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9F73B-5CD9-47A9-9175-B0AD7792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511764C-3919-4C56-81BD-C055ED9EA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291106-212A-48F4-876B-EEAD4B8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D30D62-EC3A-4F6D-88E4-BB48E43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D8B523-1964-4260-93E8-8F571A4D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1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7E43FB-6CB2-40E1-85CA-2FB33A0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0D714B0-52AC-40F4-8AC3-FDE4FBA6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CFAF99-8449-42D4-A613-5FB04A93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0E737C-0673-4F8F-B4E2-CDEE650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61C121-457D-46D3-AC80-01DA2AF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1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0727DEF-8FB9-4D3E-8209-B8ADA42F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4875063-3907-43B5-BC48-E2E828F2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BC3834-72F9-4DD5-8A0A-99C67C0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DF1D01-A391-4155-8792-3C233DCC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8074F4-2F7A-4B92-9C7A-065A8D08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55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B1A7FF-7FAB-45FA-8B72-C8EC199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E41ABA-30AC-4B9B-B0A1-8BFA9AD9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5BA7FC-8541-4D9C-90FD-EB88F2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91D795-D635-44C3-986A-35D20391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BB31A8-5D85-4D8B-9CE7-1361972E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4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F5265-07CB-4942-AB57-590D0A81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86F4E0-5D72-4C28-AB7A-13EFF6D2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D919B7-1413-43C2-B1E0-AF90E81E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0621E3-3D1B-4EB7-8F16-D7DBA2E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CCA1FE-FDF9-420F-AF1C-A622A613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8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F55040-541D-4C68-A34A-3134E00C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9E57FA-2DC7-4486-BA0A-FCD03A7C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D1BD2D-774A-425E-BBF1-19D920DE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8F4879-EB81-4A9F-882A-91BE6A47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F0C004-F30D-4BB1-883B-6BE530E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ABE62-8CDB-413C-B1AE-83733509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46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6AE44-4162-4F0E-A86A-DDB5CB67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3B1B1A-739C-45BA-93AF-A86B9F54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5001C99-6AC3-4AF1-B836-5A59E980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63B9E02-6508-47E1-86AB-19EC8B3CA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AB5ADE4-5D4C-4C2F-9DF7-678388459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92134EC-6732-46C8-AA12-FE40A43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C2487A4-CFCC-47D6-B6E5-731EC04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1D2FE7-2D3C-404D-A9A7-0D59148B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4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89D89-DCBE-40D9-A3AC-4763586C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2108F6A-71E3-4719-B494-12A1B3A7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D14E5F-E56C-4DE8-9ECB-D2769FF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A7DAA0-FFCE-4E3F-AC60-A4DD86CD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4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0625CAE-C88C-4A1A-BB83-FB18A948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4B04ABB-80AC-4E1D-94B9-4E83C06B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6BD16E-151E-4A23-BD5E-7EEBD557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92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E8E29-36B3-44AC-9315-0AED59D7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8F0179-0488-49DF-913E-3965DAC0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78A0F81-EC4B-4600-876C-208C19306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2B6EEB-3FC5-45E7-93EE-5E9F4C60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A146E7-4976-47D2-BA1D-695887F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7EBC4-BE59-4246-B56C-AC539731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25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C9E774-A778-46AF-BB03-2960A4A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45B81E-62E7-4B7D-9973-9AF52CD87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2488E29-798D-4491-B360-E85BA609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5F8008-F696-4512-BB4A-95E2E824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D805A7-FA91-4CA0-96DB-8C60F98A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ECB85F-F99F-4704-A0BC-E3BEC12D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0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119960-73F9-40C8-B942-15E6616A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E08C4A-2EA2-49AC-B7E7-06A76608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DADE4-9A5F-47DB-A78E-06B4441C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45A9-3D3E-4521-9CE1-3C4592435FBE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9DFA97-F5D0-4854-AFFE-9550498E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893081-6355-43FE-9308-8190932F7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7409-FBC0-46EE-8FEA-C6CA3F931D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61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6E05-3296-4792-839F-B285EF421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-57130" y="10"/>
            <a:ext cx="6095980" cy="685799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CA3A2F4-240B-4E74-82E7-230CFCCF8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 r="3192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DE7311A2-C8A0-4FDB-8EFD-84B73DAF67CF}"/>
              </a:ext>
            </a:extLst>
          </p:cNvPr>
          <p:cNvSpPr/>
          <p:nvPr/>
        </p:nvSpPr>
        <p:spPr>
          <a:xfrm>
            <a:off x="3755534" y="2598941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800" b="1" dirty="0" err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YourTime</a:t>
            </a:r>
            <a:endParaRPr lang="he-IL" sz="13800" b="1" cap="none" spc="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D396690-1CB1-493F-9ECA-4B2997DDAA78}"/>
              </a:ext>
            </a:extLst>
          </p:cNvPr>
          <p:cNvSpPr/>
          <p:nvPr/>
        </p:nvSpPr>
        <p:spPr>
          <a:xfrm rot="21055148">
            <a:off x="3486091" y="3963050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rgbClr val="F8CBAD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Britannic Bold" panose="020B0903060703020204" pitchFamily="34" charset="0"/>
              </a:rPr>
              <a:t>4</a:t>
            </a:r>
            <a:endParaRPr lang="he-IL" sz="11500" b="1" cap="none" spc="0" dirty="0">
              <a:ln w="22225">
                <a:solidFill>
                  <a:srgbClr val="F8CBAD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E7DAAF8B-C3CD-40CA-B13E-0A97B638F0D9}"/>
              </a:ext>
            </a:extLst>
          </p:cNvPr>
          <p:cNvSpPr/>
          <p:nvPr/>
        </p:nvSpPr>
        <p:spPr>
          <a:xfrm rot="414482">
            <a:off x="4104965" y="4045919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8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U</a:t>
            </a:r>
            <a:endParaRPr lang="he-IL" sz="13800" b="1" cap="none" spc="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272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שרי</dc:creator>
  <cp:lastModifiedBy>שרי</cp:lastModifiedBy>
  <cp:revision>1</cp:revision>
  <dcterms:created xsi:type="dcterms:W3CDTF">2021-02-23T00:42:59Z</dcterms:created>
  <dcterms:modified xsi:type="dcterms:W3CDTF">2021-02-23T00:51:21Z</dcterms:modified>
</cp:coreProperties>
</file>