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1" r:id="rId5"/>
    <p:sldId id="259" r:id="rId6"/>
    <p:sldId id="262" r:id="rId7"/>
    <p:sldId id="260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300"/>
    <a:srgbClr val="261A0D"/>
    <a:srgbClr val="3A1D00"/>
    <a:srgbClr val="76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7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55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34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478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787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09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86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0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32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8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77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2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60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5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96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4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63A436-142B-4120-80DC-3C2141838362}" type="datetimeFigureOut">
              <a:rPr lang="hu-HU" smtClean="0"/>
              <a:t>2022.09.30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0EF6DC-36DB-4C49-9BF1-B1C8FAED9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439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YNCCu0y-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2294471"/>
            <a:ext cx="9440034" cy="1828801"/>
          </a:xfrm>
        </p:spPr>
        <p:txBody>
          <a:bodyPr>
            <a:normAutofit/>
          </a:bodyPr>
          <a:lstStyle/>
          <a:p>
            <a:r>
              <a:rPr lang="hu-H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of </a:t>
            </a:r>
            <a:r>
              <a:rPr lang="hu-HU" sz="8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Warcraft</a:t>
            </a:r>
            <a:endParaRPr lang="hu-HU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029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András része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Index, történet oldal</a:t>
            </a:r>
          </a:p>
          <a:p>
            <a:r>
              <a:rPr lang="hu-HU" sz="3200" dirty="0" err="1"/>
              <a:t>Navbar</a:t>
            </a:r>
            <a:r>
              <a:rPr lang="hu-HU" sz="3200" dirty="0"/>
              <a:t>, </a:t>
            </a:r>
            <a:r>
              <a:rPr lang="hu-HU" sz="3200" dirty="0" err="1"/>
              <a:t>footer</a:t>
            </a:r>
            <a:r>
              <a:rPr lang="hu-HU" sz="3200" dirty="0"/>
              <a:t> elkészítése</a:t>
            </a:r>
          </a:p>
          <a:p>
            <a:r>
              <a:rPr lang="hu-HU" sz="3200" dirty="0"/>
              <a:t>Képek kigyűjtése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83260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 err="1"/>
              <a:t>Github</a:t>
            </a:r>
            <a:r>
              <a:rPr lang="hu-HU" sz="4800" dirty="0"/>
              <a:t> project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1DFE16C-9690-4891-B013-662EDC8E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90" y="1860885"/>
            <a:ext cx="7456371" cy="4660232"/>
          </a:xfrm>
        </p:spPr>
      </p:pic>
    </p:spTree>
    <p:extLst>
      <p:ext uri="{BB962C8B-B14F-4D97-AF65-F5344CB8AC3E}">
        <p14:creationId xmlns:p14="http://schemas.microsoft.com/office/powerpoint/2010/main" val="6331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3145" y="2828238"/>
            <a:ext cx="9440034" cy="1828801"/>
          </a:xfrm>
        </p:spPr>
        <p:txBody>
          <a:bodyPr>
            <a:noAutofit/>
          </a:bodyPr>
          <a:lstStyle/>
          <a:p>
            <a:r>
              <a:rPr lang="hu-HU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68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Miért választottuk?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600" dirty="0"/>
              <a:t>Közel áll hozzánk</a:t>
            </a:r>
          </a:p>
          <a:p>
            <a:r>
              <a:rPr lang="hu-HU" sz="3600" dirty="0"/>
              <a:t>Tetszik a benne megjelenő világ</a:t>
            </a:r>
          </a:p>
          <a:p>
            <a:r>
              <a:rPr lang="hu-HU" sz="3600" dirty="0"/>
              <a:t>Sok információ van róla</a:t>
            </a:r>
          </a:p>
          <a:p>
            <a:r>
              <a:rPr lang="hu-HU" sz="3600" dirty="0"/>
              <a:t>Érdekfeszítő történettel rendelkezik</a:t>
            </a:r>
          </a:p>
          <a:p>
            <a:r>
              <a:rPr lang="hu-HU" sz="3600" dirty="0"/>
              <a:t>MMORPG, ezért rengeteg benne a lehetőség és nem válik monotonná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570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A megjelenése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2001-ben jelentették be</a:t>
            </a:r>
          </a:p>
          <a:p>
            <a:r>
              <a:rPr lang="hu-HU" dirty="0"/>
              <a:t>A </a:t>
            </a:r>
            <a:r>
              <a:rPr lang="hu-HU" dirty="0" err="1"/>
              <a:t>Warcraft</a:t>
            </a:r>
            <a:r>
              <a:rPr lang="hu-HU" dirty="0"/>
              <a:t> sorozat tizedik évfordulójára adták ki</a:t>
            </a:r>
          </a:p>
          <a:p>
            <a:r>
              <a:rPr lang="hu-HU" dirty="0"/>
              <a:t>2004.nov 23-án jelent meg az USA-ban, az EU-ban és számos más államban csak 2005-ben</a:t>
            </a:r>
          </a:p>
          <a:p>
            <a:pPr marL="36900" indent="0">
              <a:buNone/>
            </a:pP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36085"/>
              </p:ext>
            </p:extLst>
          </p:nvPr>
        </p:nvGraphicFramePr>
        <p:xfrm>
          <a:off x="913794" y="3753854"/>
          <a:ext cx="11093721" cy="211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74">
                  <a:extLst>
                    <a:ext uri="{9D8B030D-6E8A-4147-A177-3AD203B41FA5}">
                      <a16:colId xmlns:a16="http://schemas.microsoft.com/office/drawing/2014/main" val="3820214277"/>
                    </a:ext>
                  </a:extLst>
                </a:gridCol>
                <a:gridCol w="1532021">
                  <a:extLst>
                    <a:ext uri="{9D8B030D-6E8A-4147-A177-3AD203B41FA5}">
                      <a16:colId xmlns:a16="http://schemas.microsoft.com/office/drawing/2014/main" val="3849216395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1977024451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80628306"/>
                    </a:ext>
                  </a:extLst>
                </a:gridCol>
                <a:gridCol w="1339516">
                  <a:extLst>
                    <a:ext uri="{9D8B030D-6E8A-4147-A177-3AD203B41FA5}">
                      <a16:colId xmlns:a16="http://schemas.microsoft.com/office/drawing/2014/main" val="3682683608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1787664076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423639661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786866938"/>
                    </a:ext>
                  </a:extLst>
                </a:gridCol>
              </a:tblGrid>
              <a:tr h="368532">
                <a:tc>
                  <a:txBody>
                    <a:bodyPr/>
                    <a:lstStyle/>
                    <a:p>
                      <a:r>
                        <a:rPr lang="hu-HU" dirty="0"/>
                        <a:t>2004.nov.23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2005.jan. 18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2005.feb.15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2005.jún.6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2005.júl.21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2005.nov.8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2006.aug.1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2008</a:t>
                      </a:r>
                    </a:p>
                  </a:txBody>
                  <a:tcPr>
                    <a:solidFill>
                      <a:srgbClr val="21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6525"/>
                  </a:ext>
                </a:extLst>
              </a:tr>
              <a:tr h="175053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USA,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Kanada,</a:t>
                      </a:r>
                    </a:p>
                    <a:p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Mexikó,</a:t>
                      </a:r>
                    </a:p>
                    <a:p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Ausztrália,</a:t>
                      </a:r>
                    </a:p>
                    <a:p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Új-Zéland</a:t>
                      </a:r>
                    </a:p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Dél-Korea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EU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Kína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Szingapúr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Tajvan,</a:t>
                      </a:r>
                    </a:p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Hongkong,</a:t>
                      </a:r>
                    </a:p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Makaó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Dél-Afrikai Köztársaság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Oroszország</a:t>
                      </a:r>
                    </a:p>
                  </a:txBody>
                  <a:tcPr>
                    <a:solidFill>
                      <a:srgbClr val="261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55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37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Bemutató</a:t>
            </a:r>
          </a:p>
        </p:txBody>
      </p:sp>
      <p:pic>
        <p:nvPicPr>
          <p:cNvPr id="4" name="eYNCCu0y-I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2029" y="1706427"/>
            <a:ext cx="9037294" cy="50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Képek a játékról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870488"/>
            <a:ext cx="2011188" cy="714826"/>
          </a:xfrm>
        </p:spPr>
        <p:txBody>
          <a:bodyPr/>
          <a:lstStyle/>
          <a:p>
            <a:r>
              <a:rPr lang="hu-HU" dirty="0"/>
              <a:t> </a:t>
            </a:r>
          </a:p>
        </p:txBody>
      </p:sp>
      <p:pic>
        <p:nvPicPr>
          <p:cNvPr id="1026" name="Picture 2" descr="Top 5 nélkülözhetetlen addon a WOW Classichoz - Notebook.hu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80050"/>
            <a:ext cx="5156646" cy="2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W players &gt;&gt; 10 types you'll definitely kn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51" y="1580050"/>
            <a:ext cx="5801226" cy="2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verything we know about World of Warcraft: Wrath of the Lich King Classic  | PC Gamer">
            <a:extLst>
              <a:ext uri="{FF2B5EF4-FFF2-40B4-BE49-F238E27FC236}">
                <a16:creationId xmlns:a16="http://schemas.microsoft.com/office/drawing/2014/main" id="{3CF26978-097C-4696-AF41-54FC3B16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749" y="4737616"/>
            <a:ext cx="3125853" cy="175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ctivision Blizzard and NetEase torpedo World of Warcraft mobile game">
            <a:extLst>
              <a:ext uri="{FF2B5EF4-FFF2-40B4-BE49-F238E27FC236}">
                <a16:creationId xmlns:a16="http://schemas.microsoft.com/office/drawing/2014/main" id="{D3C12AED-82CD-4420-A4EF-F577CB3A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7435"/>
            <a:ext cx="3388895" cy="19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lizzard skal ha kansellert World of Warcraft-mobilspill - Tek.no">
            <a:extLst>
              <a:ext uri="{FF2B5EF4-FFF2-40B4-BE49-F238E27FC236}">
                <a16:creationId xmlns:a16="http://schemas.microsoft.com/office/drawing/2014/main" id="{E61EA018-CA52-4CC3-BE41-F14D48D8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042" y="4737434"/>
            <a:ext cx="3388895" cy="19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3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játékról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A játékos 12 osztály és számos faj közül választhat</a:t>
            </a:r>
          </a:p>
          <a:p>
            <a:r>
              <a:rPr lang="hu-HU" sz="2800" dirty="0"/>
              <a:t>A világban rengeteg más faj található, amelyekkel tudunk </a:t>
            </a:r>
            <a:r>
              <a:rPr lang="hu-HU" sz="2800" dirty="0" err="1"/>
              <a:t>interaktálni</a:t>
            </a:r>
            <a:endParaRPr lang="hu-HU" sz="2800" dirty="0"/>
          </a:p>
          <a:p>
            <a:r>
              <a:rPr lang="hu-HU" sz="2800" dirty="0"/>
              <a:t>MMORPG-</a:t>
            </a:r>
            <a:r>
              <a:rPr lang="hu-HU" sz="2800" dirty="0" err="1"/>
              <a:t>hez</a:t>
            </a:r>
            <a:r>
              <a:rPr lang="hu-HU" sz="2800" dirty="0"/>
              <a:t> hűen a világban szabadon mozoghatunk és fejleszthetjük karakterünket amilyen módon szeretnénk</a:t>
            </a:r>
          </a:p>
          <a:p>
            <a:r>
              <a:rPr lang="hu-HU" sz="2800" dirty="0"/>
              <a:t>Módok: </a:t>
            </a:r>
            <a:r>
              <a:rPr lang="hu-HU" sz="2800" dirty="0" err="1"/>
              <a:t>PvP</a:t>
            </a:r>
            <a:r>
              <a:rPr lang="hu-HU" sz="2800" dirty="0"/>
              <a:t>, </a:t>
            </a:r>
            <a:r>
              <a:rPr lang="hu-HU" sz="2800" dirty="0" err="1"/>
              <a:t>PvE</a:t>
            </a:r>
            <a:r>
              <a:rPr lang="hu-HU" sz="2800" dirty="0"/>
              <a:t>, </a:t>
            </a:r>
            <a:r>
              <a:rPr lang="hu-HU" sz="2800" dirty="0" err="1"/>
              <a:t>questezés</a:t>
            </a:r>
            <a:r>
              <a:rPr lang="hu-HU" sz="2800" dirty="0"/>
              <a:t>, gyűjtögetés, felfedezés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793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Érdekességek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5,6 millió előfizetővel rendelkezik, más forrás szerint 12 millióval</a:t>
            </a:r>
          </a:p>
          <a:p>
            <a:r>
              <a:rPr lang="hu-HU" sz="3200" dirty="0"/>
              <a:t>2014-ben elérték a százmillió regisztrált játékost</a:t>
            </a:r>
          </a:p>
          <a:p>
            <a:r>
              <a:rPr lang="hu-HU" sz="3200" dirty="0"/>
              <a:t>2017-ig 9 billió dollár jövedelem származott a játékból</a:t>
            </a:r>
          </a:p>
        </p:txBody>
      </p:sp>
    </p:spTree>
    <p:extLst>
      <p:ext uri="{BB962C8B-B14F-4D97-AF65-F5344CB8AC3E}">
        <p14:creationId xmlns:p14="http://schemas.microsoft.com/office/powerpoint/2010/main" val="95473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Kevin része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r>
              <a:rPr lang="hu-HU" sz="3200" dirty="0"/>
              <a:t>Esport oldal elkészítése</a:t>
            </a:r>
          </a:p>
          <a:p>
            <a:r>
              <a:rPr lang="hu-HU" sz="3200" dirty="0"/>
              <a:t>Videók, hátterek elkészítése, képek kigyűjtése</a:t>
            </a:r>
          </a:p>
          <a:p>
            <a:r>
              <a:rPr lang="hu-HU" sz="3200" dirty="0"/>
              <a:t>Betűtípus, színek kiválasztása</a:t>
            </a:r>
          </a:p>
          <a:p>
            <a:r>
              <a:rPr lang="hu-HU" sz="3200" dirty="0"/>
              <a:t>Prezentáció elkészítése</a:t>
            </a: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8417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Péter része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Játékról oldal elkészítése</a:t>
            </a:r>
          </a:p>
          <a:p>
            <a:r>
              <a:rPr lang="hu-HU" sz="3200" dirty="0" err="1"/>
              <a:t>Navbar</a:t>
            </a:r>
            <a:r>
              <a:rPr lang="hu-HU" sz="3200" dirty="0"/>
              <a:t> javítás</a:t>
            </a:r>
          </a:p>
          <a:p>
            <a:r>
              <a:rPr lang="hu-HU" sz="3200" dirty="0"/>
              <a:t>Prezentáció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34867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0</TotalTime>
  <Words>237</Words>
  <Application>Microsoft Office PowerPoint</Application>
  <PresentationFormat>Szélesvásznú</PresentationFormat>
  <Paragraphs>59</Paragraphs>
  <Slides>12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Calisto MT</vt:lpstr>
      <vt:lpstr>Times New Roman</vt:lpstr>
      <vt:lpstr>Trebuchet MS</vt:lpstr>
      <vt:lpstr>Wingdings 2</vt:lpstr>
      <vt:lpstr>Pala</vt:lpstr>
      <vt:lpstr>World of Warcraft</vt:lpstr>
      <vt:lpstr>Miért választottuk?</vt:lpstr>
      <vt:lpstr>A megjelenése</vt:lpstr>
      <vt:lpstr>Bemutató</vt:lpstr>
      <vt:lpstr>Képek a játékról</vt:lpstr>
      <vt:lpstr>A játékról</vt:lpstr>
      <vt:lpstr>Érdekességek</vt:lpstr>
      <vt:lpstr>Kevin része </vt:lpstr>
      <vt:lpstr>Péter része </vt:lpstr>
      <vt:lpstr>András része</vt:lpstr>
      <vt:lpstr>Github project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Warcraft</dc:title>
  <dc:creator>Szalóki Péter Krisztián</dc:creator>
  <cp:lastModifiedBy>Sári András</cp:lastModifiedBy>
  <cp:revision>17</cp:revision>
  <dcterms:created xsi:type="dcterms:W3CDTF">2022-09-02T09:10:47Z</dcterms:created>
  <dcterms:modified xsi:type="dcterms:W3CDTF">2022-09-30T10:29:05Z</dcterms:modified>
</cp:coreProperties>
</file>