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300"/>
    <a:srgbClr val="261A0D"/>
    <a:srgbClr val="3A1D00"/>
    <a:srgbClr val="764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279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555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7349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478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3787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8095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9868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000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332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984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577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28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060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54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996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4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3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63A436-142B-4120-80DC-3C2141838362}" type="datetimeFigureOut">
              <a:rPr lang="hu-HU" smtClean="0"/>
              <a:t>2022.09.02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439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YNCCu0y-I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0693" y="2294471"/>
            <a:ext cx="9440034" cy="1828801"/>
          </a:xfrm>
        </p:spPr>
        <p:txBody>
          <a:bodyPr>
            <a:normAutofit/>
          </a:bodyPr>
          <a:lstStyle/>
          <a:p>
            <a:r>
              <a:rPr lang="hu-HU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of </a:t>
            </a:r>
            <a:r>
              <a:rPr lang="hu-HU" sz="8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Warcraft</a:t>
            </a:r>
            <a:endParaRPr lang="hu-HU" sz="8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2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smtClean="0"/>
              <a:t>Miért választottuk?</a:t>
            </a:r>
            <a:endParaRPr lang="hu-HU" sz="4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600" dirty="0" smtClean="0"/>
              <a:t>Közel áll hozzánk</a:t>
            </a:r>
          </a:p>
          <a:p>
            <a:r>
              <a:rPr lang="hu-HU" sz="3600" dirty="0" smtClean="0"/>
              <a:t>Tetszik a benne megjelenő világ</a:t>
            </a:r>
          </a:p>
          <a:p>
            <a:r>
              <a:rPr lang="hu-HU" sz="3600" dirty="0" smtClean="0"/>
              <a:t>Sok információ van róla</a:t>
            </a:r>
            <a:endParaRPr lang="hu-HU" sz="3600" dirty="0"/>
          </a:p>
          <a:p>
            <a:r>
              <a:rPr lang="hu-HU" sz="3600" dirty="0" smtClean="0"/>
              <a:t>Érdekfeszítő történettel rendelkezik</a:t>
            </a:r>
          </a:p>
          <a:p>
            <a:r>
              <a:rPr lang="hu-HU" sz="3600" dirty="0" smtClean="0"/>
              <a:t>MMORPG, ezért rengeteg benne a lehetőség és nem válik monotonná</a:t>
            </a:r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570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smtClean="0"/>
              <a:t>A megjelenése</a:t>
            </a:r>
            <a:endParaRPr lang="hu-HU" sz="4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2001-ben jelentették be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Warcraft</a:t>
            </a:r>
            <a:r>
              <a:rPr lang="hu-HU" dirty="0"/>
              <a:t> </a:t>
            </a:r>
            <a:r>
              <a:rPr lang="hu-HU" dirty="0" smtClean="0"/>
              <a:t>sorozat tizedik évfordulójára adták ki</a:t>
            </a:r>
          </a:p>
          <a:p>
            <a:r>
              <a:rPr lang="hu-HU" dirty="0" smtClean="0"/>
              <a:t>2004.nov 23-án jelent meg az USA-ban, az EU-ban és számos más államban csak 2005-ben</a:t>
            </a:r>
          </a:p>
          <a:p>
            <a:pPr marL="36900" indent="0">
              <a:buNone/>
            </a:pP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036085"/>
              </p:ext>
            </p:extLst>
          </p:nvPr>
        </p:nvGraphicFramePr>
        <p:xfrm>
          <a:off x="913794" y="3753854"/>
          <a:ext cx="11093721" cy="211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374">
                  <a:extLst>
                    <a:ext uri="{9D8B030D-6E8A-4147-A177-3AD203B41FA5}">
                      <a16:colId xmlns:a16="http://schemas.microsoft.com/office/drawing/2014/main" val="3820214277"/>
                    </a:ext>
                  </a:extLst>
                </a:gridCol>
                <a:gridCol w="1532021">
                  <a:extLst>
                    <a:ext uri="{9D8B030D-6E8A-4147-A177-3AD203B41FA5}">
                      <a16:colId xmlns:a16="http://schemas.microsoft.com/office/drawing/2014/main" val="3849216395"/>
                    </a:ext>
                  </a:extLst>
                </a:gridCol>
                <a:gridCol w="1612232">
                  <a:extLst>
                    <a:ext uri="{9D8B030D-6E8A-4147-A177-3AD203B41FA5}">
                      <a16:colId xmlns:a16="http://schemas.microsoft.com/office/drawing/2014/main" val="1977024451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80628306"/>
                    </a:ext>
                  </a:extLst>
                </a:gridCol>
                <a:gridCol w="1339516">
                  <a:extLst>
                    <a:ext uri="{9D8B030D-6E8A-4147-A177-3AD203B41FA5}">
                      <a16:colId xmlns:a16="http://schemas.microsoft.com/office/drawing/2014/main" val="3682683608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1787664076"/>
                    </a:ext>
                  </a:extLst>
                </a:gridCol>
                <a:gridCol w="1411705">
                  <a:extLst>
                    <a:ext uri="{9D8B030D-6E8A-4147-A177-3AD203B41FA5}">
                      <a16:colId xmlns:a16="http://schemas.microsoft.com/office/drawing/2014/main" val="4236396614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786866938"/>
                    </a:ext>
                  </a:extLst>
                </a:gridCol>
              </a:tblGrid>
              <a:tr h="368532">
                <a:tc>
                  <a:txBody>
                    <a:bodyPr/>
                    <a:lstStyle/>
                    <a:p>
                      <a:r>
                        <a:rPr lang="hu-HU" dirty="0" smtClean="0"/>
                        <a:t>2004.nov.23</a:t>
                      </a:r>
                      <a:endParaRPr lang="hu-HU" dirty="0"/>
                    </a:p>
                  </a:txBody>
                  <a:tcPr>
                    <a:solidFill>
                      <a:srgbClr val="21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2005.jan. 18</a:t>
                      </a:r>
                      <a:endParaRPr lang="hu-HU" dirty="0"/>
                    </a:p>
                  </a:txBody>
                  <a:tcPr>
                    <a:solidFill>
                      <a:srgbClr val="21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2005.feb.15</a:t>
                      </a:r>
                      <a:endParaRPr lang="hu-HU" dirty="0"/>
                    </a:p>
                  </a:txBody>
                  <a:tcPr>
                    <a:solidFill>
                      <a:srgbClr val="21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2005.jún.6</a:t>
                      </a:r>
                      <a:endParaRPr lang="hu-HU" dirty="0"/>
                    </a:p>
                  </a:txBody>
                  <a:tcPr>
                    <a:solidFill>
                      <a:srgbClr val="21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2005.júl.21</a:t>
                      </a:r>
                      <a:endParaRPr lang="hu-HU" dirty="0"/>
                    </a:p>
                  </a:txBody>
                  <a:tcPr>
                    <a:solidFill>
                      <a:srgbClr val="21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2005.nov.8</a:t>
                      </a:r>
                      <a:endParaRPr lang="hu-HU" dirty="0"/>
                    </a:p>
                  </a:txBody>
                  <a:tcPr>
                    <a:solidFill>
                      <a:srgbClr val="21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2006.aug.1</a:t>
                      </a:r>
                      <a:endParaRPr lang="hu-HU" dirty="0"/>
                    </a:p>
                  </a:txBody>
                  <a:tcPr>
                    <a:solidFill>
                      <a:srgbClr val="21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2008</a:t>
                      </a:r>
                      <a:endParaRPr lang="hu-HU" dirty="0"/>
                    </a:p>
                  </a:txBody>
                  <a:tcPr>
                    <a:solidFill>
                      <a:srgbClr val="21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6525"/>
                  </a:ext>
                </a:extLst>
              </a:tr>
              <a:tr h="1750530"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USA,</a:t>
                      </a:r>
                      <a:r>
                        <a:rPr lang="hu-HU" baseline="0" dirty="0" smtClean="0">
                          <a:solidFill>
                            <a:schemeClr val="tx1"/>
                          </a:solidFill>
                        </a:rPr>
                        <a:t> Kanada,</a:t>
                      </a:r>
                    </a:p>
                    <a:p>
                      <a:r>
                        <a:rPr lang="hu-HU" baseline="0" dirty="0" smtClean="0">
                          <a:solidFill>
                            <a:schemeClr val="tx1"/>
                          </a:solidFill>
                        </a:rPr>
                        <a:t>Mexikó,</a:t>
                      </a:r>
                    </a:p>
                    <a:p>
                      <a:r>
                        <a:rPr lang="hu-HU" baseline="0" dirty="0" smtClean="0">
                          <a:solidFill>
                            <a:schemeClr val="tx1"/>
                          </a:solidFill>
                        </a:rPr>
                        <a:t>Ausztrália,</a:t>
                      </a:r>
                    </a:p>
                    <a:p>
                      <a:r>
                        <a:rPr lang="hu-HU" baseline="0" dirty="0" smtClean="0">
                          <a:solidFill>
                            <a:schemeClr val="tx1"/>
                          </a:solidFill>
                        </a:rPr>
                        <a:t>Új-Zéland</a:t>
                      </a:r>
                    </a:p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61A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Dél-Korea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61A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EU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61A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Kína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61A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Szingapúr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61A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Tajvan,</a:t>
                      </a:r>
                    </a:p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Hongkong,</a:t>
                      </a:r>
                    </a:p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Makaó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61A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Dél-Afrikai Köztársaság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61A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Oroszország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61A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55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3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Bemutató</a:t>
            </a:r>
            <a:endParaRPr lang="hu-HU" dirty="0"/>
          </a:p>
        </p:txBody>
      </p:sp>
      <p:pic>
        <p:nvPicPr>
          <p:cNvPr id="4" name="eYNCCu0y-I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2029" y="1706427"/>
            <a:ext cx="9037294" cy="508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smtClean="0"/>
              <a:t>Képek a játékról</a:t>
            </a:r>
            <a:endParaRPr lang="hu-HU" sz="4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870488"/>
            <a:ext cx="2011188" cy="714826"/>
          </a:xfrm>
        </p:spPr>
        <p:txBody>
          <a:bodyPr/>
          <a:lstStyle/>
          <a:p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1026" name="Picture 2" descr="Top 5 nélkülözhetetlen addon a WOW Classichoz - Notebook.hu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80050"/>
            <a:ext cx="5156646" cy="29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W players &gt;&gt; 10 types you'll definitely kn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51" y="1580050"/>
            <a:ext cx="5801226" cy="29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játékról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A játékos 12 osztály és számos faj közül választhat</a:t>
            </a:r>
          </a:p>
          <a:p>
            <a:r>
              <a:rPr lang="hu-HU" sz="2800" dirty="0" smtClean="0"/>
              <a:t>A világban rengeteg más faj található, amelyekkel tudunk </a:t>
            </a:r>
            <a:r>
              <a:rPr lang="hu-HU" sz="2800" dirty="0" err="1" smtClean="0"/>
              <a:t>interaktálni</a:t>
            </a:r>
            <a:endParaRPr lang="hu-HU" sz="2800" dirty="0" smtClean="0"/>
          </a:p>
          <a:p>
            <a:r>
              <a:rPr lang="hu-HU" sz="2800" dirty="0" smtClean="0"/>
              <a:t>MMORPG-</a:t>
            </a:r>
            <a:r>
              <a:rPr lang="hu-HU" sz="2800" dirty="0" err="1" smtClean="0"/>
              <a:t>hez</a:t>
            </a:r>
            <a:r>
              <a:rPr lang="hu-HU" sz="2800" dirty="0" smtClean="0"/>
              <a:t> hűen a világban szabadon mozoghatunk és fejleszthetjük karakterünket amilyen módon szeretnénk</a:t>
            </a:r>
          </a:p>
          <a:p>
            <a:r>
              <a:rPr lang="hu-HU" sz="2800" dirty="0" smtClean="0"/>
              <a:t>Módok: </a:t>
            </a:r>
            <a:r>
              <a:rPr lang="hu-HU" sz="2800" dirty="0" err="1" smtClean="0"/>
              <a:t>PvP</a:t>
            </a:r>
            <a:r>
              <a:rPr lang="hu-HU" sz="2800" dirty="0" smtClean="0"/>
              <a:t>, </a:t>
            </a:r>
            <a:r>
              <a:rPr lang="hu-HU" sz="2800" dirty="0" err="1" smtClean="0"/>
              <a:t>PvE</a:t>
            </a:r>
            <a:r>
              <a:rPr lang="hu-HU" sz="2800" dirty="0" smtClean="0"/>
              <a:t>, </a:t>
            </a:r>
            <a:r>
              <a:rPr lang="hu-HU" sz="2800" dirty="0" err="1" smtClean="0"/>
              <a:t>questezés</a:t>
            </a:r>
            <a:r>
              <a:rPr lang="hu-HU" sz="2800" dirty="0" smtClean="0"/>
              <a:t>, gyűjtögetés, felfedezés</a:t>
            </a:r>
          </a:p>
          <a:p>
            <a:pPr marL="3690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79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smtClean="0"/>
              <a:t>Érdekességek</a:t>
            </a:r>
            <a:endParaRPr lang="hu-HU" sz="4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5,6 millió előfizetővel rendelkezik, más forrás szerint 12 millióval</a:t>
            </a:r>
          </a:p>
          <a:p>
            <a:r>
              <a:rPr lang="hu-HU" sz="3200" dirty="0" smtClean="0"/>
              <a:t>2014-ben elérték a százmillió regisztrált játékost</a:t>
            </a:r>
          </a:p>
          <a:p>
            <a:r>
              <a:rPr lang="hu-HU" sz="3200" dirty="0" smtClean="0"/>
              <a:t>2017-ig 9 billió dollár jövedelem származott a játékból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9547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83145" y="2828238"/>
            <a:ext cx="9440034" cy="1828801"/>
          </a:xfrm>
        </p:spPr>
        <p:txBody>
          <a:bodyPr>
            <a:noAutofit/>
          </a:bodyPr>
          <a:lstStyle/>
          <a:p>
            <a:r>
              <a:rPr lang="hu-HU" sz="8000" dirty="0" smtClean="0"/>
              <a:t>Köszönjük a figyelmet!</a:t>
            </a:r>
            <a:endParaRPr lang="hu-HU" sz="8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6881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59</TotalTime>
  <Words>168</Words>
  <Application>Microsoft Office PowerPoint</Application>
  <PresentationFormat>Szélesvásznú</PresentationFormat>
  <Paragraphs>45</Paragraphs>
  <Slides>8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Calisto MT</vt:lpstr>
      <vt:lpstr>Times New Roman</vt:lpstr>
      <vt:lpstr>Trebuchet MS</vt:lpstr>
      <vt:lpstr>Wingdings 2</vt:lpstr>
      <vt:lpstr>Pala</vt:lpstr>
      <vt:lpstr>World of Warcraft</vt:lpstr>
      <vt:lpstr>Miért választottuk?</vt:lpstr>
      <vt:lpstr>A megjelenése</vt:lpstr>
      <vt:lpstr>Bemutató</vt:lpstr>
      <vt:lpstr>Képek a játékról</vt:lpstr>
      <vt:lpstr>A játékról</vt:lpstr>
      <vt:lpstr>Érdekességek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of Warcraft</dc:title>
  <dc:creator>Szalóki Péter Krisztián</dc:creator>
  <cp:lastModifiedBy>Szalóki Péter Krisztián</cp:lastModifiedBy>
  <cp:revision>8</cp:revision>
  <dcterms:created xsi:type="dcterms:W3CDTF">2022-09-02T09:10:47Z</dcterms:created>
  <dcterms:modified xsi:type="dcterms:W3CDTF">2022-09-02T10:10:46Z</dcterms:modified>
</cp:coreProperties>
</file>