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7:00:5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24575,'531'0'0,"-508"-1"0,0-1 0,41-10 0,-39 6 0,0 2 0,29-2 0,6 6-1365,-33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7:01:06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24575,'6'0'0,"0"1"0,-1 1 0,1-1 0,-1 1 0,0 0 0,1 0 0,-1 0 0,0 1 0,0 0 0,0 0 0,0 0 0,-1 0 0,5 5 0,5 5 0,0 0 0,18 23 0,-29-33 0,-1 0 0,1 1 0,-1-1 0,0 1 0,0-1 0,0 1 0,0 0 0,-1-1 0,0 1 0,1 0 0,-1 0 0,-1 0 0,1 0 0,-1 0 0,1 1 0,-1-1 0,0 0 0,-1 0 0,1 0 0,-2 5 0,0-2 0,-1 0 0,1-1 0,-2 1 0,1-1 0,-1 0 0,0 0 0,0-1 0,-1 1 0,1-1 0,-1 0 0,-6 5 0,-34 43-1365,33-38-5461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7:01:0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24575,'0'21'0,"-1"-9"0,1 0 0,1 1 0,0-1 0,5 23 0,-5-31 0,1 0 0,-1-1 0,1 1 0,0 0 0,0 0 0,0-1 0,1 1 0,-1-1 0,1 0 0,0 1 0,0-1 0,0-1 0,0 1 0,1 0 0,-1-1 0,1 0 0,-1 1 0,6 1 0,22 10 0,-18-9 0,0 2 0,0-1 0,0 2 0,15 11 0,-24-16 0,0 1 0,0 1 0,0-1 0,0 0 0,-1 1 0,0 0 0,0 0 0,0 0 0,-1 0 0,1 0 0,-1 1 0,0-1 0,-1 0 0,2 11 0,0 3 0,-1 0 0,-2 0 0,-2 37 0,-2-259 0,4 201-23,0-27-312,-1 0-1,0 0 0,-9-39 1,3 41-6491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7:01:0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2 24575,'-24'0'0,"5"-1"0,1 1 0,-1 1 0,0 1 0,-28 6 0,41-7 0,1 1 0,0 0 0,0 0 0,0 0 0,0 1 0,1 0 0,-1 0 0,1 0 0,0 0 0,-1 1 0,1-1 0,1 1 0,-1 0 0,1 1 0,-1-1 0,1 0 0,0 1 0,1 0 0,-1 0 0,-2 7 0,5-11 0,-1 1 0,0-1 0,0 1 0,1 0 0,-1 0 0,1 0 0,0-1 0,0 1 0,-1 0 0,1 0 0,0 0 0,0-1 0,1 1 0,-1 0 0,0 0 0,1 0 0,-1-1 0,1 1 0,-1 0 0,1 0 0,0-1 0,0 1 0,0-1 0,0 1 0,0-1 0,1 2 0,1 0 0,0-1 0,0 0 0,0 0 0,1 0 0,-1 0 0,1 0 0,-1-1 0,1 0 0,0 0 0,-1 0 0,8 1 0,7 0 0,1 0 0,-1-2 0,0 0 0,22-3 0,-36 2 0,0 0 0,1 0 0,-1-1 0,0 1 0,0-1 0,0 0 0,0 0 0,5-3 0,10-5 0,-19 10 0,0 0 0,1 0 0,-1 0 0,1 0 0,-1 0 0,0 0 0,1 0 0,-1 0 0,1 0 0,-1 0 0,0 0 0,1 0 0,-1 1 0,0-1 0,1 0 0,-1 0 0,0 0 0,1 1 0,-1-1 0,0 0 0,1 0 0,-1 1 0,0-1 0,1 0 0,-1 0 0,0 1 0,0-1 0,0 0 0,1 1 0,-1-1 0,0 0 0,0 1 0,0-1 0,0 1 0,1-1 0,-1 0 0,0 1 0,0-1 0,0 1 0,0-1 0,0 0 0,0 1 0,0-1 0,0 1 0,-1-1 0,2 25 0,-1-22 0,-6 293-1365,6-269-5461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7:00:5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24575,'5'5'0,"7"2"0,2 5 0,3 0 0,0 4 0,-5 4 0,-3 4 0,-3 3 0,-3 3 0,-2 1 0,-1 0 0,-1 1 0,0 5 0,-4-4 0,-3-2 0,1-1 0,2-5-8191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7:00:56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24575,'0'5'0,"0"7"0,0 7 0,0 5 0,0 5 0,0 1 0,0 2 0,0 0 0,0 1 0,0-1 0,0-1 0,0-4-8191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7:00:5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24575,'1'-2'0,"-1"-1"0,1 1 0,0-1 0,-1 1 0,1 0 0,0-1 0,1 1 0,-1 0 0,0 0 0,1 0 0,-1 0 0,1 0 0,-1 0 0,1 0 0,0 0 0,0 1 0,0-1 0,0 0 0,0 1 0,0 0 0,0 0 0,1-1 0,-1 1 0,0 1 0,1-1 0,4-1 0,5-2 0,1 1 0,0 1 0,22-2 0,-28 3 0,-1 2 0,1-1 0,-1 1 0,1 0 0,-1 0 0,1 0 0,-1 1 0,0 0 0,0 1 0,0-1 0,0 1 0,0 0 0,-1 1 0,1-1 0,5 6 0,-9-7 0,1 0 0,-1 0 0,0 0 0,0 0 0,0 1 0,-1-1 0,1 1 0,0-1 0,-1 1 0,0 0 0,1 0 0,-1 0 0,0 0 0,0 0 0,-1-1 0,1 2 0,-1-1 0,1 0 0,-1 0 0,0 0 0,0 0 0,-1 0 0,1 0 0,-1 0 0,1 0 0,-1 0 0,0 0 0,0 0 0,0-1 0,0 1 0,-1 0 0,1 0 0,-1-1 0,-2 4 0,1-2 0,0 0 0,0 1 0,0-1 0,1 0 0,0 1 0,0 0 0,0-1 0,-2 10 0,4-12 0,0 0 0,1 0 0,-1 0 0,0 0 0,1 0 0,0 0 0,-1 0 0,1-1 0,0 1 0,0 0 0,0 0 0,0-1 0,0 1 0,0-1 0,0 1 0,1-1 0,-1 1 0,0-1 0,1 0 0,-1 1 0,1-1 0,0 0 0,-1 0 0,1 0 0,0 0 0,1 0 0,25 13 0,-17-10 0,-1 1 0,-1 0 0,1 0 0,-1 1 0,13 11 0,-20-16 0,-1 0 0,0 1 0,0-1 0,1 0 0,-1 1 0,0-1 0,0 1 0,-1 0 0,1-1 0,0 1 0,0 0 0,-1 0 0,1-1 0,-1 1 0,0 0 0,1 0 0,-1 0 0,0 0 0,0-1 0,0 1 0,0 0 0,-1 0 0,1 0 0,0 0 0,-1-1 0,1 1 0,-1 0 0,0 0 0,1-1 0,-1 1 0,0 0 0,0-1 0,0 1 0,0-1 0,0 1 0,-1-1 0,1 0 0,-2 2 0,-3 3 9,1-1-1,-1 0 1,0 0-1,0-1 1,0 0 0,0 0-1,-1 0 1,0-1-1,0 0 1,0 0-1,0-1 1,0 0-1,-10 2 1,-6-1-504,0-1 0,-46-1 0,42-2-6331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7:00:5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24575,'10'0'0,"9"0"0,7 0 0,4 0 0,7 0 0,3 0 0,0 0 0,-1 0 0,-3-5 0,-2-2 0,-2 0 0,0 1 0,-1 3 0,0 0 0,0 2 0,-6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7:00:59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24575,'0'5'0,"6"2"0,6 0 0,2 3 0,3 1 0,-1 4 0,-3 4 0,-3 4 0,-5 4 0,-2 2 0,-2 2 0,-1 0 0,-6 1 0,-2 0 0,1-6-8191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7:01:0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24575,'1'-1'0,"-1"-1"0,1 1 0,-1 0 0,1-1 0,0 1 0,-1 0 0,1 0 0,0-1 0,0 1 0,0 0 0,0 0 0,0 0 0,0 0 0,1 0 0,-1 0 0,0 0 0,0 1 0,1-1 0,-1 0 0,0 1 0,1-1 0,-1 1 0,1-1 0,-1 1 0,1 0 0,-1 0 0,3-1 0,47-5 0,-45 6 0,-2 0 0,0-1 0,1 1 0,-1 0 0,0 1 0,1-1 0,-1 1 0,0 0 0,0 0 0,0 0 0,0 0 0,0 1 0,0 0 0,0 0 0,0 0 0,0 0 0,-1 0 0,1 1 0,4 4 0,-3-2 0,-1 1 0,0 0 0,0 0 0,0 0 0,-1 1 0,0-1 0,0 1 0,-1 0 0,0 0 0,2 11 0,-2-11 0,-1 0 0,0 1 0,0-1 0,0 1 0,-1 0 0,-1-1 0,1 1 0,-1-1 0,-2 9 0,2-13 0,0 0 0,0 0 0,0 0 0,-1 0 0,1 0 0,-1 0 0,1 0 0,-1 0 0,0-1 0,0 1 0,-1-1 0,1 1 0,0-1 0,-1 0 0,0 0 0,1 0 0,-1 0 0,0 0 0,0-1 0,0 1 0,0-1 0,0 0 0,-4 1 0,-12 2 0,15-4 0,0 1 0,0-1 0,0 1 0,0 0 0,0 1 0,0-1 0,1 1 0,-1-1 0,-5 5 0,9-6 0,-1 0 0,1 1 0,0-1 0,0 0 0,0 0 0,0 1 0,0-1 0,0 0 0,0 1 0,0-1 0,0 0 0,0 1 0,0-1 0,0 0 0,0 0 0,0 1 0,0-1 0,1 0 0,-1 1 0,0-1 0,0 0 0,0 0 0,0 1 0,0-1 0,1 0 0,-1 0 0,0 1 0,0-1 0,0 0 0,1 0 0,-1 0 0,0 0 0,0 1 0,1-1 0,-1 0 0,0 0 0,0 0 0,1 0 0,-1 0 0,0 0 0,1 0 0,-1 1 0,0-1 0,0 0 0,1 0 0,-1 0 0,0 0 0,1 0 0,-1 0 0,0-1 0,1 1 0,-1 0 0,0 0 0,1 0 0,19 3 0,126 0-138,-104-4-1089,-13 1-5599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7:01:0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24575,'0'4'0,"0"1"0,0 0 0,0-1 0,1 1 0,0 0 0,0-1 0,0 1 0,0-1 0,1 1 0,0-1 0,0 0 0,0 0 0,0 0 0,1 0 0,-1 0 0,1 0 0,0 0 0,0-1 0,0 0 0,1 1 0,0-1 0,-1-1 0,1 1 0,0 0 0,0-1 0,0 0 0,0 0 0,1 0 0,-1 0 0,1-1 0,7 2 0,5 2 0,-7-2 0,1 0 0,0 0 0,-1 2 0,0-1 0,12 8 0,-19-10 0,1 1 0,-1-1 0,0 1 0,-1 0 0,1 0 0,-1 0 0,1 1 0,-1-1 0,0 0 0,0 1 0,0-1 0,-1 1 0,1 0 0,-1 0 0,0-1 0,0 1 0,0 0 0,0 7 0,1 66 0,-7-342 0,6 172-1365,-1 66-5461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7:01:05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24575,'559'0'-1365,"-533"0"-5461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	1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109</a:t>
                </a:r>
              </a:p>
              <a:p>
                <a:pPr algn="ctr"/>
                <a:endParaRPr lang="en-US" sz="1200" dirty="0"/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1" y="233695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</a:p>
              <a:p>
                <a:pPr algn="ctr"/>
                <a:endParaRPr lang="en-US" sz="1200" dirty="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6A316D-558C-6695-936C-80B352F174A1}"/>
              </a:ext>
            </a:extLst>
          </p:cNvPr>
          <p:cNvGrpSpPr/>
          <p:nvPr/>
        </p:nvGrpSpPr>
        <p:grpSpPr>
          <a:xfrm>
            <a:off x="6097465" y="2721231"/>
            <a:ext cx="682200" cy="389520"/>
            <a:chOff x="6121589" y="2463849"/>
            <a:chExt cx="682200" cy="38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B3B1BC9-FB94-F2A1-D5AF-2C3772581B19}"/>
                    </a:ext>
                  </a:extLst>
                </p14:cNvPr>
                <p14:cNvContentPartPr/>
                <p14:nvPr/>
              </p14:nvContentPartPr>
              <p14:xfrm>
                <a:off x="6121589" y="2564289"/>
                <a:ext cx="299880" cy="11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B3B1BC9-FB94-F2A1-D5AF-2C3772581B1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12949" y="2555649"/>
                  <a:ext cx="317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4E0732E-5C40-59C2-676F-23D3ABBA8EDA}"/>
                    </a:ext>
                  </a:extLst>
                </p14:cNvPr>
                <p14:cNvContentPartPr/>
                <p14:nvPr/>
              </p14:nvContentPartPr>
              <p14:xfrm>
                <a:off x="6400589" y="2497689"/>
                <a:ext cx="34920" cy="145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4E0732E-5C40-59C2-676F-23D3ABBA8ED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91949" y="2489049"/>
                  <a:ext cx="52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F56B980-79AD-183C-BDD8-065936310873}"/>
                    </a:ext>
                  </a:extLst>
                </p14:cNvPr>
                <p14:cNvContentPartPr/>
                <p14:nvPr/>
              </p14:nvContentPartPr>
              <p14:xfrm>
                <a:off x="6601469" y="2497689"/>
                <a:ext cx="360" cy="110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F56B980-79AD-183C-BDD8-06593631087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92469" y="2489049"/>
                  <a:ext cx="18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2A33A49-9D5B-A52E-2FD6-F51EFDCE69C2}"/>
                    </a:ext>
                  </a:extLst>
                </p14:cNvPr>
                <p14:cNvContentPartPr/>
                <p14:nvPr/>
              </p14:nvContentPartPr>
              <p14:xfrm>
                <a:off x="6668429" y="2463849"/>
                <a:ext cx="128520" cy="146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2A33A49-9D5B-A52E-2FD6-F51EFDCE69C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59429" y="2454849"/>
                  <a:ext cx="1461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F60642F-FDA7-E027-3A10-EDEAC2C9BC0D}"/>
                    </a:ext>
                  </a:extLst>
                </p14:cNvPr>
                <p14:cNvContentPartPr/>
                <p14:nvPr/>
              </p14:nvContentPartPr>
              <p14:xfrm>
                <a:off x="6199709" y="2798289"/>
                <a:ext cx="177840" cy="12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F60642F-FDA7-E027-3A10-EDEAC2C9BC0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91069" y="2789289"/>
                  <a:ext cx="1954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2E62E4-D5C8-5A39-F592-C22844593898}"/>
                    </a:ext>
                  </a:extLst>
                </p14:cNvPr>
                <p14:cNvContentPartPr/>
                <p14:nvPr/>
              </p14:nvContentPartPr>
              <p14:xfrm>
                <a:off x="6367109" y="2743209"/>
                <a:ext cx="35280" cy="110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2E62E4-D5C8-5A39-F592-C2284459389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58109" y="2734209"/>
                  <a:ext cx="529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7AE8F3-2D83-237E-57BC-A84971DB5828}"/>
                    </a:ext>
                  </a:extLst>
                </p14:cNvPr>
                <p14:cNvContentPartPr/>
                <p14:nvPr/>
              </p14:nvContentPartPr>
              <p14:xfrm>
                <a:off x="6534509" y="2731689"/>
                <a:ext cx="121680" cy="101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7AE8F3-2D83-237E-57BC-A84971DB582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25509" y="2722689"/>
                  <a:ext cx="1393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60892E-2B33-8CA3-76CB-8157872CAEB8}"/>
                    </a:ext>
                  </a:extLst>
                </p14:cNvPr>
                <p14:cNvContentPartPr/>
                <p14:nvPr/>
              </p14:nvContentPartPr>
              <p14:xfrm>
                <a:off x="6723869" y="2699649"/>
                <a:ext cx="79920" cy="138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60892E-2B33-8CA3-76CB-8157872CAE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15229" y="2690649"/>
                  <a:ext cx="9756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0B17E8-95B0-AB3B-7BD5-70CE4FC57064}"/>
              </a:ext>
            </a:extLst>
          </p:cNvPr>
          <p:cNvGrpSpPr/>
          <p:nvPr/>
        </p:nvGrpSpPr>
        <p:grpSpPr>
          <a:xfrm>
            <a:off x="6188909" y="4136769"/>
            <a:ext cx="214560" cy="117720"/>
            <a:chOff x="6188909" y="4136769"/>
            <a:chExt cx="214560" cy="11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D6FBFBF-5190-8F1C-F418-F377581D354F}"/>
                    </a:ext>
                  </a:extLst>
                </p14:cNvPr>
                <p14:cNvContentPartPr/>
                <p14:nvPr/>
              </p14:nvContentPartPr>
              <p14:xfrm>
                <a:off x="6188909" y="4203729"/>
                <a:ext cx="2109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D6FBFBF-5190-8F1C-F418-F377581D354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79909" y="4195089"/>
                  <a:ext cx="228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588C57-2684-FD06-8D79-AE32B7BFC879}"/>
                    </a:ext>
                  </a:extLst>
                </p14:cNvPr>
                <p14:cNvContentPartPr/>
                <p14:nvPr/>
              </p14:nvContentPartPr>
              <p14:xfrm>
                <a:off x="6344789" y="4136769"/>
                <a:ext cx="58680" cy="117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588C57-2684-FD06-8D79-AE32B7BFC8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335789" y="4128129"/>
                  <a:ext cx="7632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9071AC6-6E19-83A3-268D-B1CDBBEAFBB7}"/>
              </a:ext>
            </a:extLst>
          </p:cNvPr>
          <p:cNvGrpSpPr/>
          <p:nvPr/>
        </p:nvGrpSpPr>
        <p:grpSpPr>
          <a:xfrm>
            <a:off x="6556469" y="4125969"/>
            <a:ext cx="192600" cy="188640"/>
            <a:chOff x="6556469" y="4125969"/>
            <a:chExt cx="192600" cy="18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0F6BECB-7615-70F9-4DC6-274DD22097C5}"/>
                    </a:ext>
                  </a:extLst>
                </p14:cNvPr>
                <p14:cNvContentPartPr/>
                <p14:nvPr/>
              </p14:nvContentPartPr>
              <p14:xfrm>
                <a:off x="6556469" y="4125969"/>
                <a:ext cx="81000" cy="151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0F6BECB-7615-70F9-4DC6-274DD22097C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47469" y="4116969"/>
                  <a:ext cx="986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EA45BC-8730-117A-E6BF-751A9FD038F3}"/>
                    </a:ext>
                  </a:extLst>
                </p14:cNvPr>
                <p14:cNvContentPartPr/>
                <p14:nvPr/>
              </p14:nvContentPartPr>
              <p14:xfrm>
                <a:off x="6660869" y="4136409"/>
                <a:ext cx="88200" cy="178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EA45BC-8730-117A-E6BF-751A9FD038F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651869" y="4127769"/>
                  <a:ext cx="105840" cy="195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4" y="2805113"/>
            <a:ext cx="40624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	0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0624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		1	0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1" y="3830638"/>
            <a:ext cx="39057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	4	0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33843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4 	1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03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		2	0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40206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26		2	0</a:t>
            </a:r>
            <a:r>
              <a:rPr lang="en-US" sz="1600" dirty="0"/>
              <a:t>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264</Words>
  <Application>Microsoft Office PowerPoint</Application>
  <PresentationFormat>On-screen Show (4:3)</PresentationFormat>
  <Paragraphs>79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sarias5357</cp:lastModifiedBy>
  <cp:revision>58</cp:revision>
  <cp:lastPrinted>2015-10-07T21:36:22Z</cp:lastPrinted>
  <dcterms:created xsi:type="dcterms:W3CDTF">2003-12-08T11:02:30Z</dcterms:created>
  <dcterms:modified xsi:type="dcterms:W3CDTF">2022-10-09T17:06:24Z</dcterms:modified>
</cp:coreProperties>
</file>