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Palatino Linotype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latinoLinotype-bold.fntdata"/><Relationship Id="rId12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Italic.fntdata"/><Relationship Id="rId14" Type="http://schemas.openxmlformats.org/officeDocument/2006/relationships/font" Target="fonts/PalatinoLinotype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Psi su vjerojatno prve pripitomljene životinje, koje čovjeku vjerno služe sve do danas.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Ljudi su ih selektivno razmnožavali za mnoge namjene, a rezultat toga je životinja različitih oblika, veličina i sposobnosti.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Font typeface="Century Gothic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Danas postoji oko 40 milijuna pasa i oko 800 pasmina, što je više nego bilo koje druge vrste životinja. Razlikujemo ih prema dimenzijama, fizionomiji, temperamentu, ali i prema boji ili vrsti dlake. 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Font typeface="Century Gothic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naš je zadatak stvoriti klasifikator sposoban za određivanje pasmine psa sa slike. Uzimajući u obzir da  različiti psi mogu izgledati vrlo slično, to je poprilično izazovan zadatak čak i za ljude. </a:t>
            </a:r>
            <a:endParaRPr sz="1200"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cilj nam je </a:t>
            </a:r>
            <a:r>
              <a:rPr lang="hr-HR"/>
              <a:t>za svaku sliku u test skupu podataka sa otprilike 20 i pol tisuća stvarnih slika pasa i 120 pasmina, predvidjeti vjerojatnost za svaku od 120 pasmina pasa koristeći neke od postojećih metoda za klasificiranje.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Neke od ključnih stvari za raspoznavanje pasmine su glava, uši, krzno, boja</a:t>
            </a:r>
            <a:r>
              <a:rPr lang="hr-HR" sz="1200">
                <a:solidFill>
                  <a:schemeClr val="dk1"/>
                </a:solidFill>
              </a:rPr>
              <a:t>, rep, </a:t>
            </a:r>
            <a:r>
              <a:rPr lang="hr-HR" sz="1200">
                <a:solidFill>
                  <a:schemeClr val="dk1"/>
                </a:solidFill>
              </a:rPr>
              <a:t>veličina psa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Kaggle je 2017. g. imao natjecanje Dog Breed Identification u kojem je sudjelovalo gotovo 2300 timova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Yerbol Aussat u svom istraživanju pokazao je da, iako je na prvi pogled identifikacija pasmine pasa vrlo izazovan problem, snažnim i vrlo preciznim modelom klasifikacije baziranim na konvolucijskim neuronskim mrežama slika može se izgraditi uz pomoć povećanja podataka, prijenosa učenja i skupnih metoda.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LaRow W., Mittl B., Singh V., Dog Breed Identification, 2016.: smatramo da su naši rezultati uspješni. U mogućnosti su učinkovito predvidjeti ispravnu pasminu više od 50% vremena u jednoj pretpostavci, rezultat koji vrlo malo ljudi može postići s obzirom na visoku varijabilnost između i unutar 133 različite pasmine sadržane u skupu podataka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/>
              <a:t>Koristeći nekoliko već gotovih rješenja dostupnih na stranicama natjecanja usporedit ćemo koja metoda daje najveću točnost.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/>
              <a:t>Koristit ćemo nekoliko metoda nadziranog učenja za klasifikaciju(neuronske mreže=pretrained modeli!, logistička regresija)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/>
              <a:t>Projekt ćemo smatrati uspješnim ako uspijemo objasniti iz kojih razloga neki od modela daje veću točnost.</a:t>
            </a:r>
            <a:endParaRPr sz="1200"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slovni slajd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slov i okomiti teks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komiti naslov i teks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slov i sadržaj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n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glavlje odjeljka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va sadržaja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sporedba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o naslov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držaj s opisom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ka s opisom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</a:pPr>
            <a:r>
              <a:rPr lang="hr-HR"/>
              <a:t>Određivanje pasmine pasa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None/>
            </a:pPr>
            <a:r>
              <a:rPr lang="hr-HR">
                <a:solidFill>
                  <a:srgbClr val="3A4042"/>
                </a:solidFill>
              </a:rPr>
              <a:t>Iva Sever, Mateja Šarić, Valentina Tucelj, Kristina Vellico</a:t>
            </a:r>
            <a:endParaRPr>
              <a:solidFill>
                <a:srgbClr val="3A404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880" y="0"/>
            <a:ext cx="5619750" cy="257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0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Opis problema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818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oko 800 pasmina</a:t>
            </a:r>
            <a:endParaRPr>
              <a:solidFill>
                <a:srgbClr val="3A404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razlika: dimenzije, fizionomija, temperament, boja i vrsta dlake…</a:t>
            </a:r>
            <a:endParaRPr>
              <a:solidFill>
                <a:srgbClr val="3A404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skup podataka s  Kagglea</a:t>
            </a:r>
            <a:endParaRPr>
              <a:solidFill>
                <a:srgbClr val="3A404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natjecanje Dog Breed Identification</a:t>
            </a:r>
            <a:endParaRPr>
              <a:solidFill>
                <a:srgbClr val="3A404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Char char="○"/>
            </a:pPr>
            <a:r>
              <a:rPr lang="hr-HR" sz="2400">
                <a:solidFill>
                  <a:srgbClr val="3A4042"/>
                </a:solidFill>
              </a:rPr>
              <a:t>120 pasmina</a:t>
            </a:r>
            <a:endParaRPr sz="2400">
              <a:solidFill>
                <a:srgbClr val="3A404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Char char="○"/>
            </a:pPr>
            <a:r>
              <a:rPr lang="hr-HR" sz="2400">
                <a:solidFill>
                  <a:srgbClr val="3A4042"/>
                </a:solidFill>
              </a:rPr>
              <a:t>20 579 slika</a:t>
            </a:r>
            <a:endParaRPr sz="2400">
              <a:solidFill>
                <a:srgbClr val="3A40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>
                <a:solidFill>
                  <a:srgbClr val="3A4042"/>
                </a:solidFill>
              </a:rPr>
              <a:t>	</a:t>
            </a:r>
            <a:endParaRPr>
              <a:solidFill>
                <a:srgbClr val="3A404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01975" y="165650"/>
            <a:ext cx="82296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Cilj </a:t>
            </a:r>
            <a:r>
              <a:rPr lang="hr-HR"/>
              <a:t>i hipoteze istraživanja</a:t>
            </a:r>
            <a:r>
              <a:rPr lang="hr-HR"/>
              <a:t>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01975" y="1834125"/>
            <a:ext cx="8229600" cy="4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cilj: </a:t>
            </a:r>
            <a:endParaRPr>
              <a:solidFill>
                <a:srgbClr val="3A404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>
                <a:solidFill>
                  <a:srgbClr val="3A4042"/>
                </a:solidFill>
              </a:rPr>
              <a:t>za</a:t>
            </a:r>
            <a:r>
              <a:rPr lang="hr-HR">
                <a:solidFill>
                  <a:srgbClr val="3A4042"/>
                </a:solidFill>
              </a:rPr>
              <a:t> svaku sliku u testnom skupu podataka predvidjeti vjerojatnost za svaku od 120 pasmina pasa koristeći metode za klasificiranje</a:t>
            </a:r>
            <a:endParaRPr>
              <a:solidFill>
                <a:srgbClr val="3A404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hipoteza:</a:t>
            </a:r>
            <a:endParaRPr>
              <a:solidFill>
                <a:srgbClr val="3A404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>
                <a:solidFill>
                  <a:srgbClr val="3A4042"/>
                </a:solidFill>
              </a:rPr>
              <a:t>greške među jako sličnim pasminama</a:t>
            </a:r>
            <a:endParaRPr>
              <a:solidFill>
                <a:srgbClr val="3A404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30002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Pregled dosadašnjih istraživanja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2190950"/>
            <a:ext cx="80304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Kaggle-ovo natjecanje Dog Breed Identification (2017.)</a:t>
            </a:r>
            <a:endParaRPr>
              <a:solidFill>
                <a:srgbClr val="3A404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Aussat Y., </a:t>
            </a:r>
            <a:r>
              <a:rPr i="1" lang="hr-HR">
                <a:solidFill>
                  <a:srgbClr val="3A4042"/>
                </a:solidFill>
              </a:rPr>
              <a:t>Dog Breed Identification</a:t>
            </a:r>
            <a:r>
              <a:rPr lang="hr-HR">
                <a:solidFill>
                  <a:srgbClr val="3A4042"/>
                </a:solidFill>
              </a:rPr>
              <a:t>, 2017.</a:t>
            </a:r>
            <a:endParaRPr>
              <a:solidFill>
                <a:srgbClr val="3A4042"/>
              </a:solidFill>
            </a:endParaRPr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4042"/>
              </a:solidFill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3A4042"/>
              </a:buClr>
              <a:buSzPts val="1800"/>
              <a:buChar char="●"/>
            </a:pPr>
            <a:r>
              <a:rPr lang="hr-HR">
                <a:solidFill>
                  <a:srgbClr val="3A4042"/>
                </a:solidFill>
              </a:rPr>
              <a:t>LaRow W., Mittl B., Singh V., Dog Breed Identification, 2016.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627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Metodologija i plan istraživanja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57200" y="1975625"/>
            <a:ext cx="82296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●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pretrained modeli: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○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ResNet50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○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VGG16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○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Xception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○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Inception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●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logistička regresija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Font typeface="Century Gothic"/>
              <a:buChar char="●"/>
            </a:pPr>
            <a:r>
              <a:rPr lang="hr-HR" sz="24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testiranje s manjim brojem pasmina</a:t>
            </a:r>
            <a:endParaRPr sz="24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187625" y="2188298"/>
            <a:ext cx="67689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8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HVALA</a:t>
            </a:r>
            <a:r>
              <a:rPr lang="hr-HR" sz="8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!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148"/>
            <a:ext cx="8839200" cy="17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13798"/>
            <a:ext cx="8839203" cy="237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zvršno">
  <a:themeElements>
    <a:clrScheme name="Izvršn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