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2F28A3-EF8F-4DC4-A417-CF3C5CB0C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0DF19A2-8E48-48EC-A415-F6363434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41009E-2916-449F-BE3E-3E641B2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E7BC24-198D-4705-89B8-99908CFE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7272D5-1548-4492-894D-B6CC37EC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6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DD09E3-3615-4BB9-A255-F1436695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6F1765-CD02-4780-A976-C97A0E9A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6B9D6E-46AE-4698-867D-B4701283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1F6298-CCBB-4F32-B0D5-6F2C5959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16F66B-E0E9-4643-81E5-C68BAAA3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1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7DD3831-6BA9-41B2-932C-70B754519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98D010-9272-40B5-A1E8-27FFA3E0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42F548-E7A4-4979-824E-9F6A4425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63C8B9-5568-4D8D-95D1-1BA43B99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8ADBF0-69F3-486B-B25D-4B24820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2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A37F48-BE4A-480F-9EC8-3FA08E2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C4DB6A-A5D5-4A57-992D-8B55B13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1C7D37-3AAF-4F91-9B89-C2C5E6A0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EC1916-C0E5-4C45-BBAE-B12726ED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A98AD4-6AF0-4798-8B03-F43C345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3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3D918-AB2E-4D50-A2BE-B1C534D8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12CE4C5-0CF0-4A3A-A188-7FC9EC70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26E892-7693-45C7-811E-10488928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2AB9EF-0F4E-44B3-97E6-47E47A5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E67C48-54C1-43BF-B387-D5FC1DC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84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61BE27-A21E-4354-B3EB-CDA0932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5B0373-707D-4D9C-B914-FF5C7468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09AB8A-DEB5-484B-8C9F-EFFDE267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535A37-49DC-495F-9CCF-CAFE0CE0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EF15FF-AAA0-4996-9778-40A45D68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46CF8A-8E44-4EE7-AC10-B2EC79E5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57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2EF1E-455F-4579-ABBB-6D8E7C47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0AB697-F6E4-4E3F-8746-BBE8A908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FD90E2-12FC-49FB-918F-3BED8234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49A98FF-4F15-470A-AA83-724EAEFD0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C0EBBFE-93E6-4AF8-BBB9-CF1A6641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93537CF-F5B6-4A1F-B2BB-183CE346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5AEFC6-9CDA-4E0B-9A8B-C46FBF3C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6680FE-A9C4-4350-AAAB-CDE5790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F4A1CD-BF4F-4CF8-80B6-B34CCE3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78E2BE-D3A8-4329-A124-3302B096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58ACCF-74EE-48EB-AC75-24A175B5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A1903AD-5B18-4786-99A9-4EDFA7AA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5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4C2720F-108E-4AF5-B87C-244FA459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7C56EC6-39CB-414A-8BD1-160FC5B6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25AA3CD-B147-437C-A69D-84534EA6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79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00D30E-69A0-4AC6-BC98-8C074A85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EB4193-5DEC-4707-A9D1-9713C0F2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047CB3C-4C75-4E7A-9981-C80B4AFA9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AC4A66-8D6A-4A4B-A86C-00030B8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DDF4F2-8744-4C77-A456-25C0331C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801226-CD43-4C2D-BB73-4870D1A6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6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D36FD9-8340-4174-BB3A-6CF924CD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6CB52A-87D2-4EE2-B3F9-5E147842E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EF10DD-F60F-465B-AE7D-A785BFEF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347F84-DD97-41AF-B214-CEC8E41C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CD883BF-7D26-421D-9A29-4A4E2AB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A615CB-D1E7-47A6-AE8E-4A641E3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1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E832E59-A389-4640-B043-C637DA7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BBEF71-8FCB-45B7-90B5-30B3A3E6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4EA81C-8D07-448F-84FB-A7610B5ED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BA00-3750-416F-A64A-FB289C4C8A66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63E2C6-7E2E-4E0F-8C8D-0069A1DB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5FE603-1D29-4E40-BCB8-9C508CEC8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9B51-A8C6-4023-8682-50C5B2561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רקע צילום דגם פרקט לבן - הכי מתוק שיש">
            <a:extLst>
              <a:ext uri="{FF2B5EF4-FFF2-40B4-BE49-F238E27FC236}">
                <a16:creationId xmlns:a16="http://schemas.microsoft.com/office/drawing/2014/main" id="{B4D1A2C2-62D9-4661-A130-E2204279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47E5D-E0D7-4762-A21B-4F344EAA7959}"/>
              </a:ext>
            </a:extLst>
          </p:cNvPr>
          <p:cNvSpPr txBox="1"/>
          <p:nvPr/>
        </p:nvSpPr>
        <p:spPr>
          <a:xfrm>
            <a:off x="3842238" y="335845"/>
            <a:ext cx="4654061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/>
            <a:br>
              <a:rPr lang="he-IL" dirty="0"/>
            </a:br>
            <a:endParaRPr lang="he-IL" sz="2000" dirty="0">
              <a:latin typeface="Lucida Sans Unicode" panose="020B0602030504020204" pitchFamily="34" charset="0"/>
              <a:ea typeface="Microsoft Himalaya" panose="01010100010101010101" pitchFamily="2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ea typeface="Microsoft Himalaya" panose="01010100010101010101" pitchFamily="2" charset="0"/>
                <a:cs typeface="Lucida Sans Unicode" panose="020B0602030504020204" pitchFamily="34" charset="0"/>
              </a:rPr>
              <a:t>קצת עלי</a:t>
            </a: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ea typeface="Microsoft Himalaya" panose="01010100010101010101" pitchFamily="2" charset="0"/>
                <a:cs typeface="Lucida Sans Unicode" panose="020B0602030504020204" pitchFamily="34" charset="0"/>
              </a:rPr>
              <a:t>שמי חני </a:t>
            </a:r>
            <a:r>
              <a:rPr lang="he-IL" sz="2000" b="1" dirty="0" err="1">
                <a:latin typeface="Lucida Sans Unicode" panose="020B0602030504020204" pitchFamily="34" charset="0"/>
                <a:ea typeface="Microsoft Himalaya" panose="01010100010101010101" pitchFamily="2" charset="0"/>
                <a:cs typeface="Lucida Sans Unicode" panose="020B0602030504020204" pitchFamily="34" charset="0"/>
              </a:rPr>
              <a:t>גריינימן</a:t>
            </a:r>
            <a:endParaRPr lang="he-IL" sz="2000" dirty="0">
              <a:latin typeface="Lucida Sans Unicode" panose="020B0602030504020204" pitchFamily="34" charset="0"/>
              <a:ea typeface="Microsoft Himalaya" panose="01010100010101010101" pitchFamily="2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ea typeface="Microsoft Himalaya" panose="01010100010101010101" pitchFamily="2" charset="0"/>
                <a:cs typeface="Lucida Sans Unicode" panose="020B0602030504020204" pitchFamily="34" charset="0"/>
              </a:rPr>
              <a:t>בעלת סטודיו</a:t>
            </a:r>
          </a:p>
          <a:p>
            <a:pPr algn="ctr" fontAlgn="base"/>
            <a:endParaRPr lang="he-IL" sz="2000" dirty="0">
              <a:latin typeface="Lucida Sans Unicode" panose="020B0602030504020204" pitchFamily="34" charset="0"/>
              <a:ea typeface="Microsoft Himalaya" panose="01010100010101010101" pitchFamily="2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GREYN</a:t>
            </a:r>
          </a:p>
          <a:p>
            <a:pPr algn="ctr" fontAlgn="base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לעיצוב פנים ולהדמיות אדריכליות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בסטודיו שלי תוכלו להרגיש בידיים בטוחות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ולדעת שאתם מקבלים את מה שמגיע לכם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במקצועיות ובאמינות.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​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לכם רק נשאר לחלום...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ולהפקיד את החלומות בידיים שלי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 fontAlgn="base"/>
            <a:r>
              <a:rPr lang="he-IL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תראו כיצד דמיון הופך למציאות חלומית</a:t>
            </a:r>
            <a:endParaRPr lang="he-IL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3406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מסך רחב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Arial</vt:lpstr>
      <vt:lpstr>Bahnschrift SemiLight</vt:lpstr>
      <vt:lpstr>Calibri</vt:lpstr>
      <vt:lpstr>Calibri Light</vt:lpstr>
      <vt:lpstr>Lucida Sans Unicode</vt:lpstr>
      <vt:lpstr>Microsoft Himalaya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</cp:revision>
  <dcterms:created xsi:type="dcterms:W3CDTF">2022-12-20T10:46:57Z</dcterms:created>
  <dcterms:modified xsi:type="dcterms:W3CDTF">2022-12-20T10:52:14Z</dcterms:modified>
</cp:coreProperties>
</file>