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9"/>
  </p:notesMasterIdLst>
  <p:sldIdLst>
    <p:sldId id="256" r:id="rId2"/>
    <p:sldId id="271" r:id="rId3"/>
    <p:sldId id="270" r:id="rId4"/>
    <p:sldId id="287" r:id="rId5"/>
    <p:sldId id="288" r:id="rId6"/>
    <p:sldId id="286" r:id="rId7"/>
    <p:sldId id="260" r:id="rId8"/>
  </p:sldIdLst>
  <p:sldSz cx="9144000" cy="5143500" type="screen16x9"/>
  <p:notesSz cx="6858000" cy="9144000"/>
  <p:embeddedFontLst>
    <p:embeddedFont>
      <p:font typeface="Lora" pitchFamily="2" charset="0"/>
      <p:regular r:id="rId10"/>
      <p:bold r:id="rId11"/>
      <p:italic r:id="rId12"/>
      <p:boldItalic r:id="rId13"/>
    </p:embeddedFont>
    <p:embeddedFont>
      <p:font typeface="Spicy Rice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1D26B9-2A9D-4688-819B-F5A0E8C131DB}">
  <a:tblStyle styleId="{F21D26B9-2A9D-4688-819B-F5A0E8C131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73" y="5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ab5725d5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1ab5725d5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99f2f57a7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99f2f57a7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99f2f57a71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Google Shape;1431;g99f2f57a71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99f2f57a7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99f2f57a7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9889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99f2f57a71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Google Shape;1431;g99f2f57a71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5400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g13e65845f0e_1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1" name="Google Shape;2061;g13e65845f0e_1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41653" y="3783350"/>
            <a:ext cx="2355672" cy="2037096"/>
            <a:chOff x="541653" y="3783350"/>
            <a:chExt cx="2355672" cy="2037096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1800660" y="4528777"/>
              <a:ext cx="1096665" cy="1052430"/>
              <a:chOff x="1947568" y="2108290"/>
              <a:chExt cx="650763" cy="624513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1947568" y="2108290"/>
                <a:ext cx="650763" cy="624513"/>
              </a:xfrm>
              <a:custGeom>
                <a:avLst/>
                <a:gdLst/>
                <a:ahLst/>
                <a:cxnLst/>
                <a:rect l="l" t="t" r="r" b="b"/>
                <a:pathLst>
                  <a:path w="19759" h="18962" extrusionOk="0">
                    <a:moveTo>
                      <a:pt x="17620" y="0"/>
                    </a:moveTo>
                    <a:cubicBezTo>
                      <a:pt x="16846" y="0"/>
                      <a:pt x="16035" y="421"/>
                      <a:pt x="15191" y="806"/>
                    </a:cubicBezTo>
                    <a:cubicBezTo>
                      <a:pt x="14823" y="979"/>
                      <a:pt x="14531" y="1044"/>
                      <a:pt x="14281" y="1044"/>
                    </a:cubicBezTo>
                    <a:cubicBezTo>
                      <a:pt x="13510" y="1044"/>
                      <a:pt x="13143" y="426"/>
                      <a:pt x="12219" y="426"/>
                    </a:cubicBezTo>
                    <a:cubicBezTo>
                      <a:pt x="12140" y="426"/>
                      <a:pt x="12058" y="431"/>
                      <a:pt x="11971" y="440"/>
                    </a:cubicBezTo>
                    <a:cubicBezTo>
                      <a:pt x="10650" y="610"/>
                      <a:pt x="9928" y="2465"/>
                      <a:pt x="9366" y="3616"/>
                    </a:cubicBezTo>
                    <a:cubicBezTo>
                      <a:pt x="8545" y="5320"/>
                      <a:pt x="8126" y="5454"/>
                      <a:pt x="6672" y="5909"/>
                    </a:cubicBezTo>
                    <a:cubicBezTo>
                      <a:pt x="4754" y="6507"/>
                      <a:pt x="3380" y="8924"/>
                      <a:pt x="2559" y="11431"/>
                    </a:cubicBezTo>
                    <a:cubicBezTo>
                      <a:pt x="1703" y="13956"/>
                      <a:pt x="1399" y="16561"/>
                      <a:pt x="614" y="17676"/>
                    </a:cubicBezTo>
                    <a:cubicBezTo>
                      <a:pt x="1" y="18594"/>
                      <a:pt x="193" y="18961"/>
                      <a:pt x="699" y="18961"/>
                    </a:cubicBezTo>
                    <a:cubicBezTo>
                      <a:pt x="1466" y="18961"/>
                      <a:pt x="2953" y="18117"/>
                      <a:pt x="3442" y="17069"/>
                    </a:cubicBezTo>
                    <a:cubicBezTo>
                      <a:pt x="3986" y="15909"/>
                      <a:pt x="4174" y="14545"/>
                      <a:pt x="4986" y="13643"/>
                    </a:cubicBezTo>
                    <a:cubicBezTo>
                      <a:pt x="5806" y="12725"/>
                      <a:pt x="6770" y="12448"/>
                      <a:pt x="7769" y="12091"/>
                    </a:cubicBezTo>
                    <a:cubicBezTo>
                      <a:pt x="8625" y="11788"/>
                      <a:pt x="9660" y="11422"/>
                      <a:pt x="10178" y="10468"/>
                    </a:cubicBezTo>
                    <a:cubicBezTo>
                      <a:pt x="10704" y="9504"/>
                      <a:pt x="10525" y="8237"/>
                      <a:pt x="11221" y="7336"/>
                    </a:cubicBezTo>
                    <a:cubicBezTo>
                      <a:pt x="12105" y="6248"/>
                      <a:pt x="13113" y="7042"/>
                      <a:pt x="13933" y="6373"/>
                    </a:cubicBezTo>
                    <a:cubicBezTo>
                      <a:pt x="14736" y="5748"/>
                      <a:pt x="14237" y="4705"/>
                      <a:pt x="15486" y="4259"/>
                    </a:cubicBezTo>
                    <a:cubicBezTo>
                      <a:pt x="15780" y="4160"/>
                      <a:pt x="16072" y="4131"/>
                      <a:pt x="16357" y="4131"/>
                    </a:cubicBezTo>
                    <a:cubicBezTo>
                      <a:pt x="16749" y="4131"/>
                      <a:pt x="17129" y="4185"/>
                      <a:pt x="17492" y="4185"/>
                    </a:cubicBezTo>
                    <a:cubicBezTo>
                      <a:pt x="18036" y="4185"/>
                      <a:pt x="18540" y="4065"/>
                      <a:pt x="18983" y="3465"/>
                    </a:cubicBezTo>
                    <a:cubicBezTo>
                      <a:pt x="19652" y="2581"/>
                      <a:pt x="19759" y="1297"/>
                      <a:pt x="18965" y="547"/>
                    </a:cubicBezTo>
                    <a:cubicBezTo>
                      <a:pt x="18531" y="150"/>
                      <a:pt x="18082" y="0"/>
                      <a:pt x="176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1965452" y="2148900"/>
                <a:ext cx="595794" cy="562497"/>
              </a:xfrm>
              <a:custGeom>
                <a:avLst/>
                <a:gdLst/>
                <a:ahLst/>
                <a:cxnLst/>
                <a:rect l="l" t="t" r="r" b="b"/>
                <a:pathLst>
                  <a:path w="18090" h="17079" extrusionOk="0">
                    <a:moveTo>
                      <a:pt x="18020" y="1"/>
                    </a:moveTo>
                    <a:cubicBezTo>
                      <a:pt x="18017" y="1"/>
                      <a:pt x="18014" y="1"/>
                      <a:pt x="18011" y="1"/>
                    </a:cubicBezTo>
                    <a:cubicBezTo>
                      <a:pt x="17262" y="64"/>
                      <a:pt x="16531" y="269"/>
                      <a:pt x="15808" y="474"/>
                    </a:cubicBezTo>
                    <a:cubicBezTo>
                      <a:pt x="15112" y="679"/>
                      <a:pt x="14416" y="876"/>
                      <a:pt x="13738" y="1099"/>
                    </a:cubicBezTo>
                    <a:cubicBezTo>
                      <a:pt x="13042" y="1322"/>
                      <a:pt x="12418" y="1652"/>
                      <a:pt x="11856" y="2107"/>
                    </a:cubicBezTo>
                    <a:cubicBezTo>
                      <a:pt x="11187" y="2660"/>
                      <a:pt x="10553" y="3204"/>
                      <a:pt x="9813" y="3650"/>
                    </a:cubicBezTo>
                    <a:cubicBezTo>
                      <a:pt x="9189" y="4025"/>
                      <a:pt x="8609" y="4399"/>
                      <a:pt x="8100" y="4935"/>
                    </a:cubicBezTo>
                    <a:cubicBezTo>
                      <a:pt x="7529" y="5541"/>
                      <a:pt x="7012" y="6184"/>
                      <a:pt x="6512" y="6844"/>
                    </a:cubicBezTo>
                    <a:cubicBezTo>
                      <a:pt x="5513" y="8164"/>
                      <a:pt x="4639" y="9574"/>
                      <a:pt x="3729" y="10956"/>
                    </a:cubicBezTo>
                    <a:cubicBezTo>
                      <a:pt x="3095" y="11902"/>
                      <a:pt x="2373" y="12794"/>
                      <a:pt x="1793" y="13775"/>
                    </a:cubicBezTo>
                    <a:cubicBezTo>
                      <a:pt x="1499" y="14266"/>
                      <a:pt x="1276" y="14792"/>
                      <a:pt x="999" y="15301"/>
                    </a:cubicBezTo>
                    <a:cubicBezTo>
                      <a:pt x="687" y="15872"/>
                      <a:pt x="357" y="16434"/>
                      <a:pt x="27" y="16987"/>
                    </a:cubicBezTo>
                    <a:cubicBezTo>
                      <a:pt x="0" y="17033"/>
                      <a:pt x="37" y="17079"/>
                      <a:pt x="72" y="17079"/>
                    </a:cubicBezTo>
                    <a:cubicBezTo>
                      <a:pt x="85" y="17079"/>
                      <a:pt x="97" y="17073"/>
                      <a:pt x="107" y="17058"/>
                    </a:cubicBezTo>
                    <a:cubicBezTo>
                      <a:pt x="535" y="16336"/>
                      <a:pt x="954" y="15622"/>
                      <a:pt x="1338" y="14882"/>
                    </a:cubicBezTo>
                    <a:cubicBezTo>
                      <a:pt x="1534" y="14507"/>
                      <a:pt x="1713" y="14123"/>
                      <a:pt x="1927" y="13749"/>
                    </a:cubicBezTo>
                    <a:cubicBezTo>
                      <a:pt x="2141" y="13392"/>
                      <a:pt x="2382" y="13053"/>
                      <a:pt x="2623" y="12723"/>
                    </a:cubicBezTo>
                    <a:cubicBezTo>
                      <a:pt x="3586" y="11376"/>
                      <a:pt x="4478" y="9984"/>
                      <a:pt x="5397" y="8610"/>
                    </a:cubicBezTo>
                    <a:cubicBezTo>
                      <a:pt x="6325" y="7227"/>
                      <a:pt x="7306" y="5791"/>
                      <a:pt x="8528" y="4658"/>
                    </a:cubicBezTo>
                    <a:cubicBezTo>
                      <a:pt x="9090" y="4141"/>
                      <a:pt x="9795" y="3811"/>
                      <a:pt x="10429" y="3391"/>
                    </a:cubicBezTo>
                    <a:cubicBezTo>
                      <a:pt x="11124" y="2936"/>
                      <a:pt x="11686" y="2321"/>
                      <a:pt x="12373" y="1848"/>
                    </a:cubicBezTo>
                    <a:cubicBezTo>
                      <a:pt x="13167" y="1304"/>
                      <a:pt x="14131" y="1090"/>
                      <a:pt x="15041" y="813"/>
                    </a:cubicBezTo>
                    <a:cubicBezTo>
                      <a:pt x="16022" y="528"/>
                      <a:pt x="17003" y="198"/>
                      <a:pt x="18029" y="100"/>
                    </a:cubicBezTo>
                    <a:cubicBezTo>
                      <a:pt x="18089" y="100"/>
                      <a:pt x="18083" y="1"/>
                      <a:pt x="180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13;p2"/>
            <p:cNvSpPr/>
            <p:nvPr/>
          </p:nvSpPr>
          <p:spPr>
            <a:xfrm flipH="1">
              <a:off x="541653" y="3783350"/>
              <a:ext cx="1050360" cy="1526754"/>
            </a:xfrm>
            <a:custGeom>
              <a:avLst/>
              <a:gdLst/>
              <a:ahLst/>
              <a:cxnLst/>
              <a:rect l="l" t="t" r="r" b="b"/>
              <a:pathLst>
                <a:path w="9635" h="14797" extrusionOk="0">
                  <a:moveTo>
                    <a:pt x="651" y="1"/>
                  </a:moveTo>
                  <a:cubicBezTo>
                    <a:pt x="275" y="1"/>
                    <a:pt x="170" y="453"/>
                    <a:pt x="527" y="953"/>
                  </a:cubicBezTo>
                  <a:cubicBezTo>
                    <a:pt x="1160" y="1872"/>
                    <a:pt x="2141" y="2443"/>
                    <a:pt x="3015" y="3112"/>
                  </a:cubicBezTo>
                  <a:cubicBezTo>
                    <a:pt x="3221" y="3264"/>
                    <a:pt x="3426" y="3424"/>
                    <a:pt x="3613" y="3612"/>
                  </a:cubicBezTo>
                  <a:cubicBezTo>
                    <a:pt x="3711" y="3719"/>
                    <a:pt x="3809" y="3826"/>
                    <a:pt x="3899" y="3933"/>
                  </a:cubicBezTo>
                  <a:cubicBezTo>
                    <a:pt x="3899" y="3942"/>
                    <a:pt x="3908" y="3942"/>
                    <a:pt x="3908" y="3951"/>
                  </a:cubicBezTo>
                  <a:cubicBezTo>
                    <a:pt x="4122" y="4245"/>
                    <a:pt x="4336" y="4557"/>
                    <a:pt x="4541" y="4861"/>
                  </a:cubicBezTo>
                  <a:lnTo>
                    <a:pt x="4532" y="4861"/>
                  </a:lnTo>
                  <a:cubicBezTo>
                    <a:pt x="3899" y="4397"/>
                    <a:pt x="3239" y="3968"/>
                    <a:pt x="2525" y="3656"/>
                  </a:cubicBezTo>
                  <a:cubicBezTo>
                    <a:pt x="2052" y="3451"/>
                    <a:pt x="1561" y="3299"/>
                    <a:pt x="1071" y="3183"/>
                  </a:cubicBezTo>
                  <a:cubicBezTo>
                    <a:pt x="946" y="3157"/>
                    <a:pt x="830" y="3139"/>
                    <a:pt x="705" y="3121"/>
                  </a:cubicBezTo>
                  <a:cubicBezTo>
                    <a:pt x="664" y="3114"/>
                    <a:pt x="621" y="3109"/>
                    <a:pt x="577" y="3109"/>
                  </a:cubicBezTo>
                  <a:cubicBezTo>
                    <a:pt x="515" y="3109"/>
                    <a:pt x="454" y="3118"/>
                    <a:pt x="402" y="3139"/>
                  </a:cubicBezTo>
                  <a:cubicBezTo>
                    <a:pt x="0" y="3335"/>
                    <a:pt x="455" y="3844"/>
                    <a:pt x="678" y="4013"/>
                  </a:cubicBezTo>
                  <a:cubicBezTo>
                    <a:pt x="830" y="4138"/>
                    <a:pt x="1017" y="4227"/>
                    <a:pt x="1196" y="4298"/>
                  </a:cubicBezTo>
                  <a:cubicBezTo>
                    <a:pt x="1954" y="4584"/>
                    <a:pt x="2757" y="4691"/>
                    <a:pt x="3551" y="4834"/>
                  </a:cubicBezTo>
                  <a:cubicBezTo>
                    <a:pt x="3792" y="4887"/>
                    <a:pt x="4041" y="4941"/>
                    <a:pt x="4282" y="5003"/>
                  </a:cubicBezTo>
                  <a:cubicBezTo>
                    <a:pt x="4398" y="5030"/>
                    <a:pt x="4523" y="5066"/>
                    <a:pt x="4639" y="5101"/>
                  </a:cubicBezTo>
                  <a:cubicBezTo>
                    <a:pt x="4648" y="5106"/>
                    <a:pt x="4657" y="5108"/>
                    <a:pt x="4666" y="5108"/>
                  </a:cubicBezTo>
                  <a:cubicBezTo>
                    <a:pt x="4675" y="5108"/>
                    <a:pt x="4684" y="5106"/>
                    <a:pt x="4693" y="5101"/>
                  </a:cubicBezTo>
                  <a:cubicBezTo>
                    <a:pt x="4693" y="5110"/>
                    <a:pt x="4702" y="5110"/>
                    <a:pt x="4710" y="5119"/>
                  </a:cubicBezTo>
                  <a:cubicBezTo>
                    <a:pt x="5460" y="6252"/>
                    <a:pt x="6147" y="7439"/>
                    <a:pt x="6771" y="8643"/>
                  </a:cubicBezTo>
                  <a:cubicBezTo>
                    <a:pt x="5986" y="7742"/>
                    <a:pt x="5023" y="7019"/>
                    <a:pt x="4024" y="6368"/>
                  </a:cubicBezTo>
                  <a:cubicBezTo>
                    <a:pt x="3775" y="6216"/>
                    <a:pt x="3203" y="5826"/>
                    <a:pt x="2869" y="5826"/>
                  </a:cubicBezTo>
                  <a:cubicBezTo>
                    <a:pt x="2831" y="5826"/>
                    <a:pt x="2797" y="5831"/>
                    <a:pt x="2766" y="5842"/>
                  </a:cubicBezTo>
                  <a:cubicBezTo>
                    <a:pt x="2614" y="5886"/>
                    <a:pt x="2543" y="6056"/>
                    <a:pt x="2543" y="6208"/>
                  </a:cubicBezTo>
                  <a:cubicBezTo>
                    <a:pt x="2543" y="6448"/>
                    <a:pt x="2685" y="6654"/>
                    <a:pt x="2846" y="6805"/>
                  </a:cubicBezTo>
                  <a:cubicBezTo>
                    <a:pt x="3292" y="7233"/>
                    <a:pt x="3836" y="7546"/>
                    <a:pt x="4380" y="7822"/>
                  </a:cubicBezTo>
                  <a:cubicBezTo>
                    <a:pt x="4835" y="8054"/>
                    <a:pt x="5299" y="8250"/>
                    <a:pt x="5763" y="8465"/>
                  </a:cubicBezTo>
                  <a:cubicBezTo>
                    <a:pt x="6182" y="8679"/>
                    <a:pt x="6566" y="8875"/>
                    <a:pt x="6994" y="9071"/>
                  </a:cubicBezTo>
                  <a:cubicBezTo>
                    <a:pt x="7324" y="9731"/>
                    <a:pt x="7637" y="10400"/>
                    <a:pt x="7931" y="11070"/>
                  </a:cubicBezTo>
                  <a:cubicBezTo>
                    <a:pt x="8208" y="11739"/>
                    <a:pt x="8457" y="12417"/>
                    <a:pt x="8689" y="13104"/>
                  </a:cubicBezTo>
                  <a:cubicBezTo>
                    <a:pt x="8564" y="12961"/>
                    <a:pt x="8439" y="12827"/>
                    <a:pt x="8306" y="12693"/>
                  </a:cubicBezTo>
                  <a:cubicBezTo>
                    <a:pt x="7726" y="12095"/>
                    <a:pt x="7101" y="11542"/>
                    <a:pt x="6423" y="11061"/>
                  </a:cubicBezTo>
                  <a:cubicBezTo>
                    <a:pt x="5888" y="10668"/>
                    <a:pt x="5290" y="10383"/>
                    <a:pt x="4666" y="10151"/>
                  </a:cubicBezTo>
                  <a:cubicBezTo>
                    <a:pt x="4595" y="10124"/>
                    <a:pt x="4523" y="10097"/>
                    <a:pt x="4452" y="10079"/>
                  </a:cubicBezTo>
                  <a:cubicBezTo>
                    <a:pt x="4373" y="10053"/>
                    <a:pt x="4288" y="10022"/>
                    <a:pt x="4207" y="10022"/>
                  </a:cubicBezTo>
                  <a:cubicBezTo>
                    <a:pt x="4178" y="10022"/>
                    <a:pt x="4149" y="10025"/>
                    <a:pt x="4122" y="10035"/>
                  </a:cubicBezTo>
                  <a:cubicBezTo>
                    <a:pt x="3854" y="10160"/>
                    <a:pt x="3979" y="10525"/>
                    <a:pt x="4095" y="10722"/>
                  </a:cubicBezTo>
                  <a:cubicBezTo>
                    <a:pt x="4282" y="11007"/>
                    <a:pt x="4559" y="11221"/>
                    <a:pt x="4844" y="11409"/>
                  </a:cubicBezTo>
                  <a:cubicBezTo>
                    <a:pt x="5397" y="11792"/>
                    <a:pt x="6013" y="12069"/>
                    <a:pt x="6611" y="12363"/>
                  </a:cubicBezTo>
                  <a:cubicBezTo>
                    <a:pt x="6905" y="12506"/>
                    <a:pt x="7199" y="12640"/>
                    <a:pt x="7485" y="12791"/>
                  </a:cubicBezTo>
                  <a:cubicBezTo>
                    <a:pt x="7815" y="12979"/>
                    <a:pt x="8127" y="13193"/>
                    <a:pt x="8439" y="13407"/>
                  </a:cubicBezTo>
                  <a:cubicBezTo>
                    <a:pt x="8564" y="13487"/>
                    <a:pt x="8680" y="13567"/>
                    <a:pt x="8787" y="13657"/>
                  </a:cubicBezTo>
                  <a:cubicBezTo>
                    <a:pt x="8823" y="13674"/>
                    <a:pt x="8868" y="13719"/>
                    <a:pt x="8912" y="13755"/>
                  </a:cubicBezTo>
                  <a:cubicBezTo>
                    <a:pt x="8912" y="13764"/>
                    <a:pt x="8912" y="13773"/>
                    <a:pt x="8912" y="13773"/>
                  </a:cubicBezTo>
                  <a:cubicBezTo>
                    <a:pt x="9002" y="14022"/>
                    <a:pt x="9091" y="14272"/>
                    <a:pt x="9171" y="14522"/>
                  </a:cubicBezTo>
                  <a:cubicBezTo>
                    <a:pt x="9211" y="14626"/>
                    <a:pt x="9230" y="14796"/>
                    <a:pt x="9350" y="14796"/>
                  </a:cubicBezTo>
                  <a:cubicBezTo>
                    <a:pt x="9364" y="14796"/>
                    <a:pt x="9378" y="14794"/>
                    <a:pt x="9394" y="14790"/>
                  </a:cubicBezTo>
                  <a:cubicBezTo>
                    <a:pt x="9635" y="14763"/>
                    <a:pt x="9251" y="14005"/>
                    <a:pt x="9242" y="13844"/>
                  </a:cubicBezTo>
                  <a:cubicBezTo>
                    <a:pt x="9126" y="13469"/>
                    <a:pt x="9010" y="13104"/>
                    <a:pt x="8886" y="12738"/>
                  </a:cubicBezTo>
                  <a:lnTo>
                    <a:pt x="8877" y="12738"/>
                  </a:lnTo>
                  <a:cubicBezTo>
                    <a:pt x="8859" y="12604"/>
                    <a:pt x="8832" y="12470"/>
                    <a:pt x="8805" y="12336"/>
                  </a:cubicBezTo>
                  <a:cubicBezTo>
                    <a:pt x="8832" y="11792"/>
                    <a:pt x="8894" y="11248"/>
                    <a:pt x="8993" y="10713"/>
                  </a:cubicBezTo>
                  <a:cubicBezTo>
                    <a:pt x="9091" y="10151"/>
                    <a:pt x="9189" y="9589"/>
                    <a:pt x="9278" y="9027"/>
                  </a:cubicBezTo>
                  <a:cubicBezTo>
                    <a:pt x="9358" y="8482"/>
                    <a:pt x="9492" y="7938"/>
                    <a:pt x="9403" y="7385"/>
                  </a:cubicBezTo>
                  <a:cubicBezTo>
                    <a:pt x="9358" y="7126"/>
                    <a:pt x="9242" y="6877"/>
                    <a:pt x="9046" y="6707"/>
                  </a:cubicBezTo>
                  <a:cubicBezTo>
                    <a:pt x="8942" y="6613"/>
                    <a:pt x="8798" y="6553"/>
                    <a:pt x="8659" y="6553"/>
                  </a:cubicBezTo>
                  <a:cubicBezTo>
                    <a:pt x="8560" y="6553"/>
                    <a:pt x="8464" y="6583"/>
                    <a:pt x="8386" y="6654"/>
                  </a:cubicBezTo>
                  <a:cubicBezTo>
                    <a:pt x="8297" y="6734"/>
                    <a:pt x="8243" y="6841"/>
                    <a:pt x="8199" y="6948"/>
                  </a:cubicBezTo>
                  <a:cubicBezTo>
                    <a:pt x="8145" y="7073"/>
                    <a:pt x="8118" y="7189"/>
                    <a:pt x="8092" y="7314"/>
                  </a:cubicBezTo>
                  <a:cubicBezTo>
                    <a:pt x="7967" y="8170"/>
                    <a:pt x="8056" y="9044"/>
                    <a:pt x="8154" y="9892"/>
                  </a:cubicBezTo>
                  <a:cubicBezTo>
                    <a:pt x="8243" y="10525"/>
                    <a:pt x="8386" y="11141"/>
                    <a:pt x="8529" y="11765"/>
                  </a:cubicBezTo>
                  <a:cubicBezTo>
                    <a:pt x="8306" y="11159"/>
                    <a:pt x="8056" y="10570"/>
                    <a:pt x="7770" y="9990"/>
                  </a:cubicBezTo>
                  <a:cubicBezTo>
                    <a:pt x="7333" y="9098"/>
                    <a:pt x="6869" y="8215"/>
                    <a:pt x="6370" y="7349"/>
                  </a:cubicBezTo>
                  <a:cubicBezTo>
                    <a:pt x="6370" y="7349"/>
                    <a:pt x="6370" y="7341"/>
                    <a:pt x="6370" y="7341"/>
                  </a:cubicBezTo>
                  <a:cubicBezTo>
                    <a:pt x="6290" y="6993"/>
                    <a:pt x="6298" y="6627"/>
                    <a:pt x="6290" y="6279"/>
                  </a:cubicBezTo>
                  <a:cubicBezTo>
                    <a:pt x="6281" y="5860"/>
                    <a:pt x="6272" y="5467"/>
                    <a:pt x="6281" y="5057"/>
                  </a:cubicBezTo>
                  <a:cubicBezTo>
                    <a:pt x="6272" y="4102"/>
                    <a:pt x="6450" y="3121"/>
                    <a:pt x="6200" y="2175"/>
                  </a:cubicBezTo>
                  <a:cubicBezTo>
                    <a:pt x="6126" y="1894"/>
                    <a:pt x="5914" y="1398"/>
                    <a:pt x="5570" y="1398"/>
                  </a:cubicBezTo>
                  <a:cubicBezTo>
                    <a:pt x="5543" y="1398"/>
                    <a:pt x="5515" y="1402"/>
                    <a:pt x="5487" y="1408"/>
                  </a:cubicBezTo>
                  <a:cubicBezTo>
                    <a:pt x="5174" y="1515"/>
                    <a:pt x="5121" y="2113"/>
                    <a:pt x="5103" y="2398"/>
                  </a:cubicBezTo>
                  <a:cubicBezTo>
                    <a:pt x="5094" y="2880"/>
                    <a:pt x="5157" y="3353"/>
                    <a:pt x="5246" y="3826"/>
                  </a:cubicBezTo>
                  <a:cubicBezTo>
                    <a:pt x="5353" y="4370"/>
                    <a:pt x="5487" y="4923"/>
                    <a:pt x="5629" y="5467"/>
                  </a:cubicBezTo>
                  <a:cubicBezTo>
                    <a:pt x="5745" y="5895"/>
                    <a:pt x="5861" y="6315"/>
                    <a:pt x="6013" y="6734"/>
                  </a:cubicBezTo>
                  <a:cubicBezTo>
                    <a:pt x="5371" y="5663"/>
                    <a:pt x="4684" y="4629"/>
                    <a:pt x="3917" y="3647"/>
                  </a:cubicBezTo>
                  <a:cubicBezTo>
                    <a:pt x="3925" y="3638"/>
                    <a:pt x="3925" y="3629"/>
                    <a:pt x="3925" y="3612"/>
                  </a:cubicBezTo>
                  <a:cubicBezTo>
                    <a:pt x="3908" y="3531"/>
                    <a:pt x="3854" y="3451"/>
                    <a:pt x="3818" y="3380"/>
                  </a:cubicBezTo>
                  <a:cubicBezTo>
                    <a:pt x="3738" y="3228"/>
                    <a:pt x="3658" y="3085"/>
                    <a:pt x="3578" y="2942"/>
                  </a:cubicBezTo>
                  <a:cubicBezTo>
                    <a:pt x="3292" y="2416"/>
                    <a:pt x="2953" y="1934"/>
                    <a:pt x="2569" y="1488"/>
                  </a:cubicBezTo>
                  <a:cubicBezTo>
                    <a:pt x="2150" y="1016"/>
                    <a:pt x="1704" y="570"/>
                    <a:pt x="1178" y="213"/>
                  </a:cubicBezTo>
                  <a:cubicBezTo>
                    <a:pt x="971" y="64"/>
                    <a:pt x="792" y="1"/>
                    <a:pt x="651" y="1"/>
                  </a:cubicBezTo>
                  <a:close/>
                </a:path>
              </a:pathLst>
            </a:custGeom>
            <a:solidFill>
              <a:srgbClr val="FE5471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4;p2"/>
            <p:cNvGrpSpPr/>
            <p:nvPr/>
          </p:nvGrpSpPr>
          <p:grpSpPr>
            <a:xfrm rot="-309767">
              <a:off x="1076699" y="4007388"/>
              <a:ext cx="1593001" cy="1744925"/>
              <a:chOff x="1820478" y="2970716"/>
              <a:chExt cx="403227" cy="441694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1820478" y="3088659"/>
                <a:ext cx="229063" cy="323751"/>
              </a:xfrm>
              <a:custGeom>
                <a:avLst/>
                <a:gdLst/>
                <a:ahLst/>
                <a:cxnLst/>
                <a:rect l="l" t="t" r="r" b="b"/>
                <a:pathLst>
                  <a:path w="6955" h="9830" extrusionOk="0">
                    <a:moveTo>
                      <a:pt x="6894" y="1"/>
                    </a:moveTo>
                    <a:cubicBezTo>
                      <a:pt x="6887" y="1"/>
                      <a:pt x="6879" y="3"/>
                      <a:pt x="6872" y="7"/>
                    </a:cubicBezTo>
                    <a:cubicBezTo>
                      <a:pt x="6274" y="373"/>
                      <a:pt x="5730" y="855"/>
                      <a:pt x="5221" y="1336"/>
                    </a:cubicBezTo>
                    <a:cubicBezTo>
                      <a:pt x="3928" y="2559"/>
                      <a:pt x="2822" y="3977"/>
                      <a:pt x="1921" y="5511"/>
                    </a:cubicBezTo>
                    <a:cubicBezTo>
                      <a:pt x="1118" y="6850"/>
                      <a:pt x="493" y="8295"/>
                      <a:pt x="12" y="9776"/>
                    </a:cubicBezTo>
                    <a:cubicBezTo>
                      <a:pt x="0" y="9804"/>
                      <a:pt x="25" y="9829"/>
                      <a:pt x="50" y="9829"/>
                    </a:cubicBezTo>
                    <a:cubicBezTo>
                      <a:pt x="63" y="9829"/>
                      <a:pt x="77" y="9822"/>
                      <a:pt x="83" y="9802"/>
                    </a:cubicBezTo>
                    <a:cubicBezTo>
                      <a:pt x="1234" y="6243"/>
                      <a:pt x="3321" y="2826"/>
                      <a:pt x="6310" y="507"/>
                    </a:cubicBezTo>
                    <a:cubicBezTo>
                      <a:pt x="6506" y="355"/>
                      <a:pt x="6711" y="203"/>
                      <a:pt x="6925" y="70"/>
                    </a:cubicBezTo>
                    <a:cubicBezTo>
                      <a:pt x="6955" y="47"/>
                      <a:pt x="6929" y="1"/>
                      <a:pt x="68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895176" y="3050980"/>
                <a:ext cx="81119" cy="180714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5487" extrusionOk="0">
                    <a:moveTo>
                      <a:pt x="1928" y="0"/>
                    </a:moveTo>
                    <a:cubicBezTo>
                      <a:pt x="1535" y="0"/>
                      <a:pt x="1080" y="946"/>
                      <a:pt x="955" y="1187"/>
                    </a:cubicBezTo>
                    <a:cubicBezTo>
                      <a:pt x="233" y="2596"/>
                      <a:pt x="45" y="3944"/>
                      <a:pt x="1" y="5478"/>
                    </a:cubicBezTo>
                    <a:lnTo>
                      <a:pt x="117" y="5487"/>
                    </a:lnTo>
                    <a:cubicBezTo>
                      <a:pt x="955" y="4051"/>
                      <a:pt x="1428" y="2712"/>
                      <a:pt x="1954" y="1142"/>
                    </a:cubicBezTo>
                    <a:cubicBezTo>
                      <a:pt x="2052" y="848"/>
                      <a:pt x="2463" y="9"/>
                      <a:pt x="19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934831" y="3163160"/>
                <a:ext cx="133749" cy="51510"/>
              </a:xfrm>
              <a:custGeom>
                <a:avLst/>
                <a:gdLst/>
                <a:ahLst/>
                <a:cxnLst/>
                <a:rect l="l" t="t" r="r" b="b"/>
                <a:pathLst>
                  <a:path w="4061" h="1564" extrusionOk="0">
                    <a:moveTo>
                      <a:pt x="3078" y="1"/>
                    </a:moveTo>
                    <a:cubicBezTo>
                      <a:pt x="2563" y="1"/>
                      <a:pt x="1959" y="120"/>
                      <a:pt x="1776" y="181"/>
                    </a:cubicBezTo>
                    <a:cubicBezTo>
                      <a:pt x="1107" y="404"/>
                      <a:pt x="367" y="796"/>
                      <a:pt x="10" y="1447"/>
                    </a:cubicBezTo>
                    <a:lnTo>
                      <a:pt x="1" y="1563"/>
                    </a:lnTo>
                    <a:cubicBezTo>
                      <a:pt x="599" y="1519"/>
                      <a:pt x="1187" y="1385"/>
                      <a:pt x="1785" y="1331"/>
                    </a:cubicBezTo>
                    <a:cubicBezTo>
                      <a:pt x="2365" y="1278"/>
                      <a:pt x="3516" y="1233"/>
                      <a:pt x="3828" y="591"/>
                    </a:cubicBezTo>
                    <a:cubicBezTo>
                      <a:pt x="4061" y="131"/>
                      <a:pt x="3617" y="1"/>
                      <a:pt x="30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907823" y="3245631"/>
                <a:ext cx="86421" cy="31651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961" extrusionOk="0">
                    <a:moveTo>
                      <a:pt x="1744" y="0"/>
                    </a:moveTo>
                    <a:cubicBezTo>
                      <a:pt x="1144" y="0"/>
                      <a:pt x="192" y="564"/>
                      <a:pt x="0" y="879"/>
                    </a:cubicBezTo>
                    <a:lnTo>
                      <a:pt x="205" y="933"/>
                    </a:lnTo>
                    <a:cubicBezTo>
                      <a:pt x="287" y="947"/>
                      <a:pt x="470" y="960"/>
                      <a:pt x="695" y="960"/>
                    </a:cubicBezTo>
                    <a:cubicBezTo>
                      <a:pt x="1433" y="960"/>
                      <a:pt x="2624" y="824"/>
                      <a:pt x="2159" y="175"/>
                    </a:cubicBezTo>
                    <a:cubicBezTo>
                      <a:pt x="2073" y="51"/>
                      <a:pt x="1924" y="0"/>
                      <a:pt x="17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031233" y="2970716"/>
                <a:ext cx="192472" cy="142740"/>
              </a:xfrm>
              <a:custGeom>
                <a:avLst/>
                <a:gdLst/>
                <a:ahLst/>
                <a:cxnLst/>
                <a:rect l="l" t="t" r="r" b="b"/>
                <a:pathLst>
                  <a:path w="5844" h="4334" extrusionOk="0">
                    <a:moveTo>
                      <a:pt x="2423" y="0"/>
                    </a:moveTo>
                    <a:cubicBezTo>
                      <a:pt x="2408" y="0"/>
                      <a:pt x="2391" y="1"/>
                      <a:pt x="2373" y="2"/>
                    </a:cubicBezTo>
                    <a:cubicBezTo>
                      <a:pt x="1820" y="47"/>
                      <a:pt x="1151" y="983"/>
                      <a:pt x="821" y="1349"/>
                    </a:cubicBezTo>
                    <a:cubicBezTo>
                      <a:pt x="776" y="1394"/>
                      <a:pt x="740" y="1438"/>
                      <a:pt x="705" y="1483"/>
                    </a:cubicBezTo>
                    <a:cubicBezTo>
                      <a:pt x="651" y="1544"/>
                      <a:pt x="611" y="1592"/>
                      <a:pt x="600" y="1593"/>
                    </a:cubicBezTo>
                    <a:lnTo>
                      <a:pt x="600" y="1593"/>
                    </a:lnTo>
                    <a:cubicBezTo>
                      <a:pt x="604" y="1587"/>
                      <a:pt x="605" y="1584"/>
                      <a:pt x="604" y="1584"/>
                    </a:cubicBezTo>
                    <a:lnTo>
                      <a:pt x="604" y="1584"/>
                    </a:lnTo>
                    <a:cubicBezTo>
                      <a:pt x="604" y="1584"/>
                      <a:pt x="601" y="1586"/>
                      <a:pt x="598" y="1590"/>
                    </a:cubicBezTo>
                    <a:cubicBezTo>
                      <a:pt x="598" y="1592"/>
                      <a:pt x="599" y="1593"/>
                      <a:pt x="600" y="1593"/>
                    </a:cubicBezTo>
                    <a:cubicBezTo>
                      <a:pt x="600" y="1593"/>
                      <a:pt x="600" y="1593"/>
                      <a:pt x="600" y="1593"/>
                    </a:cubicBezTo>
                    <a:lnTo>
                      <a:pt x="600" y="1593"/>
                    </a:lnTo>
                    <a:cubicBezTo>
                      <a:pt x="600" y="1595"/>
                      <a:pt x="599" y="1597"/>
                      <a:pt x="598" y="1599"/>
                    </a:cubicBezTo>
                    <a:cubicBezTo>
                      <a:pt x="589" y="1617"/>
                      <a:pt x="437" y="1786"/>
                      <a:pt x="303" y="2009"/>
                    </a:cubicBezTo>
                    <a:cubicBezTo>
                      <a:pt x="250" y="2098"/>
                      <a:pt x="205" y="2197"/>
                      <a:pt x="161" y="2295"/>
                    </a:cubicBezTo>
                    <a:cubicBezTo>
                      <a:pt x="71" y="2516"/>
                      <a:pt x="56" y="2692"/>
                      <a:pt x="68" y="2692"/>
                    </a:cubicBezTo>
                    <a:cubicBezTo>
                      <a:pt x="69" y="2692"/>
                      <a:pt x="70" y="2690"/>
                      <a:pt x="71" y="2687"/>
                    </a:cubicBezTo>
                    <a:cubicBezTo>
                      <a:pt x="73" y="2685"/>
                      <a:pt x="73" y="2684"/>
                      <a:pt x="74" y="2684"/>
                    </a:cubicBezTo>
                    <a:lnTo>
                      <a:pt x="74" y="2684"/>
                    </a:lnTo>
                    <a:cubicBezTo>
                      <a:pt x="80" y="2684"/>
                      <a:pt x="17" y="2848"/>
                      <a:pt x="9" y="3089"/>
                    </a:cubicBezTo>
                    <a:cubicBezTo>
                      <a:pt x="0" y="3535"/>
                      <a:pt x="223" y="3918"/>
                      <a:pt x="910" y="4159"/>
                    </a:cubicBezTo>
                    <a:cubicBezTo>
                      <a:pt x="1253" y="4280"/>
                      <a:pt x="1564" y="4334"/>
                      <a:pt x="1861" y="4334"/>
                    </a:cubicBezTo>
                    <a:cubicBezTo>
                      <a:pt x="2444" y="4334"/>
                      <a:pt x="2975" y="4124"/>
                      <a:pt x="3595" y="3793"/>
                    </a:cubicBezTo>
                    <a:cubicBezTo>
                      <a:pt x="4041" y="3561"/>
                      <a:pt x="5843" y="2428"/>
                      <a:pt x="4969" y="2072"/>
                    </a:cubicBezTo>
                    <a:cubicBezTo>
                      <a:pt x="4837" y="2017"/>
                      <a:pt x="4663" y="1994"/>
                      <a:pt x="4467" y="1994"/>
                    </a:cubicBezTo>
                    <a:cubicBezTo>
                      <a:pt x="3923" y="1994"/>
                      <a:pt x="3203" y="2171"/>
                      <a:pt x="2685" y="2348"/>
                    </a:cubicBezTo>
                    <a:cubicBezTo>
                      <a:pt x="2578" y="2387"/>
                      <a:pt x="2517" y="2407"/>
                      <a:pt x="2500" y="2407"/>
                    </a:cubicBezTo>
                    <a:cubicBezTo>
                      <a:pt x="2477" y="2407"/>
                      <a:pt x="2531" y="2371"/>
                      <a:pt x="2659" y="2295"/>
                    </a:cubicBezTo>
                    <a:cubicBezTo>
                      <a:pt x="3122" y="2000"/>
                      <a:pt x="3586" y="1652"/>
                      <a:pt x="3925" y="1215"/>
                    </a:cubicBezTo>
                    <a:cubicBezTo>
                      <a:pt x="4077" y="1010"/>
                      <a:pt x="3997" y="698"/>
                      <a:pt x="3738" y="662"/>
                    </a:cubicBezTo>
                    <a:cubicBezTo>
                      <a:pt x="3677" y="652"/>
                      <a:pt x="3616" y="647"/>
                      <a:pt x="3555" y="647"/>
                    </a:cubicBezTo>
                    <a:cubicBezTo>
                      <a:pt x="3033" y="647"/>
                      <a:pt x="2534" y="1003"/>
                      <a:pt x="2079" y="1322"/>
                    </a:cubicBezTo>
                    <a:cubicBezTo>
                      <a:pt x="1999" y="1378"/>
                      <a:pt x="1941" y="1404"/>
                      <a:pt x="1907" y="1404"/>
                    </a:cubicBezTo>
                    <a:cubicBezTo>
                      <a:pt x="1849" y="1404"/>
                      <a:pt x="1862" y="1330"/>
                      <a:pt x="1963" y="1206"/>
                    </a:cubicBezTo>
                    <a:cubicBezTo>
                      <a:pt x="2352" y="713"/>
                      <a:pt x="2953" y="0"/>
                      <a:pt x="24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017697" y="3042878"/>
                <a:ext cx="103745" cy="87212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2648" extrusionOk="0">
                    <a:moveTo>
                      <a:pt x="592" y="0"/>
                    </a:moveTo>
                    <a:cubicBezTo>
                      <a:pt x="531" y="0"/>
                      <a:pt x="457" y="33"/>
                      <a:pt x="366" y="113"/>
                    </a:cubicBezTo>
                    <a:cubicBezTo>
                      <a:pt x="134" y="300"/>
                      <a:pt x="1" y="969"/>
                      <a:pt x="224" y="1549"/>
                    </a:cubicBezTo>
                    <a:cubicBezTo>
                      <a:pt x="442" y="2107"/>
                      <a:pt x="1229" y="2647"/>
                      <a:pt x="1948" y="2647"/>
                    </a:cubicBezTo>
                    <a:cubicBezTo>
                      <a:pt x="1965" y="2647"/>
                      <a:pt x="1982" y="2647"/>
                      <a:pt x="1999" y="2646"/>
                    </a:cubicBezTo>
                    <a:cubicBezTo>
                      <a:pt x="3150" y="2602"/>
                      <a:pt x="2650" y="1790"/>
                      <a:pt x="1972" y="1692"/>
                    </a:cubicBezTo>
                    <a:cubicBezTo>
                      <a:pt x="1722" y="1656"/>
                      <a:pt x="1776" y="1727"/>
                      <a:pt x="1892" y="1495"/>
                    </a:cubicBezTo>
                    <a:cubicBezTo>
                      <a:pt x="1963" y="1362"/>
                      <a:pt x="1883" y="1228"/>
                      <a:pt x="1714" y="1165"/>
                    </a:cubicBezTo>
                    <a:cubicBezTo>
                      <a:pt x="1464" y="1085"/>
                      <a:pt x="1526" y="1112"/>
                      <a:pt x="1571" y="853"/>
                    </a:cubicBezTo>
                    <a:cubicBezTo>
                      <a:pt x="1587" y="719"/>
                      <a:pt x="1477" y="606"/>
                      <a:pt x="1304" y="606"/>
                    </a:cubicBezTo>
                    <a:cubicBezTo>
                      <a:pt x="1281" y="606"/>
                      <a:pt x="1257" y="608"/>
                      <a:pt x="1232" y="612"/>
                    </a:cubicBezTo>
                    <a:cubicBezTo>
                      <a:pt x="1175" y="620"/>
                      <a:pt x="1125" y="625"/>
                      <a:pt x="1082" y="625"/>
                    </a:cubicBezTo>
                    <a:cubicBezTo>
                      <a:pt x="929" y="625"/>
                      <a:pt x="856" y="564"/>
                      <a:pt x="821" y="362"/>
                    </a:cubicBezTo>
                    <a:cubicBezTo>
                      <a:pt x="797" y="171"/>
                      <a:pt x="729" y="0"/>
                      <a:pt x="5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" name="Google Shape;21;p2"/>
          <p:cNvGrpSpPr/>
          <p:nvPr/>
        </p:nvGrpSpPr>
        <p:grpSpPr>
          <a:xfrm>
            <a:off x="4179768" y="3710655"/>
            <a:ext cx="2180179" cy="1997461"/>
            <a:chOff x="4179768" y="3710655"/>
            <a:chExt cx="2180179" cy="1997461"/>
          </a:xfrm>
        </p:grpSpPr>
        <p:sp>
          <p:nvSpPr>
            <p:cNvPr id="22" name="Google Shape;22;p2"/>
            <p:cNvSpPr/>
            <p:nvPr/>
          </p:nvSpPr>
          <p:spPr>
            <a:xfrm rot="-730316">
              <a:off x="4329548" y="4093725"/>
              <a:ext cx="994135" cy="1526748"/>
            </a:xfrm>
            <a:custGeom>
              <a:avLst/>
              <a:gdLst/>
              <a:ahLst/>
              <a:cxnLst/>
              <a:rect l="l" t="t" r="r" b="b"/>
              <a:pathLst>
                <a:path w="9635" h="14797" extrusionOk="0">
                  <a:moveTo>
                    <a:pt x="651" y="1"/>
                  </a:moveTo>
                  <a:cubicBezTo>
                    <a:pt x="275" y="1"/>
                    <a:pt x="170" y="453"/>
                    <a:pt x="527" y="953"/>
                  </a:cubicBezTo>
                  <a:cubicBezTo>
                    <a:pt x="1160" y="1872"/>
                    <a:pt x="2141" y="2443"/>
                    <a:pt x="3015" y="3112"/>
                  </a:cubicBezTo>
                  <a:cubicBezTo>
                    <a:pt x="3221" y="3264"/>
                    <a:pt x="3426" y="3424"/>
                    <a:pt x="3613" y="3612"/>
                  </a:cubicBezTo>
                  <a:cubicBezTo>
                    <a:pt x="3711" y="3719"/>
                    <a:pt x="3809" y="3826"/>
                    <a:pt x="3899" y="3933"/>
                  </a:cubicBezTo>
                  <a:cubicBezTo>
                    <a:pt x="3899" y="3942"/>
                    <a:pt x="3908" y="3942"/>
                    <a:pt x="3908" y="3951"/>
                  </a:cubicBezTo>
                  <a:cubicBezTo>
                    <a:pt x="4122" y="4245"/>
                    <a:pt x="4336" y="4557"/>
                    <a:pt x="4541" y="4861"/>
                  </a:cubicBezTo>
                  <a:lnTo>
                    <a:pt x="4532" y="4861"/>
                  </a:lnTo>
                  <a:cubicBezTo>
                    <a:pt x="3899" y="4397"/>
                    <a:pt x="3239" y="3968"/>
                    <a:pt x="2525" y="3656"/>
                  </a:cubicBezTo>
                  <a:cubicBezTo>
                    <a:pt x="2052" y="3451"/>
                    <a:pt x="1561" y="3299"/>
                    <a:pt x="1071" y="3183"/>
                  </a:cubicBezTo>
                  <a:cubicBezTo>
                    <a:pt x="946" y="3157"/>
                    <a:pt x="830" y="3139"/>
                    <a:pt x="705" y="3121"/>
                  </a:cubicBezTo>
                  <a:cubicBezTo>
                    <a:pt x="664" y="3114"/>
                    <a:pt x="621" y="3109"/>
                    <a:pt x="577" y="3109"/>
                  </a:cubicBezTo>
                  <a:cubicBezTo>
                    <a:pt x="515" y="3109"/>
                    <a:pt x="454" y="3118"/>
                    <a:pt x="402" y="3139"/>
                  </a:cubicBezTo>
                  <a:cubicBezTo>
                    <a:pt x="0" y="3335"/>
                    <a:pt x="455" y="3844"/>
                    <a:pt x="678" y="4013"/>
                  </a:cubicBezTo>
                  <a:cubicBezTo>
                    <a:pt x="830" y="4138"/>
                    <a:pt x="1017" y="4227"/>
                    <a:pt x="1196" y="4298"/>
                  </a:cubicBezTo>
                  <a:cubicBezTo>
                    <a:pt x="1954" y="4584"/>
                    <a:pt x="2757" y="4691"/>
                    <a:pt x="3551" y="4834"/>
                  </a:cubicBezTo>
                  <a:cubicBezTo>
                    <a:pt x="3792" y="4887"/>
                    <a:pt x="4041" y="4941"/>
                    <a:pt x="4282" y="5003"/>
                  </a:cubicBezTo>
                  <a:cubicBezTo>
                    <a:pt x="4398" y="5030"/>
                    <a:pt x="4523" y="5066"/>
                    <a:pt x="4639" y="5101"/>
                  </a:cubicBezTo>
                  <a:cubicBezTo>
                    <a:pt x="4648" y="5106"/>
                    <a:pt x="4657" y="5108"/>
                    <a:pt x="4666" y="5108"/>
                  </a:cubicBezTo>
                  <a:cubicBezTo>
                    <a:pt x="4675" y="5108"/>
                    <a:pt x="4684" y="5106"/>
                    <a:pt x="4693" y="5101"/>
                  </a:cubicBezTo>
                  <a:cubicBezTo>
                    <a:pt x="4693" y="5110"/>
                    <a:pt x="4702" y="5110"/>
                    <a:pt x="4710" y="5119"/>
                  </a:cubicBezTo>
                  <a:cubicBezTo>
                    <a:pt x="5460" y="6252"/>
                    <a:pt x="6147" y="7439"/>
                    <a:pt x="6771" y="8643"/>
                  </a:cubicBezTo>
                  <a:cubicBezTo>
                    <a:pt x="5986" y="7742"/>
                    <a:pt x="5023" y="7019"/>
                    <a:pt x="4024" y="6368"/>
                  </a:cubicBezTo>
                  <a:cubicBezTo>
                    <a:pt x="3775" y="6216"/>
                    <a:pt x="3203" y="5826"/>
                    <a:pt x="2869" y="5826"/>
                  </a:cubicBezTo>
                  <a:cubicBezTo>
                    <a:pt x="2831" y="5826"/>
                    <a:pt x="2797" y="5831"/>
                    <a:pt x="2766" y="5842"/>
                  </a:cubicBezTo>
                  <a:cubicBezTo>
                    <a:pt x="2614" y="5886"/>
                    <a:pt x="2543" y="6056"/>
                    <a:pt x="2543" y="6208"/>
                  </a:cubicBezTo>
                  <a:cubicBezTo>
                    <a:pt x="2543" y="6448"/>
                    <a:pt x="2685" y="6654"/>
                    <a:pt x="2846" y="6805"/>
                  </a:cubicBezTo>
                  <a:cubicBezTo>
                    <a:pt x="3292" y="7233"/>
                    <a:pt x="3836" y="7546"/>
                    <a:pt x="4380" y="7822"/>
                  </a:cubicBezTo>
                  <a:cubicBezTo>
                    <a:pt x="4835" y="8054"/>
                    <a:pt x="5299" y="8250"/>
                    <a:pt x="5763" y="8465"/>
                  </a:cubicBezTo>
                  <a:cubicBezTo>
                    <a:pt x="6182" y="8679"/>
                    <a:pt x="6566" y="8875"/>
                    <a:pt x="6994" y="9071"/>
                  </a:cubicBezTo>
                  <a:cubicBezTo>
                    <a:pt x="7324" y="9731"/>
                    <a:pt x="7637" y="10400"/>
                    <a:pt x="7931" y="11070"/>
                  </a:cubicBezTo>
                  <a:cubicBezTo>
                    <a:pt x="8208" y="11739"/>
                    <a:pt x="8457" y="12417"/>
                    <a:pt x="8689" y="13104"/>
                  </a:cubicBezTo>
                  <a:cubicBezTo>
                    <a:pt x="8564" y="12961"/>
                    <a:pt x="8439" y="12827"/>
                    <a:pt x="8306" y="12693"/>
                  </a:cubicBezTo>
                  <a:cubicBezTo>
                    <a:pt x="7726" y="12095"/>
                    <a:pt x="7101" y="11542"/>
                    <a:pt x="6423" y="11061"/>
                  </a:cubicBezTo>
                  <a:cubicBezTo>
                    <a:pt x="5888" y="10668"/>
                    <a:pt x="5290" y="10383"/>
                    <a:pt x="4666" y="10151"/>
                  </a:cubicBezTo>
                  <a:cubicBezTo>
                    <a:pt x="4595" y="10124"/>
                    <a:pt x="4523" y="10097"/>
                    <a:pt x="4452" y="10079"/>
                  </a:cubicBezTo>
                  <a:cubicBezTo>
                    <a:pt x="4373" y="10053"/>
                    <a:pt x="4288" y="10022"/>
                    <a:pt x="4207" y="10022"/>
                  </a:cubicBezTo>
                  <a:cubicBezTo>
                    <a:pt x="4178" y="10022"/>
                    <a:pt x="4149" y="10025"/>
                    <a:pt x="4122" y="10035"/>
                  </a:cubicBezTo>
                  <a:cubicBezTo>
                    <a:pt x="3854" y="10160"/>
                    <a:pt x="3979" y="10525"/>
                    <a:pt x="4095" y="10722"/>
                  </a:cubicBezTo>
                  <a:cubicBezTo>
                    <a:pt x="4282" y="11007"/>
                    <a:pt x="4559" y="11221"/>
                    <a:pt x="4844" y="11409"/>
                  </a:cubicBezTo>
                  <a:cubicBezTo>
                    <a:pt x="5397" y="11792"/>
                    <a:pt x="6013" y="12069"/>
                    <a:pt x="6611" y="12363"/>
                  </a:cubicBezTo>
                  <a:cubicBezTo>
                    <a:pt x="6905" y="12506"/>
                    <a:pt x="7199" y="12640"/>
                    <a:pt x="7485" y="12791"/>
                  </a:cubicBezTo>
                  <a:cubicBezTo>
                    <a:pt x="7815" y="12979"/>
                    <a:pt x="8127" y="13193"/>
                    <a:pt x="8439" y="13407"/>
                  </a:cubicBezTo>
                  <a:cubicBezTo>
                    <a:pt x="8564" y="13487"/>
                    <a:pt x="8680" y="13567"/>
                    <a:pt x="8787" y="13657"/>
                  </a:cubicBezTo>
                  <a:cubicBezTo>
                    <a:pt x="8823" y="13674"/>
                    <a:pt x="8868" y="13719"/>
                    <a:pt x="8912" y="13755"/>
                  </a:cubicBezTo>
                  <a:cubicBezTo>
                    <a:pt x="8912" y="13764"/>
                    <a:pt x="8912" y="13773"/>
                    <a:pt x="8912" y="13773"/>
                  </a:cubicBezTo>
                  <a:cubicBezTo>
                    <a:pt x="9002" y="14022"/>
                    <a:pt x="9091" y="14272"/>
                    <a:pt x="9171" y="14522"/>
                  </a:cubicBezTo>
                  <a:cubicBezTo>
                    <a:pt x="9211" y="14626"/>
                    <a:pt x="9230" y="14796"/>
                    <a:pt x="9350" y="14796"/>
                  </a:cubicBezTo>
                  <a:cubicBezTo>
                    <a:pt x="9364" y="14796"/>
                    <a:pt x="9378" y="14794"/>
                    <a:pt x="9394" y="14790"/>
                  </a:cubicBezTo>
                  <a:cubicBezTo>
                    <a:pt x="9635" y="14763"/>
                    <a:pt x="9251" y="14005"/>
                    <a:pt x="9242" y="13844"/>
                  </a:cubicBezTo>
                  <a:cubicBezTo>
                    <a:pt x="9126" y="13469"/>
                    <a:pt x="9010" y="13104"/>
                    <a:pt x="8886" y="12738"/>
                  </a:cubicBezTo>
                  <a:lnTo>
                    <a:pt x="8877" y="12738"/>
                  </a:lnTo>
                  <a:cubicBezTo>
                    <a:pt x="8859" y="12604"/>
                    <a:pt x="8832" y="12470"/>
                    <a:pt x="8805" y="12336"/>
                  </a:cubicBezTo>
                  <a:cubicBezTo>
                    <a:pt x="8832" y="11792"/>
                    <a:pt x="8894" y="11248"/>
                    <a:pt x="8993" y="10713"/>
                  </a:cubicBezTo>
                  <a:cubicBezTo>
                    <a:pt x="9091" y="10151"/>
                    <a:pt x="9189" y="9589"/>
                    <a:pt x="9278" y="9027"/>
                  </a:cubicBezTo>
                  <a:cubicBezTo>
                    <a:pt x="9358" y="8482"/>
                    <a:pt x="9492" y="7938"/>
                    <a:pt x="9403" y="7385"/>
                  </a:cubicBezTo>
                  <a:cubicBezTo>
                    <a:pt x="9358" y="7126"/>
                    <a:pt x="9242" y="6877"/>
                    <a:pt x="9046" y="6707"/>
                  </a:cubicBezTo>
                  <a:cubicBezTo>
                    <a:pt x="8942" y="6613"/>
                    <a:pt x="8798" y="6553"/>
                    <a:pt x="8659" y="6553"/>
                  </a:cubicBezTo>
                  <a:cubicBezTo>
                    <a:pt x="8560" y="6553"/>
                    <a:pt x="8464" y="6583"/>
                    <a:pt x="8386" y="6654"/>
                  </a:cubicBezTo>
                  <a:cubicBezTo>
                    <a:pt x="8297" y="6734"/>
                    <a:pt x="8243" y="6841"/>
                    <a:pt x="8199" y="6948"/>
                  </a:cubicBezTo>
                  <a:cubicBezTo>
                    <a:pt x="8145" y="7073"/>
                    <a:pt x="8118" y="7189"/>
                    <a:pt x="8092" y="7314"/>
                  </a:cubicBezTo>
                  <a:cubicBezTo>
                    <a:pt x="7967" y="8170"/>
                    <a:pt x="8056" y="9044"/>
                    <a:pt x="8154" y="9892"/>
                  </a:cubicBezTo>
                  <a:cubicBezTo>
                    <a:pt x="8243" y="10525"/>
                    <a:pt x="8386" y="11141"/>
                    <a:pt x="8529" y="11765"/>
                  </a:cubicBezTo>
                  <a:cubicBezTo>
                    <a:pt x="8306" y="11159"/>
                    <a:pt x="8056" y="10570"/>
                    <a:pt x="7770" y="9990"/>
                  </a:cubicBezTo>
                  <a:cubicBezTo>
                    <a:pt x="7333" y="9098"/>
                    <a:pt x="6869" y="8215"/>
                    <a:pt x="6370" y="7349"/>
                  </a:cubicBezTo>
                  <a:cubicBezTo>
                    <a:pt x="6370" y="7349"/>
                    <a:pt x="6370" y="7341"/>
                    <a:pt x="6370" y="7341"/>
                  </a:cubicBezTo>
                  <a:cubicBezTo>
                    <a:pt x="6290" y="6993"/>
                    <a:pt x="6298" y="6627"/>
                    <a:pt x="6290" y="6279"/>
                  </a:cubicBezTo>
                  <a:cubicBezTo>
                    <a:pt x="6281" y="5860"/>
                    <a:pt x="6272" y="5467"/>
                    <a:pt x="6281" y="5057"/>
                  </a:cubicBezTo>
                  <a:cubicBezTo>
                    <a:pt x="6272" y="4102"/>
                    <a:pt x="6450" y="3121"/>
                    <a:pt x="6200" y="2175"/>
                  </a:cubicBezTo>
                  <a:cubicBezTo>
                    <a:pt x="6126" y="1894"/>
                    <a:pt x="5914" y="1398"/>
                    <a:pt x="5570" y="1398"/>
                  </a:cubicBezTo>
                  <a:cubicBezTo>
                    <a:pt x="5543" y="1398"/>
                    <a:pt x="5515" y="1402"/>
                    <a:pt x="5487" y="1408"/>
                  </a:cubicBezTo>
                  <a:cubicBezTo>
                    <a:pt x="5174" y="1515"/>
                    <a:pt x="5121" y="2113"/>
                    <a:pt x="5103" y="2398"/>
                  </a:cubicBezTo>
                  <a:cubicBezTo>
                    <a:pt x="5094" y="2880"/>
                    <a:pt x="5157" y="3353"/>
                    <a:pt x="5246" y="3826"/>
                  </a:cubicBezTo>
                  <a:cubicBezTo>
                    <a:pt x="5353" y="4370"/>
                    <a:pt x="5487" y="4923"/>
                    <a:pt x="5629" y="5467"/>
                  </a:cubicBezTo>
                  <a:cubicBezTo>
                    <a:pt x="5745" y="5895"/>
                    <a:pt x="5861" y="6315"/>
                    <a:pt x="6013" y="6734"/>
                  </a:cubicBezTo>
                  <a:cubicBezTo>
                    <a:pt x="5371" y="5663"/>
                    <a:pt x="4684" y="4629"/>
                    <a:pt x="3917" y="3647"/>
                  </a:cubicBezTo>
                  <a:cubicBezTo>
                    <a:pt x="3925" y="3638"/>
                    <a:pt x="3925" y="3629"/>
                    <a:pt x="3925" y="3612"/>
                  </a:cubicBezTo>
                  <a:cubicBezTo>
                    <a:pt x="3908" y="3531"/>
                    <a:pt x="3854" y="3451"/>
                    <a:pt x="3818" y="3380"/>
                  </a:cubicBezTo>
                  <a:cubicBezTo>
                    <a:pt x="3738" y="3228"/>
                    <a:pt x="3658" y="3085"/>
                    <a:pt x="3578" y="2942"/>
                  </a:cubicBezTo>
                  <a:cubicBezTo>
                    <a:pt x="3292" y="2416"/>
                    <a:pt x="2953" y="1934"/>
                    <a:pt x="2569" y="1488"/>
                  </a:cubicBezTo>
                  <a:cubicBezTo>
                    <a:pt x="2150" y="1016"/>
                    <a:pt x="1704" y="570"/>
                    <a:pt x="1178" y="213"/>
                  </a:cubicBezTo>
                  <a:cubicBezTo>
                    <a:pt x="971" y="64"/>
                    <a:pt x="792" y="1"/>
                    <a:pt x="651" y="1"/>
                  </a:cubicBezTo>
                  <a:close/>
                </a:path>
              </a:pathLst>
            </a:custGeom>
            <a:solidFill>
              <a:srgbClr val="FE5471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4812313" y="4604095"/>
              <a:ext cx="1050360" cy="901782"/>
              <a:chOff x="3532593" y="3628078"/>
              <a:chExt cx="335278" cy="287852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3532593" y="3628078"/>
                <a:ext cx="335278" cy="287852"/>
              </a:xfrm>
              <a:custGeom>
                <a:avLst/>
                <a:gdLst/>
                <a:ahLst/>
                <a:cxnLst/>
                <a:rect l="l" t="t" r="r" b="b"/>
                <a:pathLst>
                  <a:path w="10180" h="8740" extrusionOk="0">
                    <a:moveTo>
                      <a:pt x="624" y="0"/>
                    </a:moveTo>
                    <a:cubicBezTo>
                      <a:pt x="420" y="0"/>
                      <a:pt x="212" y="8"/>
                      <a:pt x="1" y="24"/>
                    </a:cubicBezTo>
                    <a:cubicBezTo>
                      <a:pt x="1" y="24"/>
                      <a:pt x="1589" y="6501"/>
                      <a:pt x="10179" y="8740"/>
                    </a:cubicBezTo>
                    <a:cubicBezTo>
                      <a:pt x="10179" y="8740"/>
                      <a:pt x="7471" y="0"/>
                      <a:pt x="6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542869" y="3633578"/>
                <a:ext cx="312290" cy="270067"/>
              </a:xfrm>
              <a:custGeom>
                <a:avLst/>
                <a:gdLst/>
                <a:ahLst/>
                <a:cxnLst/>
                <a:rect l="l" t="t" r="r" b="b"/>
                <a:pathLst>
                  <a:path w="9482" h="8200" extrusionOk="0">
                    <a:moveTo>
                      <a:pt x="65" y="0"/>
                    </a:moveTo>
                    <a:cubicBezTo>
                      <a:pt x="25" y="0"/>
                      <a:pt x="1" y="66"/>
                      <a:pt x="45" y="89"/>
                    </a:cubicBezTo>
                    <a:cubicBezTo>
                      <a:pt x="706" y="446"/>
                      <a:pt x="1348" y="856"/>
                      <a:pt x="1963" y="1293"/>
                    </a:cubicBezTo>
                    <a:lnTo>
                      <a:pt x="964" y="1543"/>
                    </a:lnTo>
                    <a:lnTo>
                      <a:pt x="991" y="1641"/>
                    </a:lnTo>
                    <a:lnTo>
                      <a:pt x="2062" y="1365"/>
                    </a:lnTo>
                    <a:cubicBezTo>
                      <a:pt x="2633" y="1775"/>
                      <a:pt x="3195" y="2212"/>
                      <a:pt x="3730" y="2658"/>
                    </a:cubicBezTo>
                    <a:cubicBezTo>
                      <a:pt x="3569" y="2682"/>
                      <a:pt x="3143" y="2694"/>
                      <a:pt x="2649" y="2694"/>
                    </a:cubicBezTo>
                    <a:cubicBezTo>
                      <a:pt x="2403" y="2694"/>
                      <a:pt x="2139" y="2691"/>
                      <a:pt x="1883" y="2685"/>
                    </a:cubicBezTo>
                    <a:lnTo>
                      <a:pt x="1883" y="2783"/>
                    </a:lnTo>
                    <a:cubicBezTo>
                      <a:pt x="2213" y="2792"/>
                      <a:pt x="2650" y="2792"/>
                      <a:pt x="3025" y="2792"/>
                    </a:cubicBezTo>
                    <a:cubicBezTo>
                      <a:pt x="3400" y="2783"/>
                      <a:pt x="3712" y="2774"/>
                      <a:pt x="3828" y="2738"/>
                    </a:cubicBezTo>
                    <a:cubicBezTo>
                      <a:pt x="4328" y="3158"/>
                      <a:pt x="4827" y="3595"/>
                      <a:pt x="5309" y="4041"/>
                    </a:cubicBezTo>
                    <a:lnTo>
                      <a:pt x="3614" y="4282"/>
                    </a:lnTo>
                    <a:lnTo>
                      <a:pt x="3632" y="4380"/>
                    </a:lnTo>
                    <a:lnTo>
                      <a:pt x="5407" y="4130"/>
                    </a:lnTo>
                    <a:cubicBezTo>
                      <a:pt x="5826" y="4514"/>
                      <a:pt x="6237" y="4906"/>
                      <a:pt x="6638" y="5308"/>
                    </a:cubicBezTo>
                    <a:lnTo>
                      <a:pt x="5121" y="5549"/>
                    </a:lnTo>
                    <a:lnTo>
                      <a:pt x="5130" y="5647"/>
                    </a:lnTo>
                    <a:lnTo>
                      <a:pt x="6727" y="5388"/>
                    </a:lnTo>
                    <a:cubicBezTo>
                      <a:pt x="6852" y="5513"/>
                      <a:pt x="6977" y="5638"/>
                      <a:pt x="7093" y="5763"/>
                    </a:cubicBezTo>
                    <a:cubicBezTo>
                      <a:pt x="7218" y="5888"/>
                      <a:pt x="7343" y="6012"/>
                      <a:pt x="7468" y="6128"/>
                    </a:cubicBezTo>
                    <a:lnTo>
                      <a:pt x="7459" y="6155"/>
                    </a:lnTo>
                    <a:lnTo>
                      <a:pt x="6281" y="6387"/>
                    </a:lnTo>
                    <a:lnTo>
                      <a:pt x="6299" y="6485"/>
                    </a:lnTo>
                    <a:lnTo>
                      <a:pt x="7557" y="6235"/>
                    </a:lnTo>
                    <a:lnTo>
                      <a:pt x="7557" y="6227"/>
                    </a:lnTo>
                    <a:cubicBezTo>
                      <a:pt x="7860" y="6539"/>
                      <a:pt x="8164" y="6851"/>
                      <a:pt x="8458" y="7163"/>
                    </a:cubicBezTo>
                    <a:lnTo>
                      <a:pt x="7610" y="7360"/>
                    </a:lnTo>
                    <a:lnTo>
                      <a:pt x="7637" y="7458"/>
                    </a:lnTo>
                    <a:lnTo>
                      <a:pt x="8538" y="7244"/>
                    </a:lnTo>
                    <a:cubicBezTo>
                      <a:pt x="8824" y="7556"/>
                      <a:pt x="9109" y="7868"/>
                      <a:pt x="9386" y="8180"/>
                    </a:cubicBezTo>
                    <a:cubicBezTo>
                      <a:pt x="9395" y="8194"/>
                      <a:pt x="9406" y="8199"/>
                      <a:pt x="9417" y="8199"/>
                    </a:cubicBezTo>
                    <a:cubicBezTo>
                      <a:pt x="9450" y="8199"/>
                      <a:pt x="9482" y="8149"/>
                      <a:pt x="9448" y="8109"/>
                    </a:cubicBezTo>
                    <a:cubicBezTo>
                      <a:pt x="9332" y="7975"/>
                      <a:pt x="9207" y="7832"/>
                      <a:pt x="9082" y="7699"/>
                    </a:cubicBezTo>
                    <a:cubicBezTo>
                      <a:pt x="8904" y="7502"/>
                      <a:pt x="8735" y="7315"/>
                      <a:pt x="8556" y="7128"/>
                    </a:cubicBezTo>
                    <a:lnTo>
                      <a:pt x="8413" y="6012"/>
                    </a:lnTo>
                    <a:lnTo>
                      <a:pt x="8315" y="6021"/>
                    </a:lnTo>
                    <a:lnTo>
                      <a:pt x="8440" y="7003"/>
                    </a:lnTo>
                    <a:cubicBezTo>
                      <a:pt x="8155" y="6699"/>
                      <a:pt x="7860" y="6396"/>
                      <a:pt x="7566" y="6093"/>
                    </a:cubicBezTo>
                    <a:lnTo>
                      <a:pt x="7646" y="5076"/>
                    </a:lnTo>
                    <a:lnTo>
                      <a:pt x="7548" y="5067"/>
                    </a:lnTo>
                    <a:lnTo>
                      <a:pt x="7477" y="6004"/>
                    </a:lnTo>
                    <a:cubicBezTo>
                      <a:pt x="7236" y="5754"/>
                      <a:pt x="6995" y="5513"/>
                      <a:pt x="6754" y="5281"/>
                    </a:cubicBezTo>
                    <a:lnTo>
                      <a:pt x="6701" y="3595"/>
                    </a:lnTo>
                    <a:lnTo>
                      <a:pt x="6602" y="3595"/>
                    </a:lnTo>
                    <a:lnTo>
                      <a:pt x="6647" y="5183"/>
                    </a:lnTo>
                    <a:cubicBezTo>
                      <a:pt x="6263" y="4808"/>
                      <a:pt x="5880" y="4433"/>
                      <a:pt x="5487" y="4068"/>
                    </a:cubicBezTo>
                    <a:lnTo>
                      <a:pt x="5264" y="2025"/>
                    </a:lnTo>
                    <a:lnTo>
                      <a:pt x="5157" y="2034"/>
                    </a:lnTo>
                    <a:lnTo>
                      <a:pt x="5371" y="3970"/>
                    </a:lnTo>
                    <a:cubicBezTo>
                      <a:pt x="4890" y="3523"/>
                      <a:pt x="4390" y="3077"/>
                      <a:pt x="3881" y="2649"/>
                    </a:cubicBezTo>
                    <a:cubicBezTo>
                      <a:pt x="3846" y="2417"/>
                      <a:pt x="3507" y="1079"/>
                      <a:pt x="3462" y="919"/>
                    </a:cubicBezTo>
                    <a:lnTo>
                      <a:pt x="3364" y="945"/>
                    </a:lnTo>
                    <a:cubicBezTo>
                      <a:pt x="3498" y="1481"/>
                      <a:pt x="3694" y="2239"/>
                      <a:pt x="3757" y="2542"/>
                    </a:cubicBezTo>
                    <a:cubicBezTo>
                      <a:pt x="3230" y="2105"/>
                      <a:pt x="2695" y="1686"/>
                      <a:pt x="2142" y="1284"/>
                    </a:cubicBezTo>
                    <a:lnTo>
                      <a:pt x="1696" y="232"/>
                    </a:lnTo>
                    <a:lnTo>
                      <a:pt x="1607" y="276"/>
                    </a:lnTo>
                    <a:lnTo>
                      <a:pt x="1990" y="1177"/>
                    </a:lnTo>
                    <a:cubicBezTo>
                      <a:pt x="1384" y="749"/>
                      <a:pt x="750" y="357"/>
                      <a:pt x="90" y="9"/>
                    </a:cubicBezTo>
                    <a:cubicBezTo>
                      <a:pt x="81" y="3"/>
                      <a:pt x="73" y="0"/>
                      <a:pt x="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 rot="866720">
              <a:off x="4812415" y="3863587"/>
              <a:ext cx="1399248" cy="1366285"/>
              <a:chOff x="2387344" y="2692151"/>
              <a:chExt cx="354187" cy="345854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2573859" y="2825376"/>
                <a:ext cx="167672" cy="212628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6456" extrusionOk="0">
                    <a:moveTo>
                      <a:pt x="71" y="0"/>
                    </a:moveTo>
                    <a:cubicBezTo>
                      <a:pt x="33" y="0"/>
                      <a:pt x="0" y="55"/>
                      <a:pt x="38" y="77"/>
                    </a:cubicBezTo>
                    <a:cubicBezTo>
                      <a:pt x="2224" y="1719"/>
                      <a:pt x="3812" y="4003"/>
                      <a:pt x="4998" y="6429"/>
                    </a:cubicBezTo>
                    <a:cubicBezTo>
                      <a:pt x="5008" y="6448"/>
                      <a:pt x="5022" y="6456"/>
                      <a:pt x="5037" y="6456"/>
                    </a:cubicBezTo>
                    <a:cubicBezTo>
                      <a:pt x="5064" y="6456"/>
                      <a:pt x="5090" y="6428"/>
                      <a:pt x="5079" y="6393"/>
                    </a:cubicBezTo>
                    <a:cubicBezTo>
                      <a:pt x="3874" y="3949"/>
                      <a:pt x="2286" y="1656"/>
                      <a:pt x="92" y="6"/>
                    </a:cubicBezTo>
                    <a:cubicBezTo>
                      <a:pt x="85" y="2"/>
                      <a:pt x="78" y="0"/>
                      <a:pt x="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657252" y="2791453"/>
                <a:ext cx="76245" cy="201595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6121" extrusionOk="0">
                    <a:moveTo>
                      <a:pt x="543" y="0"/>
                    </a:moveTo>
                    <a:cubicBezTo>
                      <a:pt x="0" y="0"/>
                      <a:pt x="371" y="917"/>
                      <a:pt x="450" y="1241"/>
                    </a:cubicBezTo>
                    <a:cubicBezTo>
                      <a:pt x="896" y="2990"/>
                      <a:pt x="1307" y="4488"/>
                      <a:pt x="2109" y="6112"/>
                    </a:cubicBezTo>
                    <a:lnTo>
                      <a:pt x="2243" y="6121"/>
                    </a:lnTo>
                    <a:cubicBezTo>
                      <a:pt x="2315" y="4435"/>
                      <a:pt x="2217" y="2963"/>
                      <a:pt x="1539" y="1366"/>
                    </a:cubicBezTo>
                    <a:cubicBezTo>
                      <a:pt x="1414" y="1089"/>
                      <a:pt x="994" y="28"/>
                      <a:pt x="575" y="1"/>
                    </a:cubicBezTo>
                    <a:cubicBezTo>
                      <a:pt x="564" y="0"/>
                      <a:pt x="554" y="0"/>
                      <a:pt x="5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548103" y="2907255"/>
                <a:ext cx="141028" cy="64355"/>
              </a:xfrm>
              <a:custGeom>
                <a:avLst/>
                <a:gdLst/>
                <a:ahLst/>
                <a:cxnLst/>
                <a:rect l="l" t="t" r="r" b="b"/>
                <a:pathLst>
                  <a:path w="4282" h="1954" extrusionOk="0">
                    <a:moveTo>
                      <a:pt x="833" y="1"/>
                    </a:moveTo>
                    <a:cubicBezTo>
                      <a:pt x="351" y="1"/>
                      <a:pt x="0" y="141"/>
                      <a:pt x="187" y="598"/>
                    </a:cubicBezTo>
                    <a:cubicBezTo>
                      <a:pt x="481" y="1320"/>
                      <a:pt x="1730" y="1463"/>
                      <a:pt x="2364" y="1561"/>
                    </a:cubicBezTo>
                    <a:cubicBezTo>
                      <a:pt x="3006" y="1668"/>
                      <a:pt x="3630" y="1856"/>
                      <a:pt x="4282" y="1954"/>
                    </a:cubicBezTo>
                    <a:lnTo>
                      <a:pt x="4282" y="1829"/>
                    </a:lnTo>
                    <a:cubicBezTo>
                      <a:pt x="3951" y="1088"/>
                      <a:pt x="3166" y="598"/>
                      <a:pt x="2453" y="312"/>
                    </a:cubicBezTo>
                    <a:cubicBezTo>
                      <a:pt x="2235" y="218"/>
                      <a:pt x="1433" y="1"/>
                      <a:pt x="8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387344" y="2692151"/>
                <a:ext cx="207721" cy="157199"/>
              </a:xfrm>
              <a:custGeom>
                <a:avLst/>
                <a:gdLst/>
                <a:ahLst/>
                <a:cxnLst/>
                <a:rect l="l" t="t" r="r" b="b"/>
                <a:pathLst>
                  <a:path w="6307" h="4773" extrusionOk="0">
                    <a:moveTo>
                      <a:pt x="3867" y="1"/>
                    </a:moveTo>
                    <a:cubicBezTo>
                      <a:pt x="3373" y="1"/>
                      <a:pt x="3949" y="793"/>
                      <a:pt x="4327" y="1348"/>
                    </a:cubicBezTo>
                    <a:cubicBezTo>
                      <a:pt x="4425" y="1489"/>
                      <a:pt x="4434" y="1567"/>
                      <a:pt x="4376" y="1567"/>
                    </a:cubicBezTo>
                    <a:cubicBezTo>
                      <a:pt x="4338" y="1567"/>
                      <a:pt x="4272" y="1534"/>
                      <a:pt x="4185" y="1464"/>
                    </a:cubicBezTo>
                    <a:cubicBezTo>
                      <a:pt x="3689" y="1069"/>
                      <a:pt x="3138" y="611"/>
                      <a:pt x="2539" y="611"/>
                    </a:cubicBezTo>
                    <a:cubicBezTo>
                      <a:pt x="2502" y="611"/>
                      <a:pt x="2465" y="613"/>
                      <a:pt x="2427" y="616"/>
                    </a:cubicBezTo>
                    <a:cubicBezTo>
                      <a:pt x="2142" y="634"/>
                      <a:pt x="2026" y="973"/>
                      <a:pt x="2186" y="1205"/>
                    </a:cubicBezTo>
                    <a:cubicBezTo>
                      <a:pt x="2516" y="1705"/>
                      <a:pt x="2989" y="2124"/>
                      <a:pt x="3480" y="2481"/>
                    </a:cubicBezTo>
                    <a:cubicBezTo>
                      <a:pt x="3611" y="2572"/>
                      <a:pt x="3665" y="2614"/>
                      <a:pt x="3640" y="2614"/>
                    </a:cubicBezTo>
                    <a:cubicBezTo>
                      <a:pt x="3621" y="2614"/>
                      <a:pt x="3556" y="2590"/>
                      <a:pt x="3444" y="2543"/>
                    </a:cubicBezTo>
                    <a:cubicBezTo>
                      <a:pt x="2841" y="2277"/>
                      <a:pt x="1971" y="2000"/>
                      <a:pt x="1362" y="2000"/>
                    </a:cubicBezTo>
                    <a:cubicBezTo>
                      <a:pt x="1214" y="2000"/>
                      <a:pt x="1082" y="2016"/>
                      <a:pt x="973" y="2053"/>
                    </a:cubicBezTo>
                    <a:cubicBezTo>
                      <a:pt x="1" y="2374"/>
                      <a:pt x="1874" y="3748"/>
                      <a:pt x="2338" y="4042"/>
                    </a:cubicBezTo>
                    <a:cubicBezTo>
                      <a:pt x="3053" y="4490"/>
                      <a:pt x="3663" y="4773"/>
                      <a:pt x="4380" y="4773"/>
                    </a:cubicBezTo>
                    <a:cubicBezTo>
                      <a:pt x="4647" y="4773"/>
                      <a:pt x="4929" y="4734"/>
                      <a:pt x="5237" y="4649"/>
                    </a:cubicBezTo>
                    <a:cubicBezTo>
                      <a:pt x="6005" y="4435"/>
                      <a:pt x="6281" y="4042"/>
                      <a:pt x="6299" y="3551"/>
                    </a:cubicBezTo>
                    <a:cubicBezTo>
                      <a:pt x="6306" y="3314"/>
                      <a:pt x="6271" y="3145"/>
                      <a:pt x="6263" y="3115"/>
                    </a:cubicBezTo>
                    <a:lnTo>
                      <a:pt x="6263" y="3115"/>
                    </a:lnTo>
                    <a:cubicBezTo>
                      <a:pt x="6265" y="3117"/>
                      <a:pt x="6266" y="3118"/>
                      <a:pt x="6267" y="3118"/>
                    </a:cubicBezTo>
                    <a:cubicBezTo>
                      <a:pt x="6282" y="3118"/>
                      <a:pt x="6283" y="2924"/>
                      <a:pt x="6201" y="2677"/>
                    </a:cubicBezTo>
                    <a:cubicBezTo>
                      <a:pt x="6165" y="2561"/>
                      <a:pt x="6120" y="2454"/>
                      <a:pt x="6067" y="2356"/>
                    </a:cubicBezTo>
                    <a:cubicBezTo>
                      <a:pt x="5933" y="2097"/>
                      <a:pt x="5790" y="1901"/>
                      <a:pt x="5781" y="1883"/>
                    </a:cubicBezTo>
                    <a:cubicBezTo>
                      <a:pt x="5776" y="1873"/>
                      <a:pt x="5774" y="1868"/>
                      <a:pt x="5773" y="1868"/>
                    </a:cubicBezTo>
                    <a:cubicBezTo>
                      <a:pt x="5773" y="1868"/>
                      <a:pt x="5773" y="1871"/>
                      <a:pt x="5773" y="1874"/>
                    </a:cubicBezTo>
                    <a:cubicBezTo>
                      <a:pt x="5774" y="1876"/>
                      <a:pt x="5774" y="1877"/>
                      <a:pt x="5774" y="1877"/>
                    </a:cubicBezTo>
                    <a:cubicBezTo>
                      <a:pt x="5771" y="1877"/>
                      <a:pt x="5730" y="1819"/>
                      <a:pt x="5674" y="1740"/>
                    </a:cubicBezTo>
                    <a:cubicBezTo>
                      <a:pt x="5630" y="1696"/>
                      <a:pt x="5594" y="1642"/>
                      <a:pt x="5558" y="1598"/>
                    </a:cubicBezTo>
                    <a:cubicBezTo>
                      <a:pt x="5219" y="1169"/>
                      <a:pt x="4568" y="90"/>
                      <a:pt x="3971" y="10"/>
                    </a:cubicBezTo>
                    <a:cubicBezTo>
                      <a:pt x="3932" y="4"/>
                      <a:pt x="3898" y="1"/>
                      <a:pt x="38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492540" y="2776500"/>
                <a:ext cx="117249" cy="91724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2785" extrusionOk="0">
                    <a:moveTo>
                      <a:pt x="2982" y="0"/>
                    </a:moveTo>
                    <a:cubicBezTo>
                      <a:pt x="2838" y="0"/>
                      <a:pt x="2755" y="175"/>
                      <a:pt x="2712" y="375"/>
                    </a:cubicBezTo>
                    <a:cubicBezTo>
                      <a:pt x="2667" y="574"/>
                      <a:pt x="2590" y="644"/>
                      <a:pt x="2447" y="644"/>
                    </a:cubicBezTo>
                    <a:cubicBezTo>
                      <a:pt x="2391" y="644"/>
                      <a:pt x="2326" y="633"/>
                      <a:pt x="2248" y="616"/>
                    </a:cubicBezTo>
                    <a:cubicBezTo>
                      <a:pt x="2210" y="607"/>
                      <a:pt x="2173" y="603"/>
                      <a:pt x="2138" y="603"/>
                    </a:cubicBezTo>
                    <a:cubicBezTo>
                      <a:pt x="1965" y="603"/>
                      <a:pt x="1850" y="708"/>
                      <a:pt x="1865" y="857"/>
                    </a:cubicBezTo>
                    <a:cubicBezTo>
                      <a:pt x="1883" y="1133"/>
                      <a:pt x="1954" y="1115"/>
                      <a:pt x="1678" y="1187"/>
                    </a:cubicBezTo>
                    <a:cubicBezTo>
                      <a:pt x="1490" y="1231"/>
                      <a:pt x="1392" y="1374"/>
                      <a:pt x="1455" y="1526"/>
                    </a:cubicBezTo>
                    <a:cubicBezTo>
                      <a:pt x="1562" y="1784"/>
                      <a:pt x="1633" y="1713"/>
                      <a:pt x="1356" y="1740"/>
                    </a:cubicBezTo>
                    <a:cubicBezTo>
                      <a:pt x="607" y="1793"/>
                      <a:pt x="0" y="2641"/>
                      <a:pt x="1258" y="2775"/>
                    </a:cubicBezTo>
                    <a:cubicBezTo>
                      <a:pt x="1316" y="2781"/>
                      <a:pt x="1375" y="2784"/>
                      <a:pt x="1434" y="2784"/>
                    </a:cubicBezTo>
                    <a:cubicBezTo>
                      <a:pt x="2185" y="2784"/>
                      <a:pt x="3010" y="2275"/>
                      <a:pt x="3274" y="1713"/>
                    </a:cubicBezTo>
                    <a:cubicBezTo>
                      <a:pt x="3560" y="1106"/>
                      <a:pt x="3462" y="366"/>
                      <a:pt x="3230" y="134"/>
                    </a:cubicBezTo>
                    <a:cubicBezTo>
                      <a:pt x="3132" y="39"/>
                      <a:pt x="3050" y="0"/>
                      <a:pt x="29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" name="Google Shape;32;p2"/>
          <p:cNvSpPr/>
          <p:nvPr/>
        </p:nvSpPr>
        <p:spPr>
          <a:xfrm>
            <a:off x="4426954" y="-119825"/>
            <a:ext cx="4894481" cy="2845390"/>
          </a:xfrm>
          <a:custGeom>
            <a:avLst/>
            <a:gdLst/>
            <a:ahLst/>
            <a:cxnLst/>
            <a:rect l="l" t="t" r="r" b="b"/>
            <a:pathLst>
              <a:path w="18200" h="10581" extrusionOk="0">
                <a:moveTo>
                  <a:pt x="18163" y="0"/>
                </a:moveTo>
                <a:lnTo>
                  <a:pt x="473" y="54"/>
                </a:lnTo>
                <a:cubicBezTo>
                  <a:pt x="0" y="1071"/>
                  <a:pt x="598" y="2471"/>
                  <a:pt x="1668" y="2784"/>
                </a:cubicBezTo>
                <a:cubicBezTo>
                  <a:pt x="1865" y="2842"/>
                  <a:pt x="2062" y="2866"/>
                  <a:pt x="2260" y="2866"/>
                </a:cubicBezTo>
                <a:cubicBezTo>
                  <a:pt x="3475" y="2866"/>
                  <a:pt x="4713" y="1928"/>
                  <a:pt x="5928" y="1928"/>
                </a:cubicBezTo>
                <a:cubicBezTo>
                  <a:pt x="6133" y="1928"/>
                  <a:pt x="6336" y="1955"/>
                  <a:pt x="6539" y="2016"/>
                </a:cubicBezTo>
                <a:cubicBezTo>
                  <a:pt x="7422" y="2293"/>
                  <a:pt x="7984" y="3167"/>
                  <a:pt x="8395" y="4006"/>
                </a:cubicBezTo>
                <a:cubicBezTo>
                  <a:pt x="8814" y="4844"/>
                  <a:pt x="9207" y="5763"/>
                  <a:pt x="9965" y="6299"/>
                </a:cubicBezTo>
                <a:cubicBezTo>
                  <a:pt x="10573" y="6732"/>
                  <a:pt x="11308" y="6842"/>
                  <a:pt x="12064" y="6842"/>
                </a:cubicBezTo>
                <a:cubicBezTo>
                  <a:pt x="12506" y="6842"/>
                  <a:pt x="12956" y="6804"/>
                  <a:pt x="13391" y="6771"/>
                </a:cubicBezTo>
                <a:cubicBezTo>
                  <a:pt x="13641" y="6752"/>
                  <a:pt x="13898" y="6739"/>
                  <a:pt x="14157" y="6739"/>
                </a:cubicBezTo>
                <a:cubicBezTo>
                  <a:pt x="15104" y="6739"/>
                  <a:pt x="16060" y="6914"/>
                  <a:pt x="16691" y="7601"/>
                </a:cubicBezTo>
                <a:cubicBezTo>
                  <a:pt x="17084" y="8029"/>
                  <a:pt x="17280" y="8600"/>
                  <a:pt x="17476" y="9144"/>
                </a:cubicBezTo>
                <a:cubicBezTo>
                  <a:pt x="17655" y="9653"/>
                  <a:pt x="17851" y="10179"/>
                  <a:pt x="18199" y="10581"/>
                </a:cubicBezTo>
                <a:lnTo>
                  <a:pt x="18163" y="0"/>
                </a:lnTo>
                <a:close/>
              </a:path>
            </a:pathLst>
          </a:custGeom>
          <a:solidFill>
            <a:srgbClr val="FE5471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9749509">
            <a:off x="-1242038" y="-859241"/>
            <a:ext cx="4894467" cy="2302002"/>
          </a:xfrm>
          <a:custGeom>
            <a:avLst/>
            <a:gdLst/>
            <a:ahLst/>
            <a:cxnLst/>
            <a:rect l="l" t="t" r="r" b="b"/>
            <a:pathLst>
              <a:path w="16333" h="7682" extrusionOk="0">
                <a:moveTo>
                  <a:pt x="15762" y="1"/>
                </a:moveTo>
                <a:cubicBezTo>
                  <a:pt x="15405" y="215"/>
                  <a:pt x="15138" y="545"/>
                  <a:pt x="14879" y="875"/>
                </a:cubicBezTo>
                <a:cubicBezTo>
                  <a:pt x="14593" y="1232"/>
                  <a:pt x="14308" y="1598"/>
                  <a:pt x="13915" y="1821"/>
                </a:cubicBezTo>
                <a:cubicBezTo>
                  <a:pt x="13625" y="1980"/>
                  <a:pt x="13312" y="2044"/>
                  <a:pt x="12990" y="2044"/>
                </a:cubicBezTo>
                <a:cubicBezTo>
                  <a:pt x="12414" y="2044"/>
                  <a:pt x="11813" y="1839"/>
                  <a:pt x="11275" y="1616"/>
                </a:cubicBezTo>
                <a:cubicBezTo>
                  <a:pt x="10613" y="1337"/>
                  <a:pt x="9913" y="1026"/>
                  <a:pt x="9218" y="1026"/>
                </a:cubicBezTo>
                <a:cubicBezTo>
                  <a:pt x="9023" y="1026"/>
                  <a:pt x="8828" y="1050"/>
                  <a:pt x="8634" y="1107"/>
                </a:cubicBezTo>
                <a:cubicBezTo>
                  <a:pt x="7938" y="1312"/>
                  <a:pt x="7430" y="1892"/>
                  <a:pt x="6912" y="2410"/>
                </a:cubicBezTo>
                <a:cubicBezTo>
                  <a:pt x="6404" y="2918"/>
                  <a:pt x="5792" y="3418"/>
                  <a:pt x="5085" y="3418"/>
                </a:cubicBezTo>
                <a:cubicBezTo>
                  <a:pt x="5072" y="3418"/>
                  <a:pt x="5060" y="3418"/>
                  <a:pt x="5048" y="3418"/>
                </a:cubicBezTo>
                <a:cubicBezTo>
                  <a:pt x="3745" y="3382"/>
                  <a:pt x="2951" y="1696"/>
                  <a:pt x="1649" y="1642"/>
                </a:cubicBezTo>
                <a:cubicBezTo>
                  <a:pt x="1632" y="1642"/>
                  <a:pt x="1615" y="1641"/>
                  <a:pt x="1598" y="1641"/>
                </a:cubicBezTo>
                <a:cubicBezTo>
                  <a:pt x="753" y="1641"/>
                  <a:pt x="0" y="2507"/>
                  <a:pt x="97" y="3355"/>
                </a:cubicBezTo>
                <a:lnTo>
                  <a:pt x="204" y="6772"/>
                </a:lnTo>
                <a:lnTo>
                  <a:pt x="16333" y="7682"/>
                </a:lnTo>
                <a:lnTo>
                  <a:pt x="16333" y="7682"/>
                </a:lnTo>
                <a:lnTo>
                  <a:pt x="15762" y="1"/>
                </a:lnTo>
                <a:close/>
              </a:path>
            </a:pathLst>
          </a:custGeom>
          <a:solidFill>
            <a:srgbClr val="FE5471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5345784" y="2823000"/>
            <a:ext cx="5162890" cy="3236758"/>
          </a:xfrm>
          <a:custGeom>
            <a:avLst/>
            <a:gdLst/>
            <a:ahLst/>
            <a:cxnLst/>
            <a:rect l="l" t="t" r="r" b="b"/>
            <a:pathLst>
              <a:path w="13748" h="8619" extrusionOk="0">
                <a:moveTo>
                  <a:pt x="12035" y="0"/>
                </a:moveTo>
                <a:cubicBezTo>
                  <a:pt x="11928" y="0"/>
                  <a:pt x="11813" y="20"/>
                  <a:pt x="11696" y="72"/>
                </a:cubicBezTo>
                <a:cubicBezTo>
                  <a:pt x="11268" y="278"/>
                  <a:pt x="11312" y="964"/>
                  <a:pt x="11312" y="964"/>
                </a:cubicBezTo>
                <a:cubicBezTo>
                  <a:pt x="11312" y="964"/>
                  <a:pt x="10842" y="669"/>
                  <a:pt x="10266" y="669"/>
                </a:cubicBezTo>
                <a:cubicBezTo>
                  <a:pt x="9998" y="669"/>
                  <a:pt x="9707" y="733"/>
                  <a:pt x="9430" y="920"/>
                </a:cubicBezTo>
                <a:cubicBezTo>
                  <a:pt x="8556" y="1509"/>
                  <a:pt x="8814" y="2731"/>
                  <a:pt x="8814" y="2731"/>
                </a:cubicBezTo>
                <a:cubicBezTo>
                  <a:pt x="8814" y="2731"/>
                  <a:pt x="8565" y="2546"/>
                  <a:pt x="8236" y="2546"/>
                </a:cubicBezTo>
                <a:cubicBezTo>
                  <a:pt x="8076" y="2546"/>
                  <a:pt x="7896" y="2590"/>
                  <a:pt x="7717" y="2722"/>
                </a:cubicBezTo>
                <a:cubicBezTo>
                  <a:pt x="7182" y="3123"/>
                  <a:pt x="7378" y="3766"/>
                  <a:pt x="7378" y="3766"/>
                </a:cubicBezTo>
                <a:cubicBezTo>
                  <a:pt x="7378" y="3766"/>
                  <a:pt x="6871" y="3231"/>
                  <a:pt x="6091" y="3231"/>
                </a:cubicBezTo>
                <a:cubicBezTo>
                  <a:pt x="5884" y="3231"/>
                  <a:pt x="5657" y="3269"/>
                  <a:pt x="5415" y="3364"/>
                </a:cubicBezTo>
                <a:cubicBezTo>
                  <a:pt x="4265" y="3810"/>
                  <a:pt x="4282" y="5354"/>
                  <a:pt x="4282" y="5354"/>
                </a:cubicBezTo>
                <a:cubicBezTo>
                  <a:pt x="4282" y="5354"/>
                  <a:pt x="3981" y="5019"/>
                  <a:pt x="3558" y="5019"/>
                </a:cubicBezTo>
                <a:cubicBezTo>
                  <a:pt x="3487" y="5019"/>
                  <a:pt x="3413" y="5029"/>
                  <a:pt x="3337" y="5050"/>
                </a:cubicBezTo>
                <a:cubicBezTo>
                  <a:pt x="2810" y="5202"/>
                  <a:pt x="2632" y="5916"/>
                  <a:pt x="2632" y="5916"/>
                </a:cubicBezTo>
                <a:cubicBezTo>
                  <a:pt x="2632" y="5916"/>
                  <a:pt x="2270" y="5441"/>
                  <a:pt x="1605" y="5441"/>
                </a:cubicBezTo>
                <a:cubicBezTo>
                  <a:pt x="1434" y="5441"/>
                  <a:pt x="1244" y="5472"/>
                  <a:pt x="1035" y="5550"/>
                </a:cubicBezTo>
                <a:cubicBezTo>
                  <a:pt x="0" y="5933"/>
                  <a:pt x="18" y="7147"/>
                  <a:pt x="259" y="7816"/>
                </a:cubicBezTo>
                <a:lnTo>
                  <a:pt x="348" y="8619"/>
                </a:lnTo>
                <a:lnTo>
                  <a:pt x="13748" y="7209"/>
                </a:lnTo>
                <a:lnTo>
                  <a:pt x="13543" y="5202"/>
                </a:lnTo>
                <a:lnTo>
                  <a:pt x="12543" y="144"/>
                </a:lnTo>
                <a:cubicBezTo>
                  <a:pt x="12543" y="144"/>
                  <a:pt x="12324" y="0"/>
                  <a:pt x="1203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-2300837" y="2904576"/>
            <a:ext cx="5238641" cy="3284248"/>
          </a:xfrm>
          <a:custGeom>
            <a:avLst/>
            <a:gdLst/>
            <a:ahLst/>
            <a:cxnLst/>
            <a:rect l="l" t="t" r="r" b="b"/>
            <a:pathLst>
              <a:path w="13748" h="8619" extrusionOk="0">
                <a:moveTo>
                  <a:pt x="1718" y="0"/>
                </a:moveTo>
                <a:cubicBezTo>
                  <a:pt x="1429" y="0"/>
                  <a:pt x="1205" y="144"/>
                  <a:pt x="1205" y="144"/>
                </a:cubicBezTo>
                <a:lnTo>
                  <a:pt x="215" y="5202"/>
                </a:lnTo>
                <a:lnTo>
                  <a:pt x="1" y="7209"/>
                </a:lnTo>
                <a:lnTo>
                  <a:pt x="13409" y="8619"/>
                </a:lnTo>
                <a:lnTo>
                  <a:pt x="13489" y="7816"/>
                </a:lnTo>
                <a:cubicBezTo>
                  <a:pt x="13739" y="7147"/>
                  <a:pt x="13748" y="5933"/>
                  <a:pt x="12722" y="5550"/>
                </a:cubicBezTo>
                <a:cubicBezTo>
                  <a:pt x="12513" y="5472"/>
                  <a:pt x="12322" y="5441"/>
                  <a:pt x="12152" y="5441"/>
                </a:cubicBezTo>
                <a:cubicBezTo>
                  <a:pt x="11484" y="5441"/>
                  <a:pt x="11116" y="5916"/>
                  <a:pt x="11116" y="5916"/>
                </a:cubicBezTo>
                <a:cubicBezTo>
                  <a:pt x="11116" y="5916"/>
                  <a:pt x="10947" y="5202"/>
                  <a:pt x="10411" y="5050"/>
                </a:cubicBezTo>
                <a:cubicBezTo>
                  <a:pt x="10335" y="5029"/>
                  <a:pt x="10261" y="5019"/>
                  <a:pt x="10191" y="5019"/>
                </a:cubicBezTo>
                <a:cubicBezTo>
                  <a:pt x="9770" y="5019"/>
                  <a:pt x="9475" y="5354"/>
                  <a:pt x="9475" y="5354"/>
                </a:cubicBezTo>
                <a:cubicBezTo>
                  <a:pt x="9475" y="5354"/>
                  <a:pt x="9484" y="3810"/>
                  <a:pt x="8342" y="3364"/>
                </a:cubicBezTo>
                <a:cubicBezTo>
                  <a:pt x="8100" y="3269"/>
                  <a:pt x="7873" y="3231"/>
                  <a:pt x="7665" y="3231"/>
                </a:cubicBezTo>
                <a:cubicBezTo>
                  <a:pt x="6883" y="3231"/>
                  <a:pt x="6370" y="3766"/>
                  <a:pt x="6370" y="3766"/>
                </a:cubicBezTo>
                <a:cubicBezTo>
                  <a:pt x="6370" y="3766"/>
                  <a:pt x="6575" y="3123"/>
                  <a:pt x="6031" y="2722"/>
                </a:cubicBezTo>
                <a:cubicBezTo>
                  <a:pt x="5855" y="2590"/>
                  <a:pt x="5677" y="2546"/>
                  <a:pt x="5516" y="2546"/>
                </a:cubicBezTo>
                <a:cubicBezTo>
                  <a:pt x="5187" y="2546"/>
                  <a:pt x="4934" y="2731"/>
                  <a:pt x="4934" y="2731"/>
                </a:cubicBezTo>
                <a:cubicBezTo>
                  <a:pt x="4934" y="2731"/>
                  <a:pt x="5193" y="1509"/>
                  <a:pt x="4318" y="920"/>
                </a:cubicBezTo>
                <a:cubicBezTo>
                  <a:pt x="4041" y="733"/>
                  <a:pt x="3751" y="669"/>
                  <a:pt x="3484" y="669"/>
                </a:cubicBezTo>
                <a:cubicBezTo>
                  <a:pt x="2911" y="669"/>
                  <a:pt x="2445" y="964"/>
                  <a:pt x="2445" y="964"/>
                </a:cubicBezTo>
                <a:cubicBezTo>
                  <a:pt x="2445" y="964"/>
                  <a:pt x="2490" y="278"/>
                  <a:pt x="2052" y="72"/>
                </a:cubicBezTo>
                <a:cubicBezTo>
                  <a:pt x="1938" y="20"/>
                  <a:pt x="1823" y="0"/>
                  <a:pt x="171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713100" y="1495938"/>
            <a:ext cx="54027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713100" y="3171738"/>
            <a:ext cx="4338000" cy="47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90700" y="2643263"/>
            <a:ext cx="215700" cy="215700"/>
          </a:xfrm>
          <a:prstGeom prst="star4">
            <a:avLst>
              <a:gd name="adj" fmla="val 1912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8270850" y="2909151"/>
            <a:ext cx="320100" cy="320100"/>
          </a:xfrm>
          <a:prstGeom prst="star4">
            <a:avLst>
              <a:gd name="adj" fmla="val 1912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308223" y="3647555"/>
            <a:ext cx="404881" cy="343523"/>
          </a:xfrm>
          <a:custGeom>
            <a:avLst/>
            <a:gdLst/>
            <a:ahLst/>
            <a:cxnLst/>
            <a:rect l="l" t="t" r="r" b="b"/>
            <a:pathLst>
              <a:path w="4783" h="4059" extrusionOk="0">
                <a:moveTo>
                  <a:pt x="1544" y="1"/>
                </a:moveTo>
                <a:cubicBezTo>
                  <a:pt x="1030" y="1"/>
                  <a:pt x="569" y="403"/>
                  <a:pt x="429" y="981"/>
                </a:cubicBezTo>
                <a:cubicBezTo>
                  <a:pt x="420" y="1008"/>
                  <a:pt x="420" y="1026"/>
                  <a:pt x="411" y="1052"/>
                </a:cubicBezTo>
                <a:cubicBezTo>
                  <a:pt x="411" y="1052"/>
                  <a:pt x="0" y="2533"/>
                  <a:pt x="2204" y="4059"/>
                </a:cubicBezTo>
                <a:cubicBezTo>
                  <a:pt x="4746" y="3202"/>
                  <a:pt x="4755" y="1659"/>
                  <a:pt x="4755" y="1659"/>
                </a:cubicBezTo>
                <a:cubicBezTo>
                  <a:pt x="4755" y="1632"/>
                  <a:pt x="4755" y="1614"/>
                  <a:pt x="4755" y="1588"/>
                </a:cubicBezTo>
                <a:cubicBezTo>
                  <a:pt x="4782" y="945"/>
                  <a:pt x="4389" y="392"/>
                  <a:pt x="3836" y="312"/>
                </a:cubicBezTo>
                <a:cubicBezTo>
                  <a:pt x="3792" y="306"/>
                  <a:pt x="3749" y="303"/>
                  <a:pt x="3705" y="303"/>
                </a:cubicBezTo>
                <a:cubicBezTo>
                  <a:pt x="3184" y="303"/>
                  <a:pt x="2711" y="736"/>
                  <a:pt x="2587" y="1329"/>
                </a:cubicBezTo>
                <a:cubicBezTo>
                  <a:pt x="2641" y="669"/>
                  <a:pt x="2240" y="89"/>
                  <a:pt x="1669" y="9"/>
                </a:cubicBezTo>
                <a:cubicBezTo>
                  <a:pt x="1627" y="3"/>
                  <a:pt x="1585" y="1"/>
                  <a:pt x="1544" y="1"/>
                </a:cubicBezTo>
                <a:close/>
              </a:path>
            </a:pathLst>
          </a:custGeom>
          <a:solidFill>
            <a:srgbClr val="FE5471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/>
          <p:nvPr/>
        </p:nvSpPr>
        <p:spPr>
          <a:xfrm>
            <a:off x="8430891" y="608956"/>
            <a:ext cx="1299384" cy="516856"/>
          </a:xfrm>
          <a:custGeom>
            <a:avLst/>
            <a:gdLst/>
            <a:ahLst/>
            <a:cxnLst/>
            <a:rect l="l" t="t" r="r" b="b"/>
            <a:pathLst>
              <a:path w="7725" h="3073" extrusionOk="0">
                <a:moveTo>
                  <a:pt x="3031" y="0"/>
                </a:moveTo>
                <a:cubicBezTo>
                  <a:pt x="2544" y="0"/>
                  <a:pt x="2056" y="318"/>
                  <a:pt x="1968" y="932"/>
                </a:cubicBezTo>
                <a:cubicBezTo>
                  <a:pt x="1950" y="1101"/>
                  <a:pt x="1941" y="1289"/>
                  <a:pt x="1950" y="1512"/>
                </a:cubicBezTo>
                <a:cubicBezTo>
                  <a:pt x="1950" y="1512"/>
                  <a:pt x="1861" y="1396"/>
                  <a:pt x="1718" y="1280"/>
                </a:cubicBezTo>
                <a:cubicBezTo>
                  <a:pt x="1524" y="1128"/>
                  <a:pt x="1306" y="1060"/>
                  <a:pt x="1093" y="1060"/>
                </a:cubicBezTo>
                <a:cubicBezTo>
                  <a:pt x="529" y="1060"/>
                  <a:pt x="0" y="1534"/>
                  <a:pt x="59" y="2181"/>
                </a:cubicBezTo>
                <a:cubicBezTo>
                  <a:pt x="85" y="2457"/>
                  <a:pt x="201" y="2770"/>
                  <a:pt x="487" y="3073"/>
                </a:cubicBezTo>
                <a:lnTo>
                  <a:pt x="7106" y="3073"/>
                </a:lnTo>
                <a:cubicBezTo>
                  <a:pt x="7106" y="3073"/>
                  <a:pt x="7115" y="3073"/>
                  <a:pt x="7124" y="3064"/>
                </a:cubicBezTo>
                <a:cubicBezTo>
                  <a:pt x="7724" y="2722"/>
                  <a:pt x="7452" y="1819"/>
                  <a:pt x="6816" y="1819"/>
                </a:cubicBezTo>
                <a:cubicBezTo>
                  <a:pt x="6772" y="1819"/>
                  <a:pt x="6726" y="1823"/>
                  <a:pt x="6678" y="1833"/>
                </a:cubicBezTo>
                <a:cubicBezTo>
                  <a:pt x="6535" y="1851"/>
                  <a:pt x="6384" y="1913"/>
                  <a:pt x="6223" y="2011"/>
                </a:cubicBezTo>
                <a:cubicBezTo>
                  <a:pt x="6223" y="2011"/>
                  <a:pt x="6410" y="1761"/>
                  <a:pt x="6491" y="1414"/>
                </a:cubicBezTo>
                <a:cubicBezTo>
                  <a:pt x="6631" y="751"/>
                  <a:pt x="6098" y="171"/>
                  <a:pt x="5461" y="171"/>
                </a:cubicBezTo>
                <a:cubicBezTo>
                  <a:pt x="5369" y="171"/>
                  <a:pt x="5274" y="183"/>
                  <a:pt x="5179" y="209"/>
                </a:cubicBezTo>
                <a:cubicBezTo>
                  <a:pt x="4733" y="325"/>
                  <a:pt x="4269" y="655"/>
                  <a:pt x="4135" y="1512"/>
                </a:cubicBezTo>
                <a:cubicBezTo>
                  <a:pt x="4135" y="1512"/>
                  <a:pt x="4144" y="1190"/>
                  <a:pt x="4064" y="825"/>
                </a:cubicBezTo>
                <a:cubicBezTo>
                  <a:pt x="3927" y="269"/>
                  <a:pt x="3479" y="0"/>
                  <a:pt x="30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-1429315" flipH="1">
            <a:off x="6982275" y="3512083"/>
            <a:ext cx="1294920" cy="2063526"/>
          </a:xfrm>
          <a:custGeom>
            <a:avLst/>
            <a:gdLst/>
            <a:ahLst/>
            <a:cxnLst/>
            <a:rect l="l" t="t" r="r" b="b"/>
            <a:pathLst>
              <a:path w="9635" h="14797" extrusionOk="0">
                <a:moveTo>
                  <a:pt x="651" y="1"/>
                </a:moveTo>
                <a:cubicBezTo>
                  <a:pt x="275" y="1"/>
                  <a:pt x="170" y="453"/>
                  <a:pt x="527" y="953"/>
                </a:cubicBezTo>
                <a:cubicBezTo>
                  <a:pt x="1160" y="1872"/>
                  <a:pt x="2141" y="2443"/>
                  <a:pt x="3015" y="3112"/>
                </a:cubicBezTo>
                <a:cubicBezTo>
                  <a:pt x="3221" y="3264"/>
                  <a:pt x="3426" y="3424"/>
                  <a:pt x="3613" y="3612"/>
                </a:cubicBezTo>
                <a:cubicBezTo>
                  <a:pt x="3711" y="3719"/>
                  <a:pt x="3809" y="3826"/>
                  <a:pt x="3899" y="3933"/>
                </a:cubicBezTo>
                <a:cubicBezTo>
                  <a:pt x="3899" y="3942"/>
                  <a:pt x="3908" y="3942"/>
                  <a:pt x="3908" y="3951"/>
                </a:cubicBezTo>
                <a:cubicBezTo>
                  <a:pt x="4122" y="4245"/>
                  <a:pt x="4336" y="4557"/>
                  <a:pt x="4541" y="4861"/>
                </a:cubicBezTo>
                <a:lnTo>
                  <a:pt x="4532" y="4861"/>
                </a:lnTo>
                <a:cubicBezTo>
                  <a:pt x="3899" y="4397"/>
                  <a:pt x="3239" y="3968"/>
                  <a:pt x="2525" y="3656"/>
                </a:cubicBezTo>
                <a:cubicBezTo>
                  <a:pt x="2052" y="3451"/>
                  <a:pt x="1561" y="3299"/>
                  <a:pt x="1071" y="3183"/>
                </a:cubicBezTo>
                <a:cubicBezTo>
                  <a:pt x="946" y="3157"/>
                  <a:pt x="830" y="3139"/>
                  <a:pt x="705" y="3121"/>
                </a:cubicBezTo>
                <a:cubicBezTo>
                  <a:pt x="664" y="3114"/>
                  <a:pt x="621" y="3109"/>
                  <a:pt x="577" y="3109"/>
                </a:cubicBezTo>
                <a:cubicBezTo>
                  <a:pt x="515" y="3109"/>
                  <a:pt x="454" y="3118"/>
                  <a:pt x="402" y="3139"/>
                </a:cubicBezTo>
                <a:cubicBezTo>
                  <a:pt x="0" y="3335"/>
                  <a:pt x="455" y="3844"/>
                  <a:pt x="678" y="4013"/>
                </a:cubicBezTo>
                <a:cubicBezTo>
                  <a:pt x="830" y="4138"/>
                  <a:pt x="1017" y="4227"/>
                  <a:pt x="1196" y="4298"/>
                </a:cubicBezTo>
                <a:cubicBezTo>
                  <a:pt x="1954" y="4584"/>
                  <a:pt x="2757" y="4691"/>
                  <a:pt x="3551" y="4834"/>
                </a:cubicBezTo>
                <a:cubicBezTo>
                  <a:pt x="3792" y="4887"/>
                  <a:pt x="4041" y="4941"/>
                  <a:pt x="4282" y="5003"/>
                </a:cubicBezTo>
                <a:cubicBezTo>
                  <a:pt x="4398" y="5030"/>
                  <a:pt x="4523" y="5066"/>
                  <a:pt x="4639" y="5101"/>
                </a:cubicBezTo>
                <a:cubicBezTo>
                  <a:pt x="4648" y="5106"/>
                  <a:pt x="4657" y="5108"/>
                  <a:pt x="4666" y="5108"/>
                </a:cubicBezTo>
                <a:cubicBezTo>
                  <a:pt x="4675" y="5108"/>
                  <a:pt x="4684" y="5106"/>
                  <a:pt x="4693" y="5101"/>
                </a:cubicBezTo>
                <a:cubicBezTo>
                  <a:pt x="4693" y="5110"/>
                  <a:pt x="4702" y="5110"/>
                  <a:pt x="4710" y="5119"/>
                </a:cubicBezTo>
                <a:cubicBezTo>
                  <a:pt x="5460" y="6252"/>
                  <a:pt x="6147" y="7439"/>
                  <a:pt x="6771" y="8643"/>
                </a:cubicBezTo>
                <a:cubicBezTo>
                  <a:pt x="5986" y="7742"/>
                  <a:pt x="5023" y="7019"/>
                  <a:pt x="4024" y="6368"/>
                </a:cubicBezTo>
                <a:cubicBezTo>
                  <a:pt x="3775" y="6216"/>
                  <a:pt x="3203" y="5826"/>
                  <a:pt x="2869" y="5826"/>
                </a:cubicBezTo>
                <a:cubicBezTo>
                  <a:pt x="2831" y="5826"/>
                  <a:pt x="2797" y="5831"/>
                  <a:pt x="2766" y="5842"/>
                </a:cubicBezTo>
                <a:cubicBezTo>
                  <a:pt x="2614" y="5886"/>
                  <a:pt x="2543" y="6056"/>
                  <a:pt x="2543" y="6208"/>
                </a:cubicBezTo>
                <a:cubicBezTo>
                  <a:pt x="2543" y="6448"/>
                  <a:pt x="2685" y="6654"/>
                  <a:pt x="2846" y="6805"/>
                </a:cubicBezTo>
                <a:cubicBezTo>
                  <a:pt x="3292" y="7233"/>
                  <a:pt x="3836" y="7546"/>
                  <a:pt x="4380" y="7822"/>
                </a:cubicBezTo>
                <a:cubicBezTo>
                  <a:pt x="4835" y="8054"/>
                  <a:pt x="5299" y="8250"/>
                  <a:pt x="5763" y="8465"/>
                </a:cubicBezTo>
                <a:cubicBezTo>
                  <a:pt x="6182" y="8679"/>
                  <a:pt x="6566" y="8875"/>
                  <a:pt x="6994" y="9071"/>
                </a:cubicBezTo>
                <a:cubicBezTo>
                  <a:pt x="7324" y="9731"/>
                  <a:pt x="7637" y="10400"/>
                  <a:pt x="7931" y="11070"/>
                </a:cubicBezTo>
                <a:cubicBezTo>
                  <a:pt x="8208" y="11739"/>
                  <a:pt x="8457" y="12417"/>
                  <a:pt x="8689" y="13104"/>
                </a:cubicBezTo>
                <a:cubicBezTo>
                  <a:pt x="8564" y="12961"/>
                  <a:pt x="8439" y="12827"/>
                  <a:pt x="8306" y="12693"/>
                </a:cubicBezTo>
                <a:cubicBezTo>
                  <a:pt x="7726" y="12095"/>
                  <a:pt x="7101" y="11542"/>
                  <a:pt x="6423" y="11061"/>
                </a:cubicBezTo>
                <a:cubicBezTo>
                  <a:pt x="5888" y="10668"/>
                  <a:pt x="5290" y="10383"/>
                  <a:pt x="4666" y="10151"/>
                </a:cubicBezTo>
                <a:cubicBezTo>
                  <a:pt x="4595" y="10124"/>
                  <a:pt x="4523" y="10097"/>
                  <a:pt x="4452" y="10079"/>
                </a:cubicBezTo>
                <a:cubicBezTo>
                  <a:pt x="4373" y="10053"/>
                  <a:pt x="4288" y="10022"/>
                  <a:pt x="4207" y="10022"/>
                </a:cubicBezTo>
                <a:cubicBezTo>
                  <a:pt x="4178" y="10022"/>
                  <a:pt x="4149" y="10025"/>
                  <a:pt x="4122" y="10035"/>
                </a:cubicBezTo>
                <a:cubicBezTo>
                  <a:pt x="3854" y="10160"/>
                  <a:pt x="3979" y="10525"/>
                  <a:pt x="4095" y="10722"/>
                </a:cubicBezTo>
                <a:cubicBezTo>
                  <a:pt x="4282" y="11007"/>
                  <a:pt x="4559" y="11221"/>
                  <a:pt x="4844" y="11409"/>
                </a:cubicBezTo>
                <a:cubicBezTo>
                  <a:pt x="5397" y="11792"/>
                  <a:pt x="6013" y="12069"/>
                  <a:pt x="6611" y="12363"/>
                </a:cubicBezTo>
                <a:cubicBezTo>
                  <a:pt x="6905" y="12506"/>
                  <a:pt x="7199" y="12640"/>
                  <a:pt x="7485" y="12791"/>
                </a:cubicBezTo>
                <a:cubicBezTo>
                  <a:pt x="7815" y="12979"/>
                  <a:pt x="8127" y="13193"/>
                  <a:pt x="8439" y="13407"/>
                </a:cubicBezTo>
                <a:cubicBezTo>
                  <a:pt x="8564" y="13487"/>
                  <a:pt x="8680" y="13567"/>
                  <a:pt x="8787" y="13657"/>
                </a:cubicBezTo>
                <a:cubicBezTo>
                  <a:pt x="8823" y="13674"/>
                  <a:pt x="8868" y="13719"/>
                  <a:pt x="8912" y="13755"/>
                </a:cubicBezTo>
                <a:cubicBezTo>
                  <a:pt x="8912" y="13764"/>
                  <a:pt x="8912" y="13773"/>
                  <a:pt x="8912" y="13773"/>
                </a:cubicBezTo>
                <a:cubicBezTo>
                  <a:pt x="9002" y="14022"/>
                  <a:pt x="9091" y="14272"/>
                  <a:pt x="9171" y="14522"/>
                </a:cubicBezTo>
                <a:cubicBezTo>
                  <a:pt x="9211" y="14626"/>
                  <a:pt x="9230" y="14796"/>
                  <a:pt x="9350" y="14796"/>
                </a:cubicBezTo>
                <a:cubicBezTo>
                  <a:pt x="9364" y="14796"/>
                  <a:pt x="9378" y="14794"/>
                  <a:pt x="9394" y="14790"/>
                </a:cubicBezTo>
                <a:cubicBezTo>
                  <a:pt x="9635" y="14763"/>
                  <a:pt x="9251" y="14005"/>
                  <a:pt x="9242" y="13844"/>
                </a:cubicBezTo>
                <a:cubicBezTo>
                  <a:pt x="9126" y="13469"/>
                  <a:pt x="9010" y="13104"/>
                  <a:pt x="8886" y="12738"/>
                </a:cubicBezTo>
                <a:lnTo>
                  <a:pt x="8877" y="12738"/>
                </a:lnTo>
                <a:cubicBezTo>
                  <a:pt x="8859" y="12604"/>
                  <a:pt x="8832" y="12470"/>
                  <a:pt x="8805" y="12336"/>
                </a:cubicBezTo>
                <a:cubicBezTo>
                  <a:pt x="8832" y="11792"/>
                  <a:pt x="8894" y="11248"/>
                  <a:pt x="8993" y="10713"/>
                </a:cubicBezTo>
                <a:cubicBezTo>
                  <a:pt x="9091" y="10151"/>
                  <a:pt x="9189" y="9589"/>
                  <a:pt x="9278" y="9027"/>
                </a:cubicBezTo>
                <a:cubicBezTo>
                  <a:pt x="9358" y="8482"/>
                  <a:pt x="9492" y="7938"/>
                  <a:pt x="9403" y="7385"/>
                </a:cubicBezTo>
                <a:cubicBezTo>
                  <a:pt x="9358" y="7126"/>
                  <a:pt x="9242" y="6877"/>
                  <a:pt x="9046" y="6707"/>
                </a:cubicBezTo>
                <a:cubicBezTo>
                  <a:pt x="8942" y="6613"/>
                  <a:pt x="8798" y="6553"/>
                  <a:pt x="8659" y="6553"/>
                </a:cubicBezTo>
                <a:cubicBezTo>
                  <a:pt x="8560" y="6553"/>
                  <a:pt x="8464" y="6583"/>
                  <a:pt x="8386" y="6654"/>
                </a:cubicBezTo>
                <a:cubicBezTo>
                  <a:pt x="8297" y="6734"/>
                  <a:pt x="8243" y="6841"/>
                  <a:pt x="8199" y="6948"/>
                </a:cubicBezTo>
                <a:cubicBezTo>
                  <a:pt x="8145" y="7073"/>
                  <a:pt x="8118" y="7189"/>
                  <a:pt x="8092" y="7314"/>
                </a:cubicBezTo>
                <a:cubicBezTo>
                  <a:pt x="7967" y="8170"/>
                  <a:pt x="8056" y="9044"/>
                  <a:pt x="8154" y="9892"/>
                </a:cubicBezTo>
                <a:cubicBezTo>
                  <a:pt x="8243" y="10525"/>
                  <a:pt x="8386" y="11141"/>
                  <a:pt x="8529" y="11765"/>
                </a:cubicBezTo>
                <a:cubicBezTo>
                  <a:pt x="8306" y="11159"/>
                  <a:pt x="8056" y="10570"/>
                  <a:pt x="7770" y="9990"/>
                </a:cubicBezTo>
                <a:cubicBezTo>
                  <a:pt x="7333" y="9098"/>
                  <a:pt x="6869" y="8215"/>
                  <a:pt x="6370" y="7349"/>
                </a:cubicBezTo>
                <a:cubicBezTo>
                  <a:pt x="6370" y="7349"/>
                  <a:pt x="6370" y="7341"/>
                  <a:pt x="6370" y="7341"/>
                </a:cubicBezTo>
                <a:cubicBezTo>
                  <a:pt x="6290" y="6993"/>
                  <a:pt x="6298" y="6627"/>
                  <a:pt x="6290" y="6279"/>
                </a:cubicBezTo>
                <a:cubicBezTo>
                  <a:pt x="6281" y="5860"/>
                  <a:pt x="6272" y="5467"/>
                  <a:pt x="6281" y="5057"/>
                </a:cubicBezTo>
                <a:cubicBezTo>
                  <a:pt x="6272" y="4102"/>
                  <a:pt x="6450" y="3121"/>
                  <a:pt x="6200" y="2175"/>
                </a:cubicBezTo>
                <a:cubicBezTo>
                  <a:pt x="6126" y="1894"/>
                  <a:pt x="5914" y="1398"/>
                  <a:pt x="5570" y="1398"/>
                </a:cubicBezTo>
                <a:cubicBezTo>
                  <a:pt x="5543" y="1398"/>
                  <a:pt x="5515" y="1402"/>
                  <a:pt x="5487" y="1408"/>
                </a:cubicBezTo>
                <a:cubicBezTo>
                  <a:pt x="5174" y="1515"/>
                  <a:pt x="5121" y="2113"/>
                  <a:pt x="5103" y="2398"/>
                </a:cubicBezTo>
                <a:cubicBezTo>
                  <a:pt x="5094" y="2880"/>
                  <a:pt x="5157" y="3353"/>
                  <a:pt x="5246" y="3826"/>
                </a:cubicBezTo>
                <a:cubicBezTo>
                  <a:pt x="5353" y="4370"/>
                  <a:pt x="5487" y="4923"/>
                  <a:pt x="5629" y="5467"/>
                </a:cubicBezTo>
                <a:cubicBezTo>
                  <a:pt x="5745" y="5895"/>
                  <a:pt x="5861" y="6315"/>
                  <a:pt x="6013" y="6734"/>
                </a:cubicBezTo>
                <a:cubicBezTo>
                  <a:pt x="5371" y="5663"/>
                  <a:pt x="4684" y="4629"/>
                  <a:pt x="3917" y="3647"/>
                </a:cubicBezTo>
                <a:cubicBezTo>
                  <a:pt x="3925" y="3638"/>
                  <a:pt x="3925" y="3629"/>
                  <a:pt x="3925" y="3612"/>
                </a:cubicBezTo>
                <a:cubicBezTo>
                  <a:pt x="3908" y="3531"/>
                  <a:pt x="3854" y="3451"/>
                  <a:pt x="3818" y="3380"/>
                </a:cubicBezTo>
                <a:cubicBezTo>
                  <a:pt x="3738" y="3228"/>
                  <a:pt x="3658" y="3085"/>
                  <a:pt x="3578" y="2942"/>
                </a:cubicBezTo>
                <a:cubicBezTo>
                  <a:pt x="3292" y="2416"/>
                  <a:pt x="2953" y="1934"/>
                  <a:pt x="2569" y="1488"/>
                </a:cubicBezTo>
                <a:cubicBezTo>
                  <a:pt x="2150" y="1016"/>
                  <a:pt x="1704" y="570"/>
                  <a:pt x="1178" y="213"/>
                </a:cubicBezTo>
                <a:cubicBezTo>
                  <a:pt x="971" y="64"/>
                  <a:pt x="792" y="1"/>
                  <a:pt x="651" y="1"/>
                </a:cubicBezTo>
                <a:close/>
              </a:path>
            </a:pathLst>
          </a:custGeom>
          <a:solidFill>
            <a:srgbClr val="FE5471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rot="2700000">
            <a:off x="4581274" y="3876056"/>
            <a:ext cx="1491216" cy="1456083"/>
            <a:chOff x="2387344" y="2692151"/>
            <a:chExt cx="354187" cy="345854"/>
          </a:xfrm>
        </p:grpSpPr>
        <p:sp>
          <p:nvSpPr>
            <p:cNvPr id="45" name="Google Shape;45;p3"/>
            <p:cNvSpPr/>
            <p:nvPr/>
          </p:nvSpPr>
          <p:spPr>
            <a:xfrm>
              <a:off x="2573859" y="2825376"/>
              <a:ext cx="167672" cy="212628"/>
            </a:xfrm>
            <a:custGeom>
              <a:avLst/>
              <a:gdLst/>
              <a:ahLst/>
              <a:cxnLst/>
              <a:rect l="l" t="t" r="r" b="b"/>
              <a:pathLst>
                <a:path w="5091" h="6456" extrusionOk="0">
                  <a:moveTo>
                    <a:pt x="71" y="0"/>
                  </a:moveTo>
                  <a:cubicBezTo>
                    <a:pt x="33" y="0"/>
                    <a:pt x="0" y="55"/>
                    <a:pt x="38" y="77"/>
                  </a:cubicBezTo>
                  <a:cubicBezTo>
                    <a:pt x="2224" y="1719"/>
                    <a:pt x="3812" y="4003"/>
                    <a:pt x="4998" y="6429"/>
                  </a:cubicBezTo>
                  <a:cubicBezTo>
                    <a:pt x="5008" y="6448"/>
                    <a:pt x="5022" y="6456"/>
                    <a:pt x="5037" y="6456"/>
                  </a:cubicBezTo>
                  <a:cubicBezTo>
                    <a:pt x="5064" y="6456"/>
                    <a:pt x="5090" y="6428"/>
                    <a:pt x="5079" y="6393"/>
                  </a:cubicBezTo>
                  <a:cubicBezTo>
                    <a:pt x="3874" y="3949"/>
                    <a:pt x="2286" y="1656"/>
                    <a:pt x="92" y="6"/>
                  </a:cubicBezTo>
                  <a:cubicBezTo>
                    <a:pt x="85" y="2"/>
                    <a:pt x="78" y="0"/>
                    <a:pt x="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657252" y="2791453"/>
              <a:ext cx="76245" cy="201595"/>
            </a:xfrm>
            <a:custGeom>
              <a:avLst/>
              <a:gdLst/>
              <a:ahLst/>
              <a:cxnLst/>
              <a:rect l="l" t="t" r="r" b="b"/>
              <a:pathLst>
                <a:path w="2315" h="6121" extrusionOk="0">
                  <a:moveTo>
                    <a:pt x="543" y="0"/>
                  </a:moveTo>
                  <a:cubicBezTo>
                    <a:pt x="0" y="0"/>
                    <a:pt x="371" y="917"/>
                    <a:pt x="450" y="1241"/>
                  </a:cubicBezTo>
                  <a:cubicBezTo>
                    <a:pt x="896" y="2990"/>
                    <a:pt x="1307" y="4488"/>
                    <a:pt x="2109" y="6112"/>
                  </a:cubicBezTo>
                  <a:lnTo>
                    <a:pt x="2243" y="6121"/>
                  </a:lnTo>
                  <a:cubicBezTo>
                    <a:pt x="2315" y="4435"/>
                    <a:pt x="2217" y="2963"/>
                    <a:pt x="1539" y="1366"/>
                  </a:cubicBezTo>
                  <a:cubicBezTo>
                    <a:pt x="1414" y="1089"/>
                    <a:pt x="994" y="28"/>
                    <a:pt x="575" y="1"/>
                  </a:cubicBezTo>
                  <a:cubicBezTo>
                    <a:pt x="564" y="0"/>
                    <a:pt x="554" y="0"/>
                    <a:pt x="5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2548103" y="2907255"/>
              <a:ext cx="141028" cy="64355"/>
            </a:xfrm>
            <a:custGeom>
              <a:avLst/>
              <a:gdLst/>
              <a:ahLst/>
              <a:cxnLst/>
              <a:rect l="l" t="t" r="r" b="b"/>
              <a:pathLst>
                <a:path w="4282" h="1954" extrusionOk="0">
                  <a:moveTo>
                    <a:pt x="833" y="1"/>
                  </a:moveTo>
                  <a:cubicBezTo>
                    <a:pt x="351" y="1"/>
                    <a:pt x="0" y="141"/>
                    <a:pt x="187" y="598"/>
                  </a:cubicBezTo>
                  <a:cubicBezTo>
                    <a:pt x="481" y="1320"/>
                    <a:pt x="1730" y="1463"/>
                    <a:pt x="2364" y="1561"/>
                  </a:cubicBezTo>
                  <a:cubicBezTo>
                    <a:pt x="3006" y="1668"/>
                    <a:pt x="3630" y="1856"/>
                    <a:pt x="4282" y="1954"/>
                  </a:cubicBezTo>
                  <a:lnTo>
                    <a:pt x="4282" y="1829"/>
                  </a:lnTo>
                  <a:cubicBezTo>
                    <a:pt x="3951" y="1088"/>
                    <a:pt x="3166" y="598"/>
                    <a:pt x="2453" y="312"/>
                  </a:cubicBezTo>
                  <a:cubicBezTo>
                    <a:pt x="2235" y="218"/>
                    <a:pt x="1433" y="1"/>
                    <a:pt x="8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387344" y="2692151"/>
              <a:ext cx="207721" cy="157199"/>
            </a:xfrm>
            <a:custGeom>
              <a:avLst/>
              <a:gdLst/>
              <a:ahLst/>
              <a:cxnLst/>
              <a:rect l="l" t="t" r="r" b="b"/>
              <a:pathLst>
                <a:path w="6307" h="4773" extrusionOk="0">
                  <a:moveTo>
                    <a:pt x="3867" y="1"/>
                  </a:moveTo>
                  <a:cubicBezTo>
                    <a:pt x="3373" y="1"/>
                    <a:pt x="3949" y="793"/>
                    <a:pt x="4327" y="1348"/>
                  </a:cubicBezTo>
                  <a:cubicBezTo>
                    <a:pt x="4425" y="1489"/>
                    <a:pt x="4434" y="1567"/>
                    <a:pt x="4376" y="1567"/>
                  </a:cubicBezTo>
                  <a:cubicBezTo>
                    <a:pt x="4338" y="1567"/>
                    <a:pt x="4272" y="1534"/>
                    <a:pt x="4185" y="1464"/>
                  </a:cubicBezTo>
                  <a:cubicBezTo>
                    <a:pt x="3689" y="1069"/>
                    <a:pt x="3138" y="611"/>
                    <a:pt x="2539" y="611"/>
                  </a:cubicBezTo>
                  <a:cubicBezTo>
                    <a:pt x="2502" y="611"/>
                    <a:pt x="2465" y="613"/>
                    <a:pt x="2427" y="616"/>
                  </a:cubicBezTo>
                  <a:cubicBezTo>
                    <a:pt x="2142" y="634"/>
                    <a:pt x="2026" y="973"/>
                    <a:pt x="2186" y="1205"/>
                  </a:cubicBezTo>
                  <a:cubicBezTo>
                    <a:pt x="2516" y="1705"/>
                    <a:pt x="2989" y="2124"/>
                    <a:pt x="3480" y="2481"/>
                  </a:cubicBezTo>
                  <a:cubicBezTo>
                    <a:pt x="3611" y="2572"/>
                    <a:pt x="3665" y="2614"/>
                    <a:pt x="3640" y="2614"/>
                  </a:cubicBezTo>
                  <a:cubicBezTo>
                    <a:pt x="3621" y="2614"/>
                    <a:pt x="3556" y="2590"/>
                    <a:pt x="3444" y="2543"/>
                  </a:cubicBezTo>
                  <a:cubicBezTo>
                    <a:pt x="2841" y="2277"/>
                    <a:pt x="1971" y="2000"/>
                    <a:pt x="1362" y="2000"/>
                  </a:cubicBezTo>
                  <a:cubicBezTo>
                    <a:pt x="1214" y="2000"/>
                    <a:pt x="1082" y="2016"/>
                    <a:pt x="973" y="2053"/>
                  </a:cubicBezTo>
                  <a:cubicBezTo>
                    <a:pt x="1" y="2374"/>
                    <a:pt x="1874" y="3748"/>
                    <a:pt x="2338" y="4042"/>
                  </a:cubicBezTo>
                  <a:cubicBezTo>
                    <a:pt x="3053" y="4490"/>
                    <a:pt x="3663" y="4773"/>
                    <a:pt x="4380" y="4773"/>
                  </a:cubicBezTo>
                  <a:cubicBezTo>
                    <a:pt x="4647" y="4773"/>
                    <a:pt x="4929" y="4734"/>
                    <a:pt x="5237" y="4649"/>
                  </a:cubicBezTo>
                  <a:cubicBezTo>
                    <a:pt x="6005" y="4435"/>
                    <a:pt x="6281" y="4042"/>
                    <a:pt x="6299" y="3551"/>
                  </a:cubicBezTo>
                  <a:cubicBezTo>
                    <a:pt x="6306" y="3314"/>
                    <a:pt x="6271" y="3145"/>
                    <a:pt x="6263" y="3115"/>
                  </a:cubicBezTo>
                  <a:lnTo>
                    <a:pt x="6263" y="3115"/>
                  </a:lnTo>
                  <a:cubicBezTo>
                    <a:pt x="6265" y="3117"/>
                    <a:pt x="6266" y="3118"/>
                    <a:pt x="6267" y="3118"/>
                  </a:cubicBezTo>
                  <a:cubicBezTo>
                    <a:pt x="6282" y="3118"/>
                    <a:pt x="6283" y="2924"/>
                    <a:pt x="6201" y="2677"/>
                  </a:cubicBezTo>
                  <a:cubicBezTo>
                    <a:pt x="6165" y="2561"/>
                    <a:pt x="6120" y="2454"/>
                    <a:pt x="6067" y="2356"/>
                  </a:cubicBezTo>
                  <a:cubicBezTo>
                    <a:pt x="5933" y="2097"/>
                    <a:pt x="5790" y="1901"/>
                    <a:pt x="5781" y="1883"/>
                  </a:cubicBezTo>
                  <a:cubicBezTo>
                    <a:pt x="5776" y="1873"/>
                    <a:pt x="5774" y="1868"/>
                    <a:pt x="5773" y="1868"/>
                  </a:cubicBezTo>
                  <a:cubicBezTo>
                    <a:pt x="5773" y="1868"/>
                    <a:pt x="5773" y="1871"/>
                    <a:pt x="5773" y="1874"/>
                  </a:cubicBezTo>
                  <a:cubicBezTo>
                    <a:pt x="5774" y="1876"/>
                    <a:pt x="5774" y="1877"/>
                    <a:pt x="5774" y="1877"/>
                  </a:cubicBezTo>
                  <a:cubicBezTo>
                    <a:pt x="5771" y="1877"/>
                    <a:pt x="5730" y="1819"/>
                    <a:pt x="5674" y="1740"/>
                  </a:cubicBezTo>
                  <a:cubicBezTo>
                    <a:pt x="5630" y="1696"/>
                    <a:pt x="5594" y="1642"/>
                    <a:pt x="5558" y="1598"/>
                  </a:cubicBezTo>
                  <a:cubicBezTo>
                    <a:pt x="5219" y="1169"/>
                    <a:pt x="4568" y="90"/>
                    <a:pt x="3971" y="10"/>
                  </a:cubicBezTo>
                  <a:cubicBezTo>
                    <a:pt x="3932" y="4"/>
                    <a:pt x="3898" y="1"/>
                    <a:pt x="38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492540" y="2776500"/>
              <a:ext cx="117249" cy="91724"/>
            </a:xfrm>
            <a:custGeom>
              <a:avLst/>
              <a:gdLst/>
              <a:ahLst/>
              <a:cxnLst/>
              <a:rect l="l" t="t" r="r" b="b"/>
              <a:pathLst>
                <a:path w="3560" h="2785" extrusionOk="0">
                  <a:moveTo>
                    <a:pt x="2982" y="0"/>
                  </a:moveTo>
                  <a:cubicBezTo>
                    <a:pt x="2838" y="0"/>
                    <a:pt x="2755" y="175"/>
                    <a:pt x="2712" y="375"/>
                  </a:cubicBezTo>
                  <a:cubicBezTo>
                    <a:pt x="2667" y="574"/>
                    <a:pt x="2590" y="644"/>
                    <a:pt x="2447" y="644"/>
                  </a:cubicBezTo>
                  <a:cubicBezTo>
                    <a:pt x="2391" y="644"/>
                    <a:pt x="2326" y="633"/>
                    <a:pt x="2248" y="616"/>
                  </a:cubicBezTo>
                  <a:cubicBezTo>
                    <a:pt x="2210" y="607"/>
                    <a:pt x="2173" y="603"/>
                    <a:pt x="2138" y="603"/>
                  </a:cubicBezTo>
                  <a:cubicBezTo>
                    <a:pt x="1965" y="603"/>
                    <a:pt x="1850" y="708"/>
                    <a:pt x="1865" y="857"/>
                  </a:cubicBezTo>
                  <a:cubicBezTo>
                    <a:pt x="1883" y="1133"/>
                    <a:pt x="1954" y="1115"/>
                    <a:pt x="1678" y="1187"/>
                  </a:cubicBezTo>
                  <a:cubicBezTo>
                    <a:pt x="1490" y="1231"/>
                    <a:pt x="1392" y="1374"/>
                    <a:pt x="1455" y="1526"/>
                  </a:cubicBezTo>
                  <a:cubicBezTo>
                    <a:pt x="1562" y="1784"/>
                    <a:pt x="1633" y="1713"/>
                    <a:pt x="1356" y="1740"/>
                  </a:cubicBezTo>
                  <a:cubicBezTo>
                    <a:pt x="607" y="1793"/>
                    <a:pt x="0" y="2641"/>
                    <a:pt x="1258" y="2775"/>
                  </a:cubicBezTo>
                  <a:cubicBezTo>
                    <a:pt x="1316" y="2781"/>
                    <a:pt x="1375" y="2784"/>
                    <a:pt x="1434" y="2784"/>
                  </a:cubicBezTo>
                  <a:cubicBezTo>
                    <a:pt x="2185" y="2784"/>
                    <a:pt x="3010" y="2275"/>
                    <a:pt x="3274" y="1713"/>
                  </a:cubicBezTo>
                  <a:cubicBezTo>
                    <a:pt x="3560" y="1106"/>
                    <a:pt x="3462" y="366"/>
                    <a:pt x="3230" y="134"/>
                  </a:cubicBezTo>
                  <a:cubicBezTo>
                    <a:pt x="3132" y="39"/>
                    <a:pt x="3050" y="0"/>
                    <a:pt x="29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3"/>
          <p:cNvGrpSpPr/>
          <p:nvPr/>
        </p:nvGrpSpPr>
        <p:grpSpPr>
          <a:xfrm rot="4148772">
            <a:off x="786849" y="4304525"/>
            <a:ext cx="1419626" cy="1218815"/>
            <a:chOff x="3532593" y="3628078"/>
            <a:chExt cx="335278" cy="287852"/>
          </a:xfrm>
        </p:grpSpPr>
        <p:sp>
          <p:nvSpPr>
            <p:cNvPr id="51" name="Google Shape;51;p3"/>
            <p:cNvSpPr/>
            <p:nvPr/>
          </p:nvSpPr>
          <p:spPr>
            <a:xfrm>
              <a:off x="3532593" y="3628078"/>
              <a:ext cx="335278" cy="287852"/>
            </a:xfrm>
            <a:custGeom>
              <a:avLst/>
              <a:gdLst/>
              <a:ahLst/>
              <a:cxnLst/>
              <a:rect l="l" t="t" r="r" b="b"/>
              <a:pathLst>
                <a:path w="10180" h="8740" extrusionOk="0">
                  <a:moveTo>
                    <a:pt x="624" y="0"/>
                  </a:moveTo>
                  <a:cubicBezTo>
                    <a:pt x="420" y="0"/>
                    <a:pt x="212" y="8"/>
                    <a:pt x="1" y="24"/>
                  </a:cubicBezTo>
                  <a:cubicBezTo>
                    <a:pt x="1" y="24"/>
                    <a:pt x="1589" y="6501"/>
                    <a:pt x="10179" y="8740"/>
                  </a:cubicBezTo>
                  <a:cubicBezTo>
                    <a:pt x="10179" y="8740"/>
                    <a:pt x="7471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3542869" y="3633578"/>
              <a:ext cx="312290" cy="270067"/>
            </a:xfrm>
            <a:custGeom>
              <a:avLst/>
              <a:gdLst/>
              <a:ahLst/>
              <a:cxnLst/>
              <a:rect l="l" t="t" r="r" b="b"/>
              <a:pathLst>
                <a:path w="9482" h="8200" extrusionOk="0">
                  <a:moveTo>
                    <a:pt x="65" y="0"/>
                  </a:moveTo>
                  <a:cubicBezTo>
                    <a:pt x="25" y="0"/>
                    <a:pt x="1" y="66"/>
                    <a:pt x="45" y="89"/>
                  </a:cubicBezTo>
                  <a:cubicBezTo>
                    <a:pt x="706" y="446"/>
                    <a:pt x="1348" y="856"/>
                    <a:pt x="1963" y="1293"/>
                  </a:cubicBezTo>
                  <a:lnTo>
                    <a:pt x="964" y="1543"/>
                  </a:lnTo>
                  <a:lnTo>
                    <a:pt x="991" y="1641"/>
                  </a:lnTo>
                  <a:lnTo>
                    <a:pt x="2062" y="1365"/>
                  </a:lnTo>
                  <a:cubicBezTo>
                    <a:pt x="2633" y="1775"/>
                    <a:pt x="3195" y="2212"/>
                    <a:pt x="3730" y="2658"/>
                  </a:cubicBezTo>
                  <a:cubicBezTo>
                    <a:pt x="3569" y="2682"/>
                    <a:pt x="3143" y="2694"/>
                    <a:pt x="2649" y="2694"/>
                  </a:cubicBezTo>
                  <a:cubicBezTo>
                    <a:pt x="2403" y="2694"/>
                    <a:pt x="2139" y="2691"/>
                    <a:pt x="1883" y="2685"/>
                  </a:cubicBezTo>
                  <a:lnTo>
                    <a:pt x="1883" y="2783"/>
                  </a:lnTo>
                  <a:cubicBezTo>
                    <a:pt x="2213" y="2792"/>
                    <a:pt x="2650" y="2792"/>
                    <a:pt x="3025" y="2792"/>
                  </a:cubicBezTo>
                  <a:cubicBezTo>
                    <a:pt x="3400" y="2783"/>
                    <a:pt x="3712" y="2774"/>
                    <a:pt x="3828" y="2738"/>
                  </a:cubicBezTo>
                  <a:cubicBezTo>
                    <a:pt x="4328" y="3158"/>
                    <a:pt x="4827" y="3595"/>
                    <a:pt x="5309" y="4041"/>
                  </a:cubicBezTo>
                  <a:lnTo>
                    <a:pt x="3614" y="4282"/>
                  </a:lnTo>
                  <a:lnTo>
                    <a:pt x="3632" y="4380"/>
                  </a:lnTo>
                  <a:lnTo>
                    <a:pt x="5407" y="4130"/>
                  </a:lnTo>
                  <a:cubicBezTo>
                    <a:pt x="5826" y="4514"/>
                    <a:pt x="6237" y="4906"/>
                    <a:pt x="6638" y="5308"/>
                  </a:cubicBezTo>
                  <a:lnTo>
                    <a:pt x="5121" y="5549"/>
                  </a:lnTo>
                  <a:lnTo>
                    <a:pt x="5130" y="5647"/>
                  </a:lnTo>
                  <a:lnTo>
                    <a:pt x="6727" y="5388"/>
                  </a:lnTo>
                  <a:cubicBezTo>
                    <a:pt x="6852" y="5513"/>
                    <a:pt x="6977" y="5638"/>
                    <a:pt x="7093" y="5763"/>
                  </a:cubicBezTo>
                  <a:cubicBezTo>
                    <a:pt x="7218" y="5888"/>
                    <a:pt x="7343" y="6012"/>
                    <a:pt x="7468" y="6128"/>
                  </a:cubicBezTo>
                  <a:lnTo>
                    <a:pt x="7459" y="6155"/>
                  </a:lnTo>
                  <a:lnTo>
                    <a:pt x="6281" y="6387"/>
                  </a:lnTo>
                  <a:lnTo>
                    <a:pt x="6299" y="6485"/>
                  </a:lnTo>
                  <a:lnTo>
                    <a:pt x="7557" y="6235"/>
                  </a:lnTo>
                  <a:lnTo>
                    <a:pt x="7557" y="6227"/>
                  </a:lnTo>
                  <a:cubicBezTo>
                    <a:pt x="7860" y="6539"/>
                    <a:pt x="8164" y="6851"/>
                    <a:pt x="8458" y="7163"/>
                  </a:cubicBezTo>
                  <a:lnTo>
                    <a:pt x="7610" y="7360"/>
                  </a:lnTo>
                  <a:lnTo>
                    <a:pt x="7637" y="7458"/>
                  </a:lnTo>
                  <a:lnTo>
                    <a:pt x="8538" y="7244"/>
                  </a:lnTo>
                  <a:cubicBezTo>
                    <a:pt x="8824" y="7556"/>
                    <a:pt x="9109" y="7868"/>
                    <a:pt x="9386" y="8180"/>
                  </a:cubicBezTo>
                  <a:cubicBezTo>
                    <a:pt x="9395" y="8194"/>
                    <a:pt x="9406" y="8199"/>
                    <a:pt x="9417" y="8199"/>
                  </a:cubicBezTo>
                  <a:cubicBezTo>
                    <a:pt x="9450" y="8199"/>
                    <a:pt x="9482" y="8149"/>
                    <a:pt x="9448" y="8109"/>
                  </a:cubicBezTo>
                  <a:cubicBezTo>
                    <a:pt x="9332" y="7975"/>
                    <a:pt x="9207" y="7832"/>
                    <a:pt x="9082" y="7699"/>
                  </a:cubicBezTo>
                  <a:cubicBezTo>
                    <a:pt x="8904" y="7502"/>
                    <a:pt x="8735" y="7315"/>
                    <a:pt x="8556" y="7128"/>
                  </a:cubicBezTo>
                  <a:lnTo>
                    <a:pt x="8413" y="6012"/>
                  </a:lnTo>
                  <a:lnTo>
                    <a:pt x="8315" y="6021"/>
                  </a:lnTo>
                  <a:lnTo>
                    <a:pt x="8440" y="7003"/>
                  </a:lnTo>
                  <a:cubicBezTo>
                    <a:pt x="8155" y="6699"/>
                    <a:pt x="7860" y="6396"/>
                    <a:pt x="7566" y="6093"/>
                  </a:cubicBezTo>
                  <a:lnTo>
                    <a:pt x="7646" y="5076"/>
                  </a:lnTo>
                  <a:lnTo>
                    <a:pt x="7548" y="5067"/>
                  </a:lnTo>
                  <a:lnTo>
                    <a:pt x="7477" y="6004"/>
                  </a:lnTo>
                  <a:cubicBezTo>
                    <a:pt x="7236" y="5754"/>
                    <a:pt x="6995" y="5513"/>
                    <a:pt x="6754" y="5281"/>
                  </a:cubicBezTo>
                  <a:lnTo>
                    <a:pt x="6701" y="3595"/>
                  </a:lnTo>
                  <a:lnTo>
                    <a:pt x="6602" y="3595"/>
                  </a:lnTo>
                  <a:lnTo>
                    <a:pt x="6647" y="5183"/>
                  </a:lnTo>
                  <a:cubicBezTo>
                    <a:pt x="6263" y="4808"/>
                    <a:pt x="5880" y="4433"/>
                    <a:pt x="5487" y="4068"/>
                  </a:cubicBezTo>
                  <a:lnTo>
                    <a:pt x="5264" y="2025"/>
                  </a:lnTo>
                  <a:lnTo>
                    <a:pt x="5157" y="2034"/>
                  </a:lnTo>
                  <a:lnTo>
                    <a:pt x="5371" y="3970"/>
                  </a:lnTo>
                  <a:cubicBezTo>
                    <a:pt x="4890" y="3523"/>
                    <a:pt x="4390" y="3077"/>
                    <a:pt x="3881" y="2649"/>
                  </a:cubicBezTo>
                  <a:cubicBezTo>
                    <a:pt x="3846" y="2417"/>
                    <a:pt x="3507" y="1079"/>
                    <a:pt x="3462" y="919"/>
                  </a:cubicBezTo>
                  <a:lnTo>
                    <a:pt x="3364" y="945"/>
                  </a:lnTo>
                  <a:cubicBezTo>
                    <a:pt x="3498" y="1481"/>
                    <a:pt x="3694" y="2239"/>
                    <a:pt x="3757" y="2542"/>
                  </a:cubicBezTo>
                  <a:cubicBezTo>
                    <a:pt x="3230" y="2105"/>
                    <a:pt x="2695" y="1686"/>
                    <a:pt x="2142" y="1284"/>
                  </a:cubicBezTo>
                  <a:lnTo>
                    <a:pt x="1696" y="232"/>
                  </a:lnTo>
                  <a:lnTo>
                    <a:pt x="1607" y="276"/>
                  </a:lnTo>
                  <a:lnTo>
                    <a:pt x="1990" y="1177"/>
                  </a:lnTo>
                  <a:cubicBezTo>
                    <a:pt x="1384" y="749"/>
                    <a:pt x="750" y="357"/>
                    <a:pt x="90" y="9"/>
                  </a:cubicBezTo>
                  <a:cubicBezTo>
                    <a:pt x="81" y="3"/>
                    <a:pt x="73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 rot="2700000" flipH="1">
            <a:off x="7980428" y="2220463"/>
            <a:ext cx="1739768" cy="1669504"/>
            <a:chOff x="1947568" y="2108290"/>
            <a:chExt cx="650763" cy="624513"/>
          </a:xfrm>
        </p:grpSpPr>
        <p:sp>
          <p:nvSpPr>
            <p:cNvPr id="54" name="Google Shape;54;p3"/>
            <p:cNvSpPr/>
            <p:nvPr/>
          </p:nvSpPr>
          <p:spPr>
            <a:xfrm>
              <a:off x="1947568" y="2108290"/>
              <a:ext cx="650763" cy="624513"/>
            </a:xfrm>
            <a:custGeom>
              <a:avLst/>
              <a:gdLst/>
              <a:ahLst/>
              <a:cxnLst/>
              <a:rect l="l" t="t" r="r" b="b"/>
              <a:pathLst>
                <a:path w="19759" h="18962" extrusionOk="0">
                  <a:moveTo>
                    <a:pt x="17620" y="0"/>
                  </a:moveTo>
                  <a:cubicBezTo>
                    <a:pt x="16846" y="0"/>
                    <a:pt x="16035" y="421"/>
                    <a:pt x="15191" y="806"/>
                  </a:cubicBezTo>
                  <a:cubicBezTo>
                    <a:pt x="14823" y="979"/>
                    <a:pt x="14531" y="1044"/>
                    <a:pt x="14281" y="1044"/>
                  </a:cubicBezTo>
                  <a:cubicBezTo>
                    <a:pt x="13510" y="1044"/>
                    <a:pt x="13143" y="426"/>
                    <a:pt x="12219" y="426"/>
                  </a:cubicBezTo>
                  <a:cubicBezTo>
                    <a:pt x="12140" y="426"/>
                    <a:pt x="12058" y="431"/>
                    <a:pt x="11971" y="440"/>
                  </a:cubicBezTo>
                  <a:cubicBezTo>
                    <a:pt x="10650" y="610"/>
                    <a:pt x="9928" y="2465"/>
                    <a:pt x="9366" y="3616"/>
                  </a:cubicBezTo>
                  <a:cubicBezTo>
                    <a:pt x="8545" y="5320"/>
                    <a:pt x="8126" y="5454"/>
                    <a:pt x="6672" y="5909"/>
                  </a:cubicBezTo>
                  <a:cubicBezTo>
                    <a:pt x="4754" y="6507"/>
                    <a:pt x="3380" y="8924"/>
                    <a:pt x="2559" y="11431"/>
                  </a:cubicBezTo>
                  <a:cubicBezTo>
                    <a:pt x="1703" y="13956"/>
                    <a:pt x="1399" y="16561"/>
                    <a:pt x="614" y="17676"/>
                  </a:cubicBezTo>
                  <a:cubicBezTo>
                    <a:pt x="1" y="18594"/>
                    <a:pt x="193" y="18961"/>
                    <a:pt x="699" y="18961"/>
                  </a:cubicBezTo>
                  <a:cubicBezTo>
                    <a:pt x="1466" y="18961"/>
                    <a:pt x="2953" y="18117"/>
                    <a:pt x="3442" y="17069"/>
                  </a:cubicBezTo>
                  <a:cubicBezTo>
                    <a:pt x="3986" y="15909"/>
                    <a:pt x="4174" y="14545"/>
                    <a:pt x="4986" y="13643"/>
                  </a:cubicBezTo>
                  <a:cubicBezTo>
                    <a:pt x="5806" y="12725"/>
                    <a:pt x="6770" y="12448"/>
                    <a:pt x="7769" y="12091"/>
                  </a:cubicBezTo>
                  <a:cubicBezTo>
                    <a:pt x="8625" y="11788"/>
                    <a:pt x="9660" y="11422"/>
                    <a:pt x="10178" y="10468"/>
                  </a:cubicBezTo>
                  <a:cubicBezTo>
                    <a:pt x="10704" y="9504"/>
                    <a:pt x="10525" y="8237"/>
                    <a:pt x="11221" y="7336"/>
                  </a:cubicBezTo>
                  <a:cubicBezTo>
                    <a:pt x="12105" y="6248"/>
                    <a:pt x="13113" y="7042"/>
                    <a:pt x="13933" y="6373"/>
                  </a:cubicBezTo>
                  <a:cubicBezTo>
                    <a:pt x="14736" y="5748"/>
                    <a:pt x="14237" y="4705"/>
                    <a:pt x="15486" y="4259"/>
                  </a:cubicBezTo>
                  <a:cubicBezTo>
                    <a:pt x="15780" y="4160"/>
                    <a:pt x="16072" y="4131"/>
                    <a:pt x="16357" y="4131"/>
                  </a:cubicBezTo>
                  <a:cubicBezTo>
                    <a:pt x="16749" y="4131"/>
                    <a:pt x="17129" y="4185"/>
                    <a:pt x="17492" y="4185"/>
                  </a:cubicBezTo>
                  <a:cubicBezTo>
                    <a:pt x="18036" y="4185"/>
                    <a:pt x="18540" y="4065"/>
                    <a:pt x="18983" y="3465"/>
                  </a:cubicBezTo>
                  <a:cubicBezTo>
                    <a:pt x="19652" y="2581"/>
                    <a:pt x="19759" y="1297"/>
                    <a:pt x="18965" y="547"/>
                  </a:cubicBezTo>
                  <a:cubicBezTo>
                    <a:pt x="18531" y="150"/>
                    <a:pt x="18082" y="0"/>
                    <a:pt x="17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965452" y="2148900"/>
              <a:ext cx="595794" cy="562497"/>
            </a:xfrm>
            <a:custGeom>
              <a:avLst/>
              <a:gdLst/>
              <a:ahLst/>
              <a:cxnLst/>
              <a:rect l="l" t="t" r="r" b="b"/>
              <a:pathLst>
                <a:path w="18090" h="17079" extrusionOk="0">
                  <a:moveTo>
                    <a:pt x="18020" y="1"/>
                  </a:moveTo>
                  <a:cubicBezTo>
                    <a:pt x="18017" y="1"/>
                    <a:pt x="18014" y="1"/>
                    <a:pt x="18011" y="1"/>
                  </a:cubicBezTo>
                  <a:cubicBezTo>
                    <a:pt x="17262" y="64"/>
                    <a:pt x="16531" y="269"/>
                    <a:pt x="15808" y="474"/>
                  </a:cubicBezTo>
                  <a:cubicBezTo>
                    <a:pt x="15112" y="679"/>
                    <a:pt x="14416" y="876"/>
                    <a:pt x="13738" y="1099"/>
                  </a:cubicBezTo>
                  <a:cubicBezTo>
                    <a:pt x="13042" y="1322"/>
                    <a:pt x="12418" y="1652"/>
                    <a:pt x="11856" y="2107"/>
                  </a:cubicBezTo>
                  <a:cubicBezTo>
                    <a:pt x="11187" y="2660"/>
                    <a:pt x="10553" y="3204"/>
                    <a:pt x="9813" y="3650"/>
                  </a:cubicBezTo>
                  <a:cubicBezTo>
                    <a:pt x="9189" y="4025"/>
                    <a:pt x="8609" y="4399"/>
                    <a:pt x="8100" y="4935"/>
                  </a:cubicBezTo>
                  <a:cubicBezTo>
                    <a:pt x="7529" y="5541"/>
                    <a:pt x="7012" y="6184"/>
                    <a:pt x="6512" y="6844"/>
                  </a:cubicBezTo>
                  <a:cubicBezTo>
                    <a:pt x="5513" y="8164"/>
                    <a:pt x="4639" y="9574"/>
                    <a:pt x="3729" y="10956"/>
                  </a:cubicBezTo>
                  <a:cubicBezTo>
                    <a:pt x="3095" y="11902"/>
                    <a:pt x="2373" y="12794"/>
                    <a:pt x="1793" y="13775"/>
                  </a:cubicBezTo>
                  <a:cubicBezTo>
                    <a:pt x="1499" y="14266"/>
                    <a:pt x="1276" y="14792"/>
                    <a:pt x="999" y="15301"/>
                  </a:cubicBezTo>
                  <a:cubicBezTo>
                    <a:pt x="687" y="15872"/>
                    <a:pt x="357" y="16434"/>
                    <a:pt x="27" y="16987"/>
                  </a:cubicBezTo>
                  <a:cubicBezTo>
                    <a:pt x="0" y="17033"/>
                    <a:pt x="37" y="17079"/>
                    <a:pt x="72" y="17079"/>
                  </a:cubicBezTo>
                  <a:cubicBezTo>
                    <a:pt x="85" y="17079"/>
                    <a:pt x="97" y="17073"/>
                    <a:pt x="107" y="17058"/>
                  </a:cubicBezTo>
                  <a:cubicBezTo>
                    <a:pt x="535" y="16336"/>
                    <a:pt x="954" y="15622"/>
                    <a:pt x="1338" y="14882"/>
                  </a:cubicBezTo>
                  <a:cubicBezTo>
                    <a:pt x="1534" y="14507"/>
                    <a:pt x="1713" y="14123"/>
                    <a:pt x="1927" y="13749"/>
                  </a:cubicBezTo>
                  <a:cubicBezTo>
                    <a:pt x="2141" y="13392"/>
                    <a:pt x="2382" y="13053"/>
                    <a:pt x="2623" y="12723"/>
                  </a:cubicBezTo>
                  <a:cubicBezTo>
                    <a:pt x="3586" y="11376"/>
                    <a:pt x="4478" y="9984"/>
                    <a:pt x="5397" y="8610"/>
                  </a:cubicBezTo>
                  <a:cubicBezTo>
                    <a:pt x="6325" y="7227"/>
                    <a:pt x="7306" y="5791"/>
                    <a:pt x="8528" y="4658"/>
                  </a:cubicBezTo>
                  <a:cubicBezTo>
                    <a:pt x="9090" y="4141"/>
                    <a:pt x="9795" y="3811"/>
                    <a:pt x="10429" y="3391"/>
                  </a:cubicBezTo>
                  <a:cubicBezTo>
                    <a:pt x="11124" y="2936"/>
                    <a:pt x="11686" y="2321"/>
                    <a:pt x="12373" y="1848"/>
                  </a:cubicBezTo>
                  <a:cubicBezTo>
                    <a:pt x="13167" y="1304"/>
                    <a:pt x="14131" y="1090"/>
                    <a:pt x="15041" y="813"/>
                  </a:cubicBezTo>
                  <a:cubicBezTo>
                    <a:pt x="16022" y="528"/>
                    <a:pt x="17003" y="198"/>
                    <a:pt x="18029" y="100"/>
                  </a:cubicBezTo>
                  <a:cubicBezTo>
                    <a:pt x="18089" y="100"/>
                    <a:pt x="18083" y="1"/>
                    <a:pt x="180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/>
          <p:nvPr/>
        </p:nvSpPr>
        <p:spPr>
          <a:xfrm rot="-1429315" flipH="1">
            <a:off x="2458700" y="4207271"/>
            <a:ext cx="1294920" cy="2063526"/>
          </a:xfrm>
          <a:custGeom>
            <a:avLst/>
            <a:gdLst/>
            <a:ahLst/>
            <a:cxnLst/>
            <a:rect l="l" t="t" r="r" b="b"/>
            <a:pathLst>
              <a:path w="9635" h="14797" extrusionOk="0">
                <a:moveTo>
                  <a:pt x="651" y="1"/>
                </a:moveTo>
                <a:cubicBezTo>
                  <a:pt x="275" y="1"/>
                  <a:pt x="170" y="453"/>
                  <a:pt x="527" y="953"/>
                </a:cubicBezTo>
                <a:cubicBezTo>
                  <a:pt x="1160" y="1872"/>
                  <a:pt x="2141" y="2443"/>
                  <a:pt x="3015" y="3112"/>
                </a:cubicBezTo>
                <a:cubicBezTo>
                  <a:pt x="3221" y="3264"/>
                  <a:pt x="3426" y="3424"/>
                  <a:pt x="3613" y="3612"/>
                </a:cubicBezTo>
                <a:cubicBezTo>
                  <a:pt x="3711" y="3719"/>
                  <a:pt x="3809" y="3826"/>
                  <a:pt x="3899" y="3933"/>
                </a:cubicBezTo>
                <a:cubicBezTo>
                  <a:pt x="3899" y="3942"/>
                  <a:pt x="3908" y="3942"/>
                  <a:pt x="3908" y="3951"/>
                </a:cubicBezTo>
                <a:cubicBezTo>
                  <a:pt x="4122" y="4245"/>
                  <a:pt x="4336" y="4557"/>
                  <a:pt x="4541" y="4861"/>
                </a:cubicBezTo>
                <a:lnTo>
                  <a:pt x="4532" y="4861"/>
                </a:lnTo>
                <a:cubicBezTo>
                  <a:pt x="3899" y="4397"/>
                  <a:pt x="3239" y="3968"/>
                  <a:pt x="2525" y="3656"/>
                </a:cubicBezTo>
                <a:cubicBezTo>
                  <a:pt x="2052" y="3451"/>
                  <a:pt x="1561" y="3299"/>
                  <a:pt x="1071" y="3183"/>
                </a:cubicBezTo>
                <a:cubicBezTo>
                  <a:pt x="946" y="3157"/>
                  <a:pt x="830" y="3139"/>
                  <a:pt x="705" y="3121"/>
                </a:cubicBezTo>
                <a:cubicBezTo>
                  <a:pt x="664" y="3114"/>
                  <a:pt x="621" y="3109"/>
                  <a:pt x="577" y="3109"/>
                </a:cubicBezTo>
                <a:cubicBezTo>
                  <a:pt x="515" y="3109"/>
                  <a:pt x="454" y="3118"/>
                  <a:pt x="402" y="3139"/>
                </a:cubicBezTo>
                <a:cubicBezTo>
                  <a:pt x="0" y="3335"/>
                  <a:pt x="455" y="3844"/>
                  <a:pt x="678" y="4013"/>
                </a:cubicBezTo>
                <a:cubicBezTo>
                  <a:pt x="830" y="4138"/>
                  <a:pt x="1017" y="4227"/>
                  <a:pt x="1196" y="4298"/>
                </a:cubicBezTo>
                <a:cubicBezTo>
                  <a:pt x="1954" y="4584"/>
                  <a:pt x="2757" y="4691"/>
                  <a:pt x="3551" y="4834"/>
                </a:cubicBezTo>
                <a:cubicBezTo>
                  <a:pt x="3792" y="4887"/>
                  <a:pt x="4041" y="4941"/>
                  <a:pt x="4282" y="5003"/>
                </a:cubicBezTo>
                <a:cubicBezTo>
                  <a:pt x="4398" y="5030"/>
                  <a:pt x="4523" y="5066"/>
                  <a:pt x="4639" y="5101"/>
                </a:cubicBezTo>
                <a:cubicBezTo>
                  <a:pt x="4648" y="5106"/>
                  <a:pt x="4657" y="5108"/>
                  <a:pt x="4666" y="5108"/>
                </a:cubicBezTo>
                <a:cubicBezTo>
                  <a:pt x="4675" y="5108"/>
                  <a:pt x="4684" y="5106"/>
                  <a:pt x="4693" y="5101"/>
                </a:cubicBezTo>
                <a:cubicBezTo>
                  <a:pt x="4693" y="5110"/>
                  <a:pt x="4702" y="5110"/>
                  <a:pt x="4710" y="5119"/>
                </a:cubicBezTo>
                <a:cubicBezTo>
                  <a:pt x="5460" y="6252"/>
                  <a:pt x="6147" y="7439"/>
                  <a:pt x="6771" y="8643"/>
                </a:cubicBezTo>
                <a:cubicBezTo>
                  <a:pt x="5986" y="7742"/>
                  <a:pt x="5023" y="7019"/>
                  <a:pt x="4024" y="6368"/>
                </a:cubicBezTo>
                <a:cubicBezTo>
                  <a:pt x="3775" y="6216"/>
                  <a:pt x="3203" y="5826"/>
                  <a:pt x="2869" y="5826"/>
                </a:cubicBezTo>
                <a:cubicBezTo>
                  <a:pt x="2831" y="5826"/>
                  <a:pt x="2797" y="5831"/>
                  <a:pt x="2766" y="5842"/>
                </a:cubicBezTo>
                <a:cubicBezTo>
                  <a:pt x="2614" y="5886"/>
                  <a:pt x="2543" y="6056"/>
                  <a:pt x="2543" y="6208"/>
                </a:cubicBezTo>
                <a:cubicBezTo>
                  <a:pt x="2543" y="6448"/>
                  <a:pt x="2685" y="6654"/>
                  <a:pt x="2846" y="6805"/>
                </a:cubicBezTo>
                <a:cubicBezTo>
                  <a:pt x="3292" y="7233"/>
                  <a:pt x="3836" y="7546"/>
                  <a:pt x="4380" y="7822"/>
                </a:cubicBezTo>
                <a:cubicBezTo>
                  <a:pt x="4835" y="8054"/>
                  <a:pt x="5299" y="8250"/>
                  <a:pt x="5763" y="8465"/>
                </a:cubicBezTo>
                <a:cubicBezTo>
                  <a:pt x="6182" y="8679"/>
                  <a:pt x="6566" y="8875"/>
                  <a:pt x="6994" y="9071"/>
                </a:cubicBezTo>
                <a:cubicBezTo>
                  <a:pt x="7324" y="9731"/>
                  <a:pt x="7637" y="10400"/>
                  <a:pt x="7931" y="11070"/>
                </a:cubicBezTo>
                <a:cubicBezTo>
                  <a:pt x="8208" y="11739"/>
                  <a:pt x="8457" y="12417"/>
                  <a:pt x="8689" y="13104"/>
                </a:cubicBezTo>
                <a:cubicBezTo>
                  <a:pt x="8564" y="12961"/>
                  <a:pt x="8439" y="12827"/>
                  <a:pt x="8306" y="12693"/>
                </a:cubicBezTo>
                <a:cubicBezTo>
                  <a:pt x="7726" y="12095"/>
                  <a:pt x="7101" y="11542"/>
                  <a:pt x="6423" y="11061"/>
                </a:cubicBezTo>
                <a:cubicBezTo>
                  <a:pt x="5888" y="10668"/>
                  <a:pt x="5290" y="10383"/>
                  <a:pt x="4666" y="10151"/>
                </a:cubicBezTo>
                <a:cubicBezTo>
                  <a:pt x="4595" y="10124"/>
                  <a:pt x="4523" y="10097"/>
                  <a:pt x="4452" y="10079"/>
                </a:cubicBezTo>
                <a:cubicBezTo>
                  <a:pt x="4373" y="10053"/>
                  <a:pt x="4288" y="10022"/>
                  <a:pt x="4207" y="10022"/>
                </a:cubicBezTo>
                <a:cubicBezTo>
                  <a:pt x="4178" y="10022"/>
                  <a:pt x="4149" y="10025"/>
                  <a:pt x="4122" y="10035"/>
                </a:cubicBezTo>
                <a:cubicBezTo>
                  <a:pt x="3854" y="10160"/>
                  <a:pt x="3979" y="10525"/>
                  <a:pt x="4095" y="10722"/>
                </a:cubicBezTo>
                <a:cubicBezTo>
                  <a:pt x="4282" y="11007"/>
                  <a:pt x="4559" y="11221"/>
                  <a:pt x="4844" y="11409"/>
                </a:cubicBezTo>
                <a:cubicBezTo>
                  <a:pt x="5397" y="11792"/>
                  <a:pt x="6013" y="12069"/>
                  <a:pt x="6611" y="12363"/>
                </a:cubicBezTo>
                <a:cubicBezTo>
                  <a:pt x="6905" y="12506"/>
                  <a:pt x="7199" y="12640"/>
                  <a:pt x="7485" y="12791"/>
                </a:cubicBezTo>
                <a:cubicBezTo>
                  <a:pt x="7815" y="12979"/>
                  <a:pt x="8127" y="13193"/>
                  <a:pt x="8439" y="13407"/>
                </a:cubicBezTo>
                <a:cubicBezTo>
                  <a:pt x="8564" y="13487"/>
                  <a:pt x="8680" y="13567"/>
                  <a:pt x="8787" y="13657"/>
                </a:cubicBezTo>
                <a:cubicBezTo>
                  <a:pt x="8823" y="13674"/>
                  <a:pt x="8868" y="13719"/>
                  <a:pt x="8912" y="13755"/>
                </a:cubicBezTo>
                <a:cubicBezTo>
                  <a:pt x="8912" y="13764"/>
                  <a:pt x="8912" y="13773"/>
                  <a:pt x="8912" y="13773"/>
                </a:cubicBezTo>
                <a:cubicBezTo>
                  <a:pt x="9002" y="14022"/>
                  <a:pt x="9091" y="14272"/>
                  <a:pt x="9171" y="14522"/>
                </a:cubicBezTo>
                <a:cubicBezTo>
                  <a:pt x="9211" y="14626"/>
                  <a:pt x="9230" y="14796"/>
                  <a:pt x="9350" y="14796"/>
                </a:cubicBezTo>
                <a:cubicBezTo>
                  <a:pt x="9364" y="14796"/>
                  <a:pt x="9378" y="14794"/>
                  <a:pt x="9394" y="14790"/>
                </a:cubicBezTo>
                <a:cubicBezTo>
                  <a:pt x="9635" y="14763"/>
                  <a:pt x="9251" y="14005"/>
                  <a:pt x="9242" y="13844"/>
                </a:cubicBezTo>
                <a:cubicBezTo>
                  <a:pt x="9126" y="13469"/>
                  <a:pt x="9010" y="13104"/>
                  <a:pt x="8886" y="12738"/>
                </a:cubicBezTo>
                <a:lnTo>
                  <a:pt x="8877" y="12738"/>
                </a:lnTo>
                <a:cubicBezTo>
                  <a:pt x="8859" y="12604"/>
                  <a:pt x="8832" y="12470"/>
                  <a:pt x="8805" y="12336"/>
                </a:cubicBezTo>
                <a:cubicBezTo>
                  <a:pt x="8832" y="11792"/>
                  <a:pt x="8894" y="11248"/>
                  <a:pt x="8993" y="10713"/>
                </a:cubicBezTo>
                <a:cubicBezTo>
                  <a:pt x="9091" y="10151"/>
                  <a:pt x="9189" y="9589"/>
                  <a:pt x="9278" y="9027"/>
                </a:cubicBezTo>
                <a:cubicBezTo>
                  <a:pt x="9358" y="8482"/>
                  <a:pt x="9492" y="7938"/>
                  <a:pt x="9403" y="7385"/>
                </a:cubicBezTo>
                <a:cubicBezTo>
                  <a:pt x="9358" y="7126"/>
                  <a:pt x="9242" y="6877"/>
                  <a:pt x="9046" y="6707"/>
                </a:cubicBezTo>
                <a:cubicBezTo>
                  <a:pt x="8942" y="6613"/>
                  <a:pt x="8798" y="6553"/>
                  <a:pt x="8659" y="6553"/>
                </a:cubicBezTo>
                <a:cubicBezTo>
                  <a:pt x="8560" y="6553"/>
                  <a:pt x="8464" y="6583"/>
                  <a:pt x="8386" y="6654"/>
                </a:cubicBezTo>
                <a:cubicBezTo>
                  <a:pt x="8297" y="6734"/>
                  <a:pt x="8243" y="6841"/>
                  <a:pt x="8199" y="6948"/>
                </a:cubicBezTo>
                <a:cubicBezTo>
                  <a:pt x="8145" y="7073"/>
                  <a:pt x="8118" y="7189"/>
                  <a:pt x="8092" y="7314"/>
                </a:cubicBezTo>
                <a:cubicBezTo>
                  <a:pt x="7967" y="8170"/>
                  <a:pt x="8056" y="9044"/>
                  <a:pt x="8154" y="9892"/>
                </a:cubicBezTo>
                <a:cubicBezTo>
                  <a:pt x="8243" y="10525"/>
                  <a:pt x="8386" y="11141"/>
                  <a:pt x="8529" y="11765"/>
                </a:cubicBezTo>
                <a:cubicBezTo>
                  <a:pt x="8306" y="11159"/>
                  <a:pt x="8056" y="10570"/>
                  <a:pt x="7770" y="9990"/>
                </a:cubicBezTo>
                <a:cubicBezTo>
                  <a:pt x="7333" y="9098"/>
                  <a:pt x="6869" y="8215"/>
                  <a:pt x="6370" y="7349"/>
                </a:cubicBezTo>
                <a:cubicBezTo>
                  <a:pt x="6370" y="7349"/>
                  <a:pt x="6370" y="7341"/>
                  <a:pt x="6370" y="7341"/>
                </a:cubicBezTo>
                <a:cubicBezTo>
                  <a:pt x="6290" y="6993"/>
                  <a:pt x="6298" y="6627"/>
                  <a:pt x="6290" y="6279"/>
                </a:cubicBezTo>
                <a:cubicBezTo>
                  <a:pt x="6281" y="5860"/>
                  <a:pt x="6272" y="5467"/>
                  <a:pt x="6281" y="5057"/>
                </a:cubicBezTo>
                <a:cubicBezTo>
                  <a:pt x="6272" y="4102"/>
                  <a:pt x="6450" y="3121"/>
                  <a:pt x="6200" y="2175"/>
                </a:cubicBezTo>
                <a:cubicBezTo>
                  <a:pt x="6126" y="1894"/>
                  <a:pt x="5914" y="1398"/>
                  <a:pt x="5570" y="1398"/>
                </a:cubicBezTo>
                <a:cubicBezTo>
                  <a:pt x="5543" y="1398"/>
                  <a:pt x="5515" y="1402"/>
                  <a:pt x="5487" y="1408"/>
                </a:cubicBezTo>
                <a:cubicBezTo>
                  <a:pt x="5174" y="1515"/>
                  <a:pt x="5121" y="2113"/>
                  <a:pt x="5103" y="2398"/>
                </a:cubicBezTo>
                <a:cubicBezTo>
                  <a:pt x="5094" y="2880"/>
                  <a:pt x="5157" y="3353"/>
                  <a:pt x="5246" y="3826"/>
                </a:cubicBezTo>
                <a:cubicBezTo>
                  <a:pt x="5353" y="4370"/>
                  <a:pt x="5487" y="4923"/>
                  <a:pt x="5629" y="5467"/>
                </a:cubicBezTo>
                <a:cubicBezTo>
                  <a:pt x="5745" y="5895"/>
                  <a:pt x="5861" y="6315"/>
                  <a:pt x="6013" y="6734"/>
                </a:cubicBezTo>
                <a:cubicBezTo>
                  <a:pt x="5371" y="5663"/>
                  <a:pt x="4684" y="4629"/>
                  <a:pt x="3917" y="3647"/>
                </a:cubicBezTo>
                <a:cubicBezTo>
                  <a:pt x="3925" y="3638"/>
                  <a:pt x="3925" y="3629"/>
                  <a:pt x="3925" y="3612"/>
                </a:cubicBezTo>
                <a:cubicBezTo>
                  <a:pt x="3908" y="3531"/>
                  <a:pt x="3854" y="3451"/>
                  <a:pt x="3818" y="3380"/>
                </a:cubicBezTo>
                <a:cubicBezTo>
                  <a:pt x="3738" y="3228"/>
                  <a:pt x="3658" y="3085"/>
                  <a:pt x="3578" y="2942"/>
                </a:cubicBezTo>
                <a:cubicBezTo>
                  <a:pt x="3292" y="2416"/>
                  <a:pt x="2953" y="1934"/>
                  <a:pt x="2569" y="1488"/>
                </a:cubicBezTo>
                <a:cubicBezTo>
                  <a:pt x="2150" y="1016"/>
                  <a:pt x="1704" y="570"/>
                  <a:pt x="1178" y="213"/>
                </a:cubicBezTo>
                <a:cubicBezTo>
                  <a:pt x="971" y="64"/>
                  <a:pt x="792" y="1"/>
                  <a:pt x="651" y="1"/>
                </a:cubicBezTo>
                <a:close/>
              </a:path>
            </a:pathLst>
          </a:custGeom>
          <a:solidFill>
            <a:srgbClr val="FE5471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>
            <a:off x="-455926" y="2533153"/>
            <a:ext cx="1169025" cy="464884"/>
          </a:xfrm>
          <a:custGeom>
            <a:avLst/>
            <a:gdLst/>
            <a:ahLst/>
            <a:cxnLst/>
            <a:rect l="l" t="t" r="r" b="b"/>
            <a:pathLst>
              <a:path w="6950" h="2764" extrusionOk="0">
                <a:moveTo>
                  <a:pt x="2725" y="0"/>
                </a:moveTo>
                <a:cubicBezTo>
                  <a:pt x="2289" y="0"/>
                  <a:pt x="1853" y="285"/>
                  <a:pt x="1774" y="837"/>
                </a:cubicBezTo>
                <a:cubicBezTo>
                  <a:pt x="1747" y="989"/>
                  <a:pt x="1747" y="1158"/>
                  <a:pt x="1756" y="1354"/>
                </a:cubicBezTo>
                <a:cubicBezTo>
                  <a:pt x="1756" y="1354"/>
                  <a:pt x="1676" y="1256"/>
                  <a:pt x="1542" y="1149"/>
                </a:cubicBezTo>
                <a:cubicBezTo>
                  <a:pt x="1369" y="1015"/>
                  <a:pt x="1173" y="955"/>
                  <a:pt x="982" y="955"/>
                </a:cubicBezTo>
                <a:cubicBezTo>
                  <a:pt x="476" y="955"/>
                  <a:pt x="1" y="1378"/>
                  <a:pt x="52" y="1961"/>
                </a:cubicBezTo>
                <a:cubicBezTo>
                  <a:pt x="79" y="2211"/>
                  <a:pt x="177" y="2496"/>
                  <a:pt x="436" y="2764"/>
                </a:cubicBezTo>
                <a:lnTo>
                  <a:pt x="6386" y="2764"/>
                </a:lnTo>
                <a:cubicBezTo>
                  <a:pt x="6386" y="2764"/>
                  <a:pt x="6395" y="2755"/>
                  <a:pt x="6404" y="2755"/>
                </a:cubicBezTo>
                <a:cubicBezTo>
                  <a:pt x="6949" y="2445"/>
                  <a:pt x="6698" y="1630"/>
                  <a:pt x="6118" y="1630"/>
                </a:cubicBezTo>
                <a:cubicBezTo>
                  <a:pt x="6081" y="1630"/>
                  <a:pt x="6042" y="1633"/>
                  <a:pt x="6003" y="1640"/>
                </a:cubicBezTo>
                <a:cubicBezTo>
                  <a:pt x="5878" y="1667"/>
                  <a:pt x="5744" y="1720"/>
                  <a:pt x="5592" y="1809"/>
                </a:cubicBezTo>
                <a:cubicBezTo>
                  <a:pt x="5592" y="1809"/>
                  <a:pt x="5762" y="1586"/>
                  <a:pt x="5833" y="1265"/>
                </a:cubicBezTo>
                <a:cubicBezTo>
                  <a:pt x="5958" y="672"/>
                  <a:pt x="5481" y="153"/>
                  <a:pt x="4906" y="153"/>
                </a:cubicBezTo>
                <a:cubicBezTo>
                  <a:pt x="4824" y="153"/>
                  <a:pt x="4740" y="164"/>
                  <a:pt x="4656" y="186"/>
                </a:cubicBezTo>
                <a:cubicBezTo>
                  <a:pt x="4263" y="293"/>
                  <a:pt x="3835" y="596"/>
                  <a:pt x="3719" y="1354"/>
                </a:cubicBezTo>
                <a:cubicBezTo>
                  <a:pt x="3719" y="1354"/>
                  <a:pt x="3728" y="1069"/>
                  <a:pt x="3648" y="739"/>
                </a:cubicBezTo>
                <a:cubicBezTo>
                  <a:pt x="3528" y="242"/>
                  <a:pt x="3127" y="0"/>
                  <a:pt x="27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713100" y="2396100"/>
            <a:ext cx="4210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 idx="2" hasCustomPrompt="1"/>
          </p:nvPr>
        </p:nvSpPr>
        <p:spPr>
          <a:xfrm>
            <a:off x="2143200" y="1446250"/>
            <a:ext cx="1350300" cy="94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subTitle" idx="1"/>
          </p:nvPr>
        </p:nvSpPr>
        <p:spPr>
          <a:xfrm>
            <a:off x="713100" y="3225025"/>
            <a:ext cx="4210500" cy="47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4844889" y="2873850"/>
            <a:ext cx="5418740" cy="3397157"/>
          </a:xfrm>
          <a:custGeom>
            <a:avLst/>
            <a:gdLst/>
            <a:ahLst/>
            <a:cxnLst/>
            <a:rect l="l" t="t" r="r" b="b"/>
            <a:pathLst>
              <a:path w="13748" h="8619" extrusionOk="0">
                <a:moveTo>
                  <a:pt x="12035" y="0"/>
                </a:moveTo>
                <a:cubicBezTo>
                  <a:pt x="11928" y="0"/>
                  <a:pt x="11813" y="20"/>
                  <a:pt x="11696" y="72"/>
                </a:cubicBezTo>
                <a:cubicBezTo>
                  <a:pt x="11268" y="278"/>
                  <a:pt x="11312" y="964"/>
                  <a:pt x="11312" y="964"/>
                </a:cubicBezTo>
                <a:cubicBezTo>
                  <a:pt x="11312" y="964"/>
                  <a:pt x="10842" y="669"/>
                  <a:pt x="10266" y="669"/>
                </a:cubicBezTo>
                <a:cubicBezTo>
                  <a:pt x="9998" y="669"/>
                  <a:pt x="9707" y="733"/>
                  <a:pt x="9430" y="920"/>
                </a:cubicBezTo>
                <a:cubicBezTo>
                  <a:pt x="8556" y="1509"/>
                  <a:pt x="8814" y="2731"/>
                  <a:pt x="8814" y="2731"/>
                </a:cubicBezTo>
                <a:cubicBezTo>
                  <a:pt x="8814" y="2731"/>
                  <a:pt x="8565" y="2546"/>
                  <a:pt x="8236" y="2546"/>
                </a:cubicBezTo>
                <a:cubicBezTo>
                  <a:pt x="8076" y="2546"/>
                  <a:pt x="7896" y="2590"/>
                  <a:pt x="7717" y="2722"/>
                </a:cubicBezTo>
                <a:cubicBezTo>
                  <a:pt x="7182" y="3123"/>
                  <a:pt x="7378" y="3766"/>
                  <a:pt x="7378" y="3766"/>
                </a:cubicBezTo>
                <a:cubicBezTo>
                  <a:pt x="7378" y="3766"/>
                  <a:pt x="6871" y="3231"/>
                  <a:pt x="6091" y="3231"/>
                </a:cubicBezTo>
                <a:cubicBezTo>
                  <a:pt x="5884" y="3231"/>
                  <a:pt x="5657" y="3269"/>
                  <a:pt x="5415" y="3364"/>
                </a:cubicBezTo>
                <a:cubicBezTo>
                  <a:pt x="4265" y="3810"/>
                  <a:pt x="4282" y="5354"/>
                  <a:pt x="4282" y="5354"/>
                </a:cubicBezTo>
                <a:cubicBezTo>
                  <a:pt x="4282" y="5354"/>
                  <a:pt x="3981" y="5019"/>
                  <a:pt x="3558" y="5019"/>
                </a:cubicBezTo>
                <a:cubicBezTo>
                  <a:pt x="3487" y="5019"/>
                  <a:pt x="3413" y="5029"/>
                  <a:pt x="3337" y="5050"/>
                </a:cubicBezTo>
                <a:cubicBezTo>
                  <a:pt x="2810" y="5202"/>
                  <a:pt x="2632" y="5916"/>
                  <a:pt x="2632" y="5916"/>
                </a:cubicBezTo>
                <a:cubicBezTo>
                  <a:pt x="2632" y="5916"/>
                  <a:pt x="2270" y="5441"/>
                  <a:pt x="1605" y="5441"/>
                </a:cubicBezTo>
                <a:cubicBezTo>
                  <a:pt x="1434" y="5441"/>
                  <a:pt x="1244" y="5472"/>
                  <a:pt x="1035" y="5550"/>
                </a:cubicBezTo>
                <a:cubicBezTo>
                  <a:pt x="0" y="5933"/>
                  <a:pt x="18" y="7147"/>
                  <a:pt x="259" y="7816"/>
                </a:cubicBezTo>
                <a:lnTo>
                  <a:pt x="348" y="8619"/>
                </a:lnTo>
                <a:lnTo>
                  <a:pt x="13748" y="7209"/>
                </a:lnTo>
                <a:lnTo>
                  <a:pt x="13543" y="5202"/>
                </a:lnTo>
                <a:lnTo>
                  <a:pt x="12543" y="144"/>
                </a:lnTo>
                <a:cubicBezTo>
                  <a:pt x="12543" y="144"/>
                  <a:pt x="12324" y="0"/>
                  <a:pt x="1203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rot="9749509">
            <a:off x="-1242038" y="-859241"/>
            <a:ext cx="4894467" cy="2302002"/>
          </a:xfrm>
          <a:custGeom>
            <a:avLst/>
            <a:gdLst/>
            <a:ahLst/>
            <a:cxnLst/>
            <a:rect l="l" t="t" r="r" b="b"/>
            <a:pathLst>
              <a:path w="16333" h="7682" extrusionOk="0">
                <a:moveTo>
                  <a:pt x="15762" y="1"/>
                </a:moveTo>
                <a:cubicBezTo>
                  <a:pt x="15405" y="215"/>
                  <a:pt x="15138" y="545"/>
                  <a:pt x="14879" y="875"/>
                </a:cubicBezTo>
                <a:cubicBezTo>
                  <a:pt x="14593" y="1232"/>
                  <a:pt x="14308" y="1598"/>
                  <a:pt x="13915" y="1821"/>
                </a:cubicBezTo>
                <a:cubicBezTo>
                  <a:pt x="13625" y="1980"/>
                  <a:pt x="13312" y="2044"/>
                  <a:pt x="12990" y="2044"/>
                </a:cubicBezTo>
                <a:cubicBezTo>
                  <a:pt x="12414" y="2044"/>
                  <a:pt x="11813" y="1839"/>
                  <a:pt x="11275" y="1616"/>
                </a:cubicBezTo>
                <a:cubicBezTo>
                  <a:pt x="10613" y="1337"/>
                  <a:pt x="9913" y="1026"/>
                  <a:pt x="9218" y="1026"/>
                </a:cubicBezTo>
                <a:cubicBezTo>
                  <a:pt x="9023" y="1026"/>
                  <a:pt x="8828" y="1050"/>
                  <a:pt x="8634" y="1107"/>
                </a:cubicBezTo>
                <a:cubicBezTo>
                  <a:pt x="7938" y="1312"/>
                  <a:pt x="7430" y="1892"/>
                  <a:pt x="6912" y="2410"/>
                </a:cubicBezTo>
                <a:cubicBezTo>
                  <a:pt x="6404" y="2918"/>
                  <a:pt x="5792" y="3418"/>
                  <a:pt x="5085" y="3418"/>
                </a:cubicBezTo>
                <a:cubicBezTo>
                  <a:pt x="5072" y="3418"/>
                  <a:pt x="5060" y="3418"/>
                  <a:pt x="5048" y="3418"/>
                </a:cubicBezTo>
                <a:cubicBezTo>
                  <a:pt x="3745" y="3382"/>
                  <a:pt x="2951" y="1696"/>
                  <a:pt x="1649" y="1642"/>
                </a:cubicBezTo>
                <a:cubicBezTo>
                  <a:pt x="1632" y="1642"/>
                  <a:pt x="1615" y="1641"/>
                  <a:pt x="1598" y="1641"/>
                </a:cubicBezTo>
                <a:cubicBezTo>
                  <a:pt x="753" y="1641"/>
                  <a:pt x="0" y="2507"/>
                  <a:pt x="97" y="3355"/>
                </a:cubicBezTo>
                <a:lnTo>
                  <a:pt x="204" y="6772"/>
                </a:lnTo>
                <a:lnTo>
                  <a:pt x="16333" y="7682"/>
                </a:lnTo>
                <a:lnTo>
                  <a:pt x="16333" y="7682"/>
                </a:lnTo>
                <a:lnTo>
                  <a:pt x="15762" y="1"/>
                </a:lnTo>
                <a:close/>
              </a:path>
            </a:pathLst>
          </a:custGeom>
          <a:solidFill>
            <a:srgbClr val="FE5471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rot="1929240">
            <a:off x="-328491" y="3753156"/>
            <a:ext cx="5418765" cy="3397173"/>
          </a:xfrm>
          <a:custGeom>
            <a:avLst/>
            <a:gdLst/>
            <a:ahLst/>
            <a:cxnLst/>
            <a:rect l="l" t="t" r="r" b="b"/>
            <a:pathLst>
              <a:path w="13748" h="8619" extrusionOk="0">
                <a:moveTo>
                  <a:pt x="12035" y="0"/>
                </a:moveTo>
                <a:cubicBezTo>
                  <a:pt x="11928" y="0"/>
                  <a:pt x="11813" y="20"/>
                  <a:pt x="11696" y="72"/>
                </a:cubicBezTo>
                <a:cubicBezTo>
                  <a:pt x="11268" y="278"/>
                  <a:pt x="11312" y="964"/>
                  <a:pt x="11312" y="964"/>
                </a:cubicBezTo>
                <a:cubicBezTo>
                  <a:pt x="11312" y="964"/>
                  <a:pt x="10842" y="669"/>
                  <a:pt x="10266" y="669"/>
                </a:cubicBezTo>
                <a:cubicBezTo>
                  <a:pt x="9998" y="669"/>
                  <a:pt x="9707" y="733"/>
                  <a:pt x="9430" y="920"/>
                </a:cubicBezTo>
                <a:cubicBezTo>
                  <a:pt x="8556" y="1509"/>
                  <a:pt x="8814" y="2731"/>
                  <a:pt x="8814" y="2731"/>
                </a:cubicBezTo>
                <a:cubicBezTo>
                  <a:pt x="8814" y="2731"/>
                  <a:pt x="8565" y="2546"/>
                  <a:pt x="8236" y="2546"/>
                </a:cubicBezTo>
                <a:cubicBezTo>
                  <a:pt x="8076" y="2546"/>
                  <a:pt x="7896" y="2590"/>
                  <a:pt x="7717" y="2722"/>
                </a:cubicBezTo>
                <a:cubicBezTo>
                  <a:pt x="7182" y="3123"/>
                  <a:pt x="7378" y="3766"/>
                  <a:pt x="7378" y="3766"/>
                </a:cubicBezTo>
                <a:cubicBezTo>
                  <a:pt x="7378" y="3766"/>
                  <a:pt x="6871" y="3231"/>
                  <a:pt x="6091" y="3231"/>
                </a:cubicBezTo>
                <a:cubicBezTo>
                  <a:pt x="5884" y="3231"/>
                  <a:pt x="5657" y="3269"/>
                  <a:pt x="5415" y="3364"/>
                </a:cubicBezTo>
                <a:cubicBezTo>
                  <a:pt x="4265" y="3810"/>
                  <a:pt x="4282" y="5354"/>
                  <a:pt x="4282" y="5354"/>
                </a:cubicBezTo>
                <a:cubicBezTo>
                  <a:pt x="4282" y="5354"/>
                  <a:pt x="3981" y="5019"/>
                  <a:pt x="3558" y="5019"/>
                </a:cubicBezTo>
                <a:cubicBezTo>
                  <a:pt x="3487" y="5019"/>
                  <a:pt x="3413" y="5029"/>
                  <a:pt x="3337" y="5050"/>
                </a:cubicBezTo>
                <a:cubicBezTo>
                  <a:pt x="2810" y="5202"/>
                  <a:pt x="2632" y="5916"/>
                  <a:pt x="2632" y="5916"/>
                </a:cubicBezTo>
                <a:cubicBezTo>
                  <a:pt x="2632" y="5916"/>
                  <a:pt x="2270" y="5441"/>
                  <a:pt x="1605" y="5441"/>
                </a:cubicBezTo>
                <a:cubicBezTo>
                  <a:pt x="1434" y="5441"/>
                  <a:pt x="1244" y="5472"/>
                  <a:pt x="1035" y="5550"/>
                </a:cubicBezTo>
                <a:cubicBezTo>
                  <a:pt x="0" y="5933"/>
                  <a:pt x="18" y="7147"/>
                  <a:pt x="259" y="7816"/>
                </a:cubicBezTo>
                <a:lnTo>
                  <a:pt x="348" y="8619"/>
                </a:lnTo>
                <a:lnTo>
                  <a:pt x="13748" y="7209"/>
                </a:lnTo>
                <a:lnTo>
                  <a:pt x="13543" y="5202"/>
                </a:lnTo>
                <a:lnTo>
                  <a:pt x="12543" y="144"/>
                </a:lnTo>
                <a:cubicBezTo>
                  <a:pt x="12543" y="144"/>
                  <a:pt x="12324" y="0"/>
                  <a:pt x="1203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28723" y="4168680"/>
            <a:ext cx="404881" cy="343523"/>
          </a:xfrm>
          <a:custGeom>
            <a:avLst/>
            <a:gdLst/>
            <a:ahLst/>
            <a:cxnLst/>
            <a:rect l="l" t="t" r="r" b="b"/>
            <a:pathLst>
              <a:path w="4783" h="4059" extrusionOk="0">
                <a:moveTo>
                  <a:pt x="1544" y="1"/>
                </a:moveTo>
                <a:cubicBezTo>
                  <a:pt x="1030" y="1"/>
                  <a:pt x="569" y="403"/>
                  <a:pt x="429" y="981"/>
                </a:cubicBezTo>
                <a:cubicBezTo>
                  <a:pt x="420" y="1008"/>
                  <a:pt x="420" y="1026"/>
                  <a:pt x="411" y="1052"/>
                </a:cubicBezTo>
                <a:cubicBezTo>
                  <a:pt x="411" y="1052"/>
                  <a:pt x="0" y="2533"/>
                  <a:pt x="2204" y="4059"/>
                </a:cubicBezTo>
                <a:cubicBezTo>
                  <a:pt x="4746" y="3202"/>
                  <a:pt x="4755" y="1659"/>
                  <a:pt x="4755" y="1659"/>
                </a:cubicBezTo>
                <a:cubicBezTo>
                  <a:pt x="4755" y="1632"/>
                  <a:pt x="4755" y="1614"/>
                  <a:pt x="4755" y="1588"/>
                </a:cubicBezTo>
                <a:cubicBezTo>
                  <a:pt x="4782" y="945"/>
                  <a:pt x="4389" y="392"/>
                  <a:pt x="3836" y="312"/>
                </a:cubicBezTo>
                <a:cubicBezTo>
                  <a:pt x="3792" y="306"/>
                  <a:pt x="3749" y="303"/>
                  <a:pt x="3705" y="303"/>
                </a:cubicBezTo>
                <a:cubicBezTo>
                  <a:pt x="3184" y="303"/>
                  <a:pt x="2711" y="736"/>
                  <a:pt x="2587" y="1329"/>
                </a:cubicBezTo>
                <a:cubicBezTo>
                  <a:pt x="2641" y="669"/>
                  <a:pt x="2240" y="89"/>
                  <a:pt x="1669" y="9"/>
                </a:cubicBezTo>
                <a:cubicBezTo>
                  <a:pt x="1627" y="3"/>
                  <a:pt x="1585" y="1"/>
                  <a:pt x="1544" y="1"/>
                </a:cubicBezTo>
                <a:close/>
              </a:path>
            </a:pathLst>
          </a:custGeom>
          <a:solidFill>
            <a:srgbClr val="FE5471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>
            <a:spLocks noGrp="1"/>
          </p:cNvSpPr>
          <p:nvPr>
            <p:ph type="title"/>
          </p:nvPr>
        </p:nvSpPr>
        <p:spPr>
          <a:xfrm>
            <a:off x="1170450" y="464550"/>
            <a:ext cx="6803100" cy="681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0"/>
          <p:cNvSpPr/>
          <p:nvPr/>
        </p:nvSpPr>
        <p:spPr>
          <a:xfrm>
            <a:off x="-916198" y="2425278"/>
            <a:ext cx="5251402" cy="3052220"/>
          </a:xfrm>
          <a:custGeom>
            <a:avLst/>
            <a:gdLst/>
            <a:ahLst/>
            <a:cxnLst/>
            <a:rect l="l" t="t" r="r" b="b"/>
            <a:pathLst>
              <a:path w="22411" h="13026" extrusionOk="0">
                <a:moveTo>
                  <a:pt x="1" y="1"/>
                </a:moveTo>
                <a:lnTo>
                  <a:pt x="45" y="13025"/>
                </a:lnTo>
                <a:lnTo>
                  <a:pt x="21822" y="12963"/>
                </a:lnTo>
                <a:cubicBezTo>
                  <a:pt x="22411" y="11705"/>
                  <a:pt x="21670" y="9983"/>
                  <a:pt x="20359" y="9600"/>
                </a:cubicBezTo>
                <a:cubicBezTo>
                  <a:pt x="20115" y="9527"/>
                  <a:pt x="19870" y="9496"/>
                  <a:pt x="19625" y="9496"/>
                </a:cubicBezTo>
                <a:cubicBezTo>
                  <a:pt x="18132" y="9496"/>
                  <a:pt x="16612" y="10649"/>
                  <a:pt x="15124" y="10649"/>
                </a:cubicBezTo>
                <a:cubicBezTo>
                  <a:pt x="14869" y="10649"/>
                  <a:pt x="14616" y="10615"/>
                  <a:pt x="14364" y="10536"/>
                </a:cubicBezTo>
                <a:cubicBezTo>
                  <a:pt x="13275" y="10206"/>
                  <a:pt x="12580" y="9127"/>
                  <a:pt x="12071" y="8092"/>
                </a:cubicBezTo>
                <a:cubicBezTo>
                  <a:pt x="11554" y="7057"/>
                  <a:pt x="11081" y="5924"/>
                  <a:pt x="10144" y="5264"/>
                </a:cubicBezTo>
                <a:cubicBezTo>
                  <a:pt x="9388" y="4734"/>
                  <a:pt x="8479" y="4599"/>
                  <a:pt x="7547" y="4599"/>
                </a:cubicBezTo>
                <a:cubicBezTo>
                  <a:pt x="7005" y="4599"/>
                  <a:pt x="6456" y="4645"/>
                  <a:pt x="5924" y="4684"/>
                </a:cubicBezTo>
                <a:cubicBezTo>
                  <a:pt x="5607" y="4710"/>
                  <a:pt x="5280" y="4727"/>
                  <a:pt x="4953" y="4727"/>
                </a:cubicBezTo>
                <a:cubicBezTo>
                  <a:pt x="3792" y="4727"/>
                  <a:pt x="2629" y="4509"/>
                  <a:pt x="1856" y="3667"/>
                </a:cubicBezTo>
                <a:cubicBezTo>
                  <a:pt x="1375" y="3141"/>
                  <a:pt x="1134" y="2436"/>
                  <a:pt x="893" y="1767"/>
                </a:cubicBezTo>
                <a:cubicBezTo>
                  <a:pt x="670" y="1143"/>
                  <a:pt x="429" y="500"/>
                  <a:pt x="1" y="1"/>
                </a:cubicBezTo>
                <a:close/>
              </a:path>
            </a:pathLst>
          </a:custGeom>
          <a:solidFill>
            <a:srgbClr val="FE5471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0"/>
          <p:cNvSpPr/>
          <p:nvPr/>
        </p:nvSpPr>
        <p:spPr>
          <a:xfrm>
            <a:off x="6121002" y="-361951"/>
            <a:ext cx="5251382" cy="3052962"/>
          </a:xfrm>
          <a:custGeom>
            <a:avLst/>
            <a:gdLst/>
            <a:ahLst/>
            <a:cxnLst/>
            <a:rect l="l" t="t" r="r" b="b"/>
            <a:pathLst>
              <a:path w="18200" h="10581" extrusionOk="0">
                <a:moveTo>
                  <a:pt x="18163" y="0"/>
                </a:moveTo>
                <a:lnTo>
                  <a:pt x="473" y="54"/>
                </a:lnTo>
                <a:cubicBezTo>
                  <a:pt x="0" y="1071"/>
                  <a:pt x="598" y="2471"/>
                  <a:pt x="1668" y="2784"/>
                </a:cubicBezTo>
                <a:cubicBezTo>
                  <a:pt x="1865" y="2842"/>
                  <a:pt x="2062" y="2866"/>
                  <a:pt x="2260" y="2866"/>
                </a:cubicBezTo>
                <a:cubicBezTo>
                  <a:pt x="3475" y="2866"/>
                  <a:pt x="4713" y="1928"/>
                  <a:pt x="5928" y="1928"/>
                </a:cubicBezTo>
                <a:cubicBezTo>
                  <a:pt x="6133" y="1928"/>
                  <a:pt x="6336" y="1955"/>
                  <a:pt x="6539" y="2016"/>
                </a:cubicBezTo>
                <a:cubicBezTo>
                  <a:pt x="7422" y="2293"/>
                  <a:pt x="7984" y="3167"/>
                  <a:pt x="8395" y="4006"/>
                </a:cubicBezTo>
                <a:cubicBezTo>
                  <a:pt x="8814" y="4844"/>
                  <a:pt x="9207" y="5763"/>
                  <a:pt x="9965" y="6299"/>
                </a:cubicBezTo>
                <a:cubicBezTo>
                  <a:pt x="10573" y="6732"/>
                  <a:pt x="11308" y="6842"/>
                  <a:pt x="12064" y="6842"/>
                </a:cubicBezTo>
                <a:cubicBezTo>
                  <a:pt x="12506" y="6842"/>
                  <a:pt x="12956" y="6804"/>
                  <a:pt x="13391" y="6771"/>
                </a:cubicBezTo>
                <a:cubicBezTo>
                  <a:pt x="13641" y="6752"/>
                  <a:pt x="13898" y="6739"/>
                  <a:pt x="14157" y="6739"/>
                </a:cubicBezTo>
                <a:cubicBezTo>
                  <a:pt x="15104" y="6739"/>
                  <a:pt x="16060" y="6914"/>
                  <a:pt x="16691" y="7601"/>
                </a:cubicBezTo>
                <a:cubicBezTo>
                  <a:pt x="17084" y="8029"/>
                  <a:pt x="17280" y="8600"/>
                  <a:pt x="17476" y="9144"/>
                </a:cubicBezTo>
                <a:cubicBezTo>
                  <a:pt x="17655" y="9653"/>
                  <a:pt x="17851" y="10179"/>
                  <a:pt x="18199" y="10581"/>
                </a:cubicBezTo>
                <a:lnTo>
                  <a:pt x="18163" y="0"/>
                </a:lnTo>
                <a:close/>
              </a:path>
            </a:pathLst>
          </a:custGeom>
          <a:solidFill>
            <a:srgbClr val="FE5471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0"/>
          <p:cNvSpPr/>
          <p:nvPr/>
        </p:nvSpPr>
        <p:spPr>
          <a:xfrm rot="10800000">
            <a:off x="-1021131" y="-619400"/>
            <a:ext cx="3277957" cy="1764950"/>
          </a:xfrm>
          <a:custGeom>
            <a:avLst/>
            <a:gdLst/>
            <a:ahLst/>
            <a:cxnLst/>
            <a:rect l="l" t="t" r="r" b="b"/>
            <a:pathLst>
              <a:path w="15051" h="8104" extrusionOk="0">
                <a:moveTo>
                  <a:pt x="13907" y="0"/>
                </a:moveTo>
                <a:cubicBezTo>
                  <a:pt x="13817" y="0"/>
                  <a:pt x="13721" y="14"/>
                  <a:pt x="13623" y="48"/>
                </a:cubicBezTo>
                <a:cubicBezTo>
                  <a:pt x="13123" y="208"/>
                  <a:pt x="13088" y="976"/>
                  <a:pt x="13088" y="976"/>
                </a:cubicBezTo>
                <a:cubicBezTo>
                  <a:pt x="13088" y="976"/>
                  <a:pt x="12512" y="520"/>
                  <a:pt x="11792" y="520"/>
                </a:cubicBezTo>
                <a:cubicBezTo>
                  <a:pt x="11551" y="520"/>
                  <a:pt x="11293" y="571"/>
                  <a:pt x="11036" y="708"/>
                </a:cubicBezTo>
                <a:cubicBezTo>
                  <a:pt x="10010" y="1252"/>
                  <a:pt x="10153" y="2626"/>
                  <a:pt x="10153" y="2626"/>
                </a:cubicBezTo>
                <a:cubicBezTo>
                  <a:pt x="10153" y="2626"/>
                  <a:pt x="9850" y="2347"/>
                  <a:pt x="9434" y="2347"/>
                </a:cubicBezTo>
                <a:cubicBezTo>
                  <a:pt x="9284" y="2347"/>
                  <a:pt x="9119" y="2384"/>
                  <a:pt x="8948" y="2483"/>
                </a:cubicBezTo>
                <a:cubicBezTo>
                  <a:pt x="8315" y="2867"/>
                  <a:pt x="8458" y="3589"/>
                  <a:pt x="8458" y="3589"/>
                </a:cubicBezTo>
                <a:cubicBezTo>
                  <a:pt x="8458" y="3589"/>
                  <a:pt x="7881" y="2845"/>
                  <a:pt x="6900" y="2845"/>
                </a:cubicBezTo>
                <a:cubicBezTo>
                  <a:pt x="6729" y="2845"/>
                  <a:pt x="6547" y="2867"/>
                  <a:pt x="6352" y="2920"/>
                </a:cubicBezTo>
                <a:cubicBezTo>
                  <a:pt x="5041" y="3286"/>
                  <a:pt x="4880" y="4972"/>
                  <a:pt x="4880" y="4972"/>
                </a:cubicBezTo>
                <a:cubicBezTo>
                  <a:pt x="4880" y="4972"/>
                  <a:pt x="4551" y="4523"/>
                  <a:pt x="4029" y="4523"/>
                </a:cubicBezTo>
                <a:cubicBezTo>
                  <a:pt x="3982" y="4523"/>
                  <a:pt x="3932" y="4527"/>
                  <a:pt x="3881" y="4535"/>
                </a:cubicBezTo>
                <a:cubicBezTo>
                  <a:pt x="3283" y="4642"/>
                  <a:pt x="3007" y="5400"/>
                  <a:pt x="3007" y="5400"/>
                </a:cubicBezTo>
                <a:cubicBezTo>
                  <a:pt x="3007" y="5400"/>
                  <a:pt x="2611" y="4757"/>
                  <a:pt x="1768" y="4757"/>
                </a:cubicBezTo>
                <a:cubicBezTo>
                  <a:pt x="1623" y="4757"/>
                  <a:pt x="1465" y="4776"/>
                  <a:pt x="1294" y="4821"/>
                </a:cubicBezTo>
                <a:cubicBezTo>
                  <a:pt x="125" y="5124"/>
                  <a:pt x="0" y="6453"/>
                  <a:pt x="188" y="7211"/>
                </a:cubicBezTo>
                <a:lnTo>
                  <a:pt x="188" y="8103"/>
                </a:lnTo>
                <a:lnTo>
                  <a:pt x="15050" y="8103"/>
                </a:lnTo>
                <a:lnTo>
                  <a:pt x="15050" y="5882"/>
                </a:lnTo>
                <a:lnTo>
                  <a:pt x="14542" y="217"/>
                </a:lnTo>
                <a:cubicBezTo>
                  <a:pt x="14542" y="217"/>
                  <a:pt x="14268" y="0"/>
                  <a:pt x="139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0"/>
          <p:cNvSpPr/>
          <p:nvPr/>
        </p:nvSpPr>
        <p:spPr>
          <a:xfrm>
            <a:off x="6618863" y="3468071"/>
            <a:ext cx="3624076" cy="2272076"/>
          </a:xfrm>
          <a:custGeom>
            <a:avLst/>
            <a:gdLst/>
            <a:ahLst/>
            <a:cxnLst/>
            <a:rect l="l" t="t" r="r" b="b"/>
            <a:pathLst>
              <a:path w="13748" h="8619" extrusionOk="0">
                <a:moveTo>
                  <a:pt x="12035" y="0"/>
                </a:moveTo>
                <a:cubicBezTo>
                  <a:pt x="11928" y="0"/>
                  <a:pt x="11813" y="20"/>
                  <a:pt x="11696" y="72"/>
                </a:cubicBezTo>
                <a:cubicBezTo>
                  <a:pt x="11268" y="278"/>
                  <a:pt x="11312" y="964"/>
                  <a:pt x="11312" y="964"/>
                </a:cubicBezTo>
                <a:cubicBezTo>
                  <a:pt x="11312" y="964"/>
                  <a:pt x="10842" y="669"/>
                  <a:pt x="10266" y="669"/>
                </a:cubicBezTo>
                <a:cubicBezTo>
                  <a:pt x="9998" y="669"/>
                  <a:pt x="9707" y="733"/>
                  <a:pt x="9430" y="920"/>
                </a:cubicBezTo>
                <a:cubicBezTo>
                  <a:pt x="8556" y="1509"/>
                  <a:pt x="8814" y="2731"/>
                  <a:pt x="8814" y="2731"/>
                </a:cubicBezTo>
                <a:cubicBezTo>
                  <a:pt x="8814" y="2731"/>
                  <a:pt x="8565" y="2546"/>
                  <a:pt x="8236" y="2546"/>
                </a:cubicBezTo>
                <a:cubicBezTo>
                  <a:pt x="8076" y="2546"/>
                  <a:pt x="7896" y="2590"/>
                  <a:pt x="7717" y="2722"/>
                </a:cubicBezTo>
                <a:cubicBezTo>
                  <a:pt x="7182" y="3123"/>
                  <a:pt x="7378" y="3766"/>
                  <a:pt x="7378" y="3766"/>
                </a:cubicBezTo>
                <a:cubicBezTo>
                  <a:pt x="7378" y="3766"/>
                  <a:pt x="6871" y="3231"/>
                  <a:pt x="6091" y="3231"/>
                </a:cubicBezTo>
                <a:cubicBezTo>
                  <a:pt x="5884" y="3231"/>
                  <a:pt x="5657" y="3269"/>
                  <a:pt x="5415" y="3364"/>
                </a:cubicBezTo>
                <a:cubicBezTo>
                  <a:pt x="4265" y="3810"/>
                  <a:pt x="4282" y="5354"/>
                  <a:pt x="4282" y="5354"/>
                </a:cubicBezTo>
                <a:cubicBezTo>
                  <a:pt x="4282" y="5354"/>
                  <a:pt x="3981" y="5019"/>
                  <a:pt x="3558" y="5019"/>
                </a:cubicBezTo>
                <a:cubicBezTo>
                  <a:pt x="3487" y="5019"/>
                  <a:pt x="3413" y="5029"/>
                  <a:pt x="3337" y="5050"/>
                </a:cubicBezTo>
                <a:cubicBezTo>
                  <a:pt x="2810" y="5202"/>
                  <a:pt x="2632" y="5916"/>
                  <a:pt x="2632" y="5916"/>
                </a:cubicBezTo>
                <a:cubicBezTo>
                  <a:pt x="2632" y="5916"/>
                  <a:pt x="2270" y="5441"/>
                  <a:pt x="1605" y="5441"/>
                </a:cubicBezTo>
                <a:cubicBezTo>
                  <a:pt x="1434" y="5441"/>
                  <a:pt x="1244" y="5472"/>
                  <a:pt x="1035" y="5550"/>
                </a:cubicBezTo>
                <a:cubicBezTo>
                  <a:pt x="0" y="5933"/>
                  <a:pt x="18" y="7147"/>
                  <a:pt x="259" y="7816"/>
                </a:cubicBezTo>
                <a:lnTo>
                  <a:pt x="348" y="8619"/>
                </a:lnTo>
                <a:lnTo>
                  <a:pt x="13748" y="7209"/>
                </a:lnTo>
                <a:lnTo>
                  <a:pt x="13543" y="5202"/>
                </a:lnTo>
                <a:lnTo>
                  <a:pt x="12543" y="144"/>
                </a:lnTo>
                <a:cubicBezTo>
                  <a:pt x="12543" y="144"/>
                  <a:pt x="12324" y="0"/>
                  <a:pt x="1203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10"/>
          <p:cNvGrpSpPr/>
          <p:nvPr/>
        </p:nvGrpSpPr>
        <p:grpSpPr>
          <a:xfrm>
            <a:off x="-754853" y="872145"/>
            <a:ext cx="2800060" cy="5074445"/>
            <a:chOff x="-754853" y="872145"/>
            <a:chExt cx="2800060" cy="5074445"/>
          </a:xfrm>
        </p:grpSpPr>
        <p:grpSp>
          <p:nvGrpSpPr>
            <p:cNvPr id="254" name="Google Shape;254;p10"/>
            <p:cNvGrpSpPr/>
            <p:nvPr/>
          </p:nvGrpSpPr>
          <p:grpSpPr>
            <a:xfrm rot="1132058">
              <a:off x="-90572" y="3540903"/>
              <a:ext cx="1891216" cy="1814932"/>
              <a:chOff x="1947568" y="2108290"/>
              <a:chExt cx="650763" cy="624513"/>
            </a:xfrm>
          </p:grpSpPr>
          <p:sp>
            <p:nvSpPr>
              <p:cNvPr id="255" name="Google Shape;255;p10"/>
              <p:cNvSpPr/>
              <p:nvPr/>
            </p:nvSpPr>
            <p:spPr>
              <a:xfrm>
                <a:off x="1947568" y="2108290"/>
                <a:ext cx="650763" cy="624513"/>
              </a:xfrm>
              <a:custGeom>
                <a:avLst/>
                <a:gdLst/>
                <a:ahLst/>
                <a:cxnLst/>
                <a:rect l="l" t="t" r="r" b="b"/>
                <a:pathLst>
                  <a:path w="19759" h="18962" extrusionOk="0">
                    <a:moveTo>
                      <a:pt x="17620" y="0"/>
                    </a:moveTo>
                    <a:cubicBezTo>
                      <a:pt x="16846" y="0"/>
                      <a:pt x="16035" y="421"/>
                      <a:pt x="15191" y="806"/>
                    </a:cubicBezTo>
                    <a:cubicBezTo>
                      <a:pt x="14823" y="979"/>
                      <a:pt x="14531" y="1044"/>
                      <a:pt x="14281" y="1044"/>
                    </a:cubicBezTo>
                    <a:cubicBezTo>
                      <a:pt x="13510" y="1044"/>
                      <a:pt x="13143" y="426"/>
                      <a:pt x="12219" y="426"/>
                    </a:cubicBezTo>
                    <a:cubicBezTo>
                      <a:pt x="12140" y="426"/>
                      <a:pt x="12058" y="431"/>
                      <a:pt x="11971" y="440"/>
                    </a:cubicBezTo>
                    <a:cubicBezTo>
                      <a:pt x="10650" y="610"/>
                      <a:pt x="9928" y="2465"/>
                      <a:pt x="9366" y="3616"/>
                    </a:cubicBezTo>
                    <a:cubicBezTo>
                      <a:pt x="8545" y="5320"/>
                      <a:pt x="8126" y="5454"/>
                      <a:pt x="6672" y="5909"/>
                    </a:cubicBezTo>
                    <a:cubicBezTo>
                      <a:pt x="4754" y="6507"/>
                      <a:pt x="3380" y="8924"/>
                      <a:pt x="2559" y="11431"/>
                    </a:cubicBezTo>
                    <a:cubicBezTo>
                      <a:pt x="1703" y="13956"/>
                      <a:pt x="1399" y="16561"/>
                      <a:pt x="614" y="17676"/>
                    </a:cubicBezTo>
                    <a:cubicBezTo>
                      <a:pt x="1" y="18594"/>
                      <a:pt x="193" y="18961"/>
                      <a:pt x="699" y="18961"/>
                    </a:cubicBezTo>
                    <a:cubicBezTo>
                      <a:pt x="1466" y="18961"/>
                      <a:pt x="2953" y="18117"/>
                      <a:pt x="3442" y="17069"/>
                    </a:cubicBezTo>
                    <a:cubicBezTo>
                      <a:pt x="3986" y="15909"/>
                      <a:pt x="4174" y="14545"/>
                      <a:pt x="4986" y="13643"/>
                    </a:cubicBezTo>
                    <a:cubicBezTo>
                      <a:pt x="5806" y="12725"/>
                      <a:pt x="6770" y="12448"/>
                      <a:pt x="7769" y="12091"/>
                    </a:cubicBezTo>
                    <a:cubicBezTo>
                      <a:pt x="8625" y="11788"/>
                      <a:pt x="9660" y="11422"/>
                      <a:pt x="10178" y="10468"/>
                    </a:cubicBezTo>
                    <a:cubicBezTo>
                      <a:pt x="10704" y="9504"/>
                      <a:pt x="10525" y="8237"/>
                      <a:pt x="11221" y="7336"/>
                    </a:cubicBezTo>
                    <a:cubicBezTo>
                      <a:pt x="12105" y="6248"/>
                      <a:pt x="13113" y="7042"/>
                      <a:pt x="13933" y="6373"/>
                    </a:cubicBezTo>
                    <a:cubicBezTo>
                      <a:pt x="14736" y="5748"/>
                      <a:pt x="14237" y="4705"/>
                      <a:pt x="15486" y="4259"/>
                    </a:cubicBezTo>
                    <a:cubicBezTo>
                      <a:pt x="15780" y="4160"/>
                      <a:pt x="16072" y="4131"/>
                      <a:pt x="16357" y="4131"/>
                    </a:cubicBezTo>
                    <a:cubicBezTo>
                      <a:pt x="16749" y="4131"/>
                      <a:pt x="17129" y="4185"/>
                      <a:pt x="17492" y="4185"/>
                    </a:cubicBezTo>
                    <a:cubicBezTo>
                      <a:pt x="18036" y="4185"/>
                      <a:pt x="18540" y="4065"/>
                      <a:pt x="18983" y="3465"/>
                    </a:cubicBezTo>
                    <a:cubicBezTo>
                      <a:pt x="19652" y="2581"/>
                      <a:pt x="19759" y="1297"/>
                      <a:pt x="18965" y="547"/>
                    </a:cubicBezTo>
                    <a:cubicBezTo>
                      <a:pt x="18531" y="150"/>
                      <a:pt x="18082" y="0"/>
                      <a:pt x="176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0"/>
              <p:cNvSpPr/>
              <p:nvPr/>
            </p:nvSpPr>
            <p:spPr>
              <a:xfrm>
                <a:off x="1965452" y="2148900"/>
                <a:ext cx="595794" cy="562497"/>
              </a:xfrm>
              <a:custGeom>
                <a:avLst/>
                <a:gdLst/>
                <a:ahLst/>
                <a:cxnLst/>
                <a:rect l="l" t="t" r="r" b="b"/>
                <a:pathLst>
                  <a:path w="18090" h="17079" extrusionOk="0">
                    <a:moveTo>
                      <a:pt x="18020" y="1"/>
                    </a:moveTo>
                    <a:cubicBezTo>
                      <a:pt x="18017" y="1"/>
                      <a:pt x="18014" y="1"/>
                      <a:pt x="18011" y="1"/>
                    </a:cubicBezTo>
                    <a:cubicBezTo>
                      <a:pt x="17262" y="64"/>
                      <a:pt x="16531" y="269"/>
                      <a:pt x="15808" y="474"/>
                    </a:cubicBezTo>
                    <a:cubicBezTo>
                      <a:pt x="15112" y="679"/>
                      <a:pt x="14416" y="876"/>
                      <a:pt x="13738" y="1099"/>
                    </a:cubicBezTo>
                    <a:cubicBezTo>
                      <a:pt x="13042" y="1322"/>
                      <a:pt x="12418" y="1652"/>
                      <a:pt x="11856" y="2107"/>
                    </a:cubicBezTo>
                    <a:cubicBezTo>
                      <a:pt x="11187" y="2660"/>
                      <a:pt x="10553" y="3204"/>
                      <a:pt x="9813" y="3650"/>
                    </a:cubicBezTo>
                    <a:cubicBezTo>
                      <a:pt x="9189" y="4025"/>
                      <a:pt x="8609" y="4399"/>
                      <a:pt x="8100" y="4935"/>
                    </a:cubicBezTo>
                    <a:cubicBezTo>
                      <a:pt x="7529" y="5541"/>
                      <a:pt x="7012" y="6184"/>
                      <a:pt x="6512" y="6844"/>
                    </a:cubicBezTo>
                    <a:cubicBezTo>
                      <a:pt x="5513" y="8164"/>
                      <a:pt x="4639" y="9574"/>
                      <a:pt x="3729" y="10956"/>
                    </a:cubicBezTo>
                    <a:cubicBezTo>
                      <a:pt x="3095" y="11902"/>
                      <a:pt x="2373" y="12794"/>
                      <a:pt x="1793" y="13775"/>
                    </a:cubicBezTo>
                    <a:cubicBezTo>
                      <a:pt x="1499" y="14266"/>
                      <a:pt x="1276" y="14792"/>
                      <a:pt x="999" y="15301"/>
                    </a:cubicBezTo>
                    <a:cubicBezTo>
                      <a:pt x="687" y="15872"/>
                      <a:pt x="357" y="16434"/>
                      <a:pt x="27" y="16987"/>
                    </a:cubicBezTo>
                    <a:cubicBezTo>
                      <a:pt x="0" y="17033"/>
                      <a:pt x="37" y="17079"/>
                      <a:pt x="72" y="17079"/>
                    </a:cubicBezTo>
                    <a:cubicBezTo>
                      <a:pt x="85" y="17079"/>
                      <a:pt x="97" y="17073"/>
                      <a:pt x="107" y="17058"/>
                    </a:cubicBezTo>
                    <a:cubicBezTo>
                      <a:pt x="535" y="16336"/>
                      <a:pt x="954" y="15622"/>
                      <a:pt x="1338" y="14882"/>
                    </a:cubicBezTo>
                    <a:cubicBezTo>
                      <a:pt x="1534" y="14507"/>
                      <a:pt x="1713" y="14123"/>
                      <a:pt x="1927" y="13749"/>
                    </a:cubicBezTo>
                    <a:cubicBezTo>
                      <a:pt x="2141" y="13392"/>
                      <a:pt x="2382" y="13053"/>
                      <a:pt x="2623" y="12723"/>
                    </a:cubicBezTo>
                    <a:cubicBezTo>
                      <a:pt x="3586" y="11376"/>
                      <a:pt x="4478" y="9984"/>
                      <a:pt x="5397" y="8610"/>
                    </a:cubicBezTo>
                    <a:cubicBezTo>
                      <a:pt x="6325" y="7227"/>
                      <a:pt x="7306" y="5791"/>
                      <a:pt x="8528" y="4658"/>
                    </a:cubicBezTo>
                    <a:cubicBezTo>
                      <a:pt x="9090" y="4141"/>
                      <a:pt x="9795" y="3811"/>
                      <a:pt x="10429" y="3391"/>
                    </a:cubicBezTo>
                    <a:cubicBezTo>
                      <a:pt x="11124" y="2936"/>
                      <a:pt x="11686" y="2321"/>
                      <a:pt x="12373" y="1848"/>
                    </a:cubicBezTo>
                    <a:cubicBezTo>
                      <a:pt x="13167" y="1304"/>
                      <a:pt x="14131" y="1090"/>
                      <a:pt x="15041" y="813"/>
                    </a:cubicBezTo>
                    <a:cubicBezTo>
                      <a:pt x="16022" y="528"/>
                      <a:pt x="17003" y="198"/>
                      <a:pt x="18029" y="100"/>
                    </a:cubicBezTo>
                    <a:cubicBezTo>
                      <a:pt x="18089" y="100"/>
                      <a:pt x="18083" y="1"/>
                      <a:pt x="180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7" name="Google Shape;257;p10"/>
            <p:cNvSpPr/>
            <p:nvPr/>
          </p:nvSpPr>
          <p:spPr>
            <a:xfrm rot="1132050" flipH="1">
              <a:off x="-91965" y="1046249"/>
              <a:ext cx="1419639" cy="2063526"/>
            </a:xfrm>
            <a:custGeom>
              <a:avLst/>
              <a:gdLst/>
              <a:ahLst/>
              <a:cxnLst/>
              <a:rect l="l" t="t" r="r" b="b"/>
              <a:pathLst>
                <a:path w="9635" h="14797" extrusionOk="0">
                  <a:moveTo>
                    <a:pt x="651" y="1"/>
                  </a:moveTo>
                  <a:cubicBezTo>
                    <a:pt x="275" y="1"/>
                    <a:pt x="170" y="453"/>
                    <a:pt x="527" y="953"/>
                  </a:cubicBezTo>
                  <a:cubicBezTo>
                    <a:pt x="1160" y="1872"/>
                    <a:pt x="2141" y="2443"/>
                    <a:pt x="3015" y="3112"/>
                  </a:cubicBezTo>
                  <a:cubicBezTo>
                    <a:pt x="3221" y="3264"/>
                    <a:pt x="3426" y="3424"/>
                    <a:pt x="3613" y="3612"/>
                  </a:cubicBezTo>
                  <a:cubicBezTo>
                    <a:pt x="3711" y="3719"/>
                    <a:pt x="3809" y="3826"/>
                    <a:pt x="3899" y="3933"/>
                  </a:cubicBezTo>
                  <a:cubicBezTo>
                    <a:pt x="3899" y="3942"/>
                    <a:pt x="3908" y="3942"/>
                    <a:pt x="3908" y="3951"/>
                  </a:cubicBezTo>
                  <a:cubicBezTo>
                    <a:pt x="4122" y="4245"/>
                    <a:pt x="4336" y="4557"/>
                    <a:pt x="4541" y="4861"/>
                  </a:cubicBezTo>
                  <a:lnTo>
                    <a:pt x="4532" y="4861"/>
                  </a:lnTo>
                  <a:cubicBezTo>
                    <a:pt x="3899" y="4397"/>
                    <a:pt x="3239" y="3968"/>
                    <a:pt x="2525" y="3656"/>
                  </a:cubicBezTo>
                  <a:cubicBezTo>
                    <a:pt x="2052" y="3451"/>
                    <a:pt x="1561" y="3299"/>
                    <a:pt x="1071" y="3183"/>
                  </a:cubicBezTo>
                  <a:cubicBezTo>
                    <a:pt x="946" y="3157"/>
                    <a:pt x="830" y="3139"/>
                    <a:pt x="705" y="3121"/>
                  </a:cubicBezTo>
                  <a:cubicBezTo>
                    <a:pt x="664" y="3114"/>
                    <a:pt x="621" y="3109"/>
                    <a:pt x="577" y="3109"/>
                  </a:cubicBezTo>
                  <a:cubicBezTo>
                    <a:pt x="515" y="3109"/>
                    <a:pt x="454" y="3118"/>
                    <a:pt x="402" y="3139"/>
                  </a:cubicBezTo>
                  <a:cubicBezTo>
                    <a:pt x="0" y="3335"/>
                    <a:pt x="455" y="3844"/>
                    <a:pt x="678" y="4013"/>
                  </a:cubicBezTo>
                  <a:cubicBezTo>
                    <a:pt x="830" y="4138"/>
                    <a:pt x="1017" y="4227"/>
                    <a:pt x="1196" y="4298"/>
                  </a:cubicBezTo>
                  <a:cubicBezTo>
                    <a:pt x="1954" y="4584"/>
                    <a:pt x="2757" y="4691"/>
                    <a:pt x="3551" y="4834"/>
                  </a:cubicBezTo>
                  <a:cubicBezTo>
                    <a:pt x="3792" y="4887"/>
                    <a:pt x="4041" y="4941"/>
                    <a:pt x="4282" y="5003"/>
                  </a:cubicBezTo>
                  <a:cubicBezTo>
                    <a:pt x="4398" y="5030"/>
                    <a:pt x="4523" y="5066"/>
                    <a:pt x="4639" y="5101"/>
                  </a:cubicBezTo>
                  <a:cubicBezTo>
                    <a:pt x="4648" y="5106"/>
                    <a:pt x="4657" y="5108"/>
                    <a:pt x="4666" y="5108"/>
                  </a:cubicBezTo>
                  <a:cubicBezTo>
                    <a:pt x="4675" y="5108"/>
                    <a:pt x="4684" y="5106"/>
                    <a:pt x="4693" y="5101"/>
                  </a:cubicBezTo>
                  <a:cubicBezTo>
                    <a:pt x="4693" y="5110"/>
                    <a:pt x="4702" y="5110"/>
                    <a:pt x="4710" y="5119"/>
                  </a:cubicBezTo>
                  <a:cubicBezTo>
                    <a:pt x="5460" y="6252"/>
                    <a:pt x="6147" y="7439"/>
                    <a:pt x="6771" y="8643"/>
                  </a:cubicBezTo>
                  <a:cubicBezTo>
                    <a:pt x="5986" y="7742"/>
                    <a:pt x="5023" y="7019"/>
                    <a:pt x="4024" y="6368"/>
                  </a:cubicBezTo>
                  <a:cubicBezTo>
                    <a:pt x="3775" y="6216"/>
                    <a:pt x="3203" y="5826"/>
                    <a:pt x="2869" y="5826"/>
                  </a:cubicBezTo>
                  <a:cubicBezTo>
                    <a:pt x="2831" y="5826"/>
                    <a:pt x="2797" y="5831"/>
                    <a:pt x="2766" y="5842"/>
                  </a:cubicBezTo>
                  <a:cubicBezTo>
                    <a:pt x="2614" y="5886"/>
                    <a:pt x="2543" y="6056"/>
                    <a:pt x="2543" y="6208"/>
                  </a:cubicBezTo>
                  <a:cubicBezTo>
                    <a:pt x="2543" y="6448"/>
                    <a:pt x="2685" y="6654"/>
                    <a:pt x="2846" y="6805"/>
                  </a:cubicBezTo>
                  <a:cubicBezTo>
                    <a:pt x="3292" y="7233"/>
                    <a:pt x="3836" y="7546"/>
                    <a:pt x="4380" y="7822"/>
                  </a:cubicBezTo>
                  <a:cubicBezTo>
                    <a:pt x="4835" y="8054"/>
                    <a:pt x="5299" y="8250"/>
                    <a:pt x="5763" y="8465"/>
                  </a:cubicBezTo>
                  <a:cubicBezTo>
                    <a:pt x="6182" y="8679"/>
                    <a:pt x="6566" y="8875"/>
                    <a:pt x="6994" y="9071"/>
                  </a:cubicBezTo>
                  <a:cubicBezTo>
                    <a:pt x="7324" y="9731"/>
                    <a:pt x="7637" y="10400"/>
                    <a:pt x="7931" y="11070"/>
                  </a:cubicBezTo>
                  <a:cubicBezTo>
                    <a:pt x="8208" y="11739"/>
                    <a:pt x="8457" y="12417"/>
                    <a:pt x="8689" y="13104"/>
                  </a:cubicBezTo>
                  <a:cubicBezTo>
                    <a:pt x="8564" y="12961"/>
                    <a:pt x="8439" y="12827"/>
                    <a:pt x="8306" y="12693"/>
                  </a:cubicBezTo>
                  <a:cubicBezTo>
                    <a:pt x="7726" y="12095"/>
                    <a:pt x="7101" y="11542"/>
                    <a:pt x="6423" y="11061"/>
                  </a:cubicBezTo>
                  <a:cubicBezTo>
                    <a:pt x="5888" y="10668"/>
                    <a:pt x="5290" y="10383"/>
                    <a:pt x="4666" y="10151"/>
                  </a:cubicBezTo>
                  <a:cubicBezTo>
                    <a:pt x="4595" y="10124"/>
                    <a:pt x="4523" y="10097"/>
                    <a:pt x="4452" y="10079"/>
                  </a:cubicBezTo>
                  <a:cubicBezTo>
                    <a:pt x="4373" y="10053"/>
                    <a:pt x="4288" y="10022"/>
                    <a:pt x="4207" y="10022"/>
                  </a:cubicBezTo>
                  <a:cubicBezTo>
                    <a:pt x="4178" y="10022"/>
                    <a:pt x="4149" y="10025"/>
                    <a:pt x="4122" y="10035"/>
                  </a:cubicBezTo>
                  <a:cubicBezTo>
                    <a:pt x="3854" y="10160"/>
                    <a:pt x="3979" y="10525"/>
                    <a:pt x="4095" y="10722"/>
                  </a:cubicBezTo>
                  <a:cubicBezTo>
                    <a:pt x="4282" y="11007"/>
                    <a:pt x="4559" y="11221"/>
                    <a:pt x="4844" y="11409"/>
                  </a:cubicBezTo>
                  <a:cubicBezTo>
                    <a:pt x="5397" y="11792"/>
                    <a:pt x="6013" y="12069"/>
                    <a:pt x="6611" y="12363"/>
                  </a:cubicBezTo>
                  <a:cubicBezTo>
                    <a:pt x="6905" y="12506"/>
                    <a:pt x="7199" y="12640"/>
                    <a:pt x="7485" y="12791"/>
                  </a:cubicBezTo>
                  <a:cubicBezTo>
                    <a:pt x="7815" y="12979"/>
                    <a:pt x="8127" y="13193"/>
                    <a:pt x="8439" y="13407"/>
                  </a:cubicBezTo>
                  <a:cubicBezTo>
                    <a:pt x="8564" y="13487"/>
                    <a:pt x="8680" y="13567"/>
                    <a:pt x="8787" y="13657"/>
                  </a:cubicBezTo>
                  <a:cubicBezTo>
                    <a:pt x="8823" y="13674"/>
                    <a:pt x="8868" y="13719"/>
                    <a:pt x="8912" y="13755"/>
                  </a:cubicBezTo>
                  <a:cubicBezTo>
                    <a:pt x="8912" y="13764"/>
                    <a:pt x="8912" y="13773"/>
                    <a:pt x="8912" y="13773"/>
                  </a:cubicBezTo>
                  <a:cubicBezTo>
                    <a:pt x="9002" y="14022"/>
                    <a:pt x="9091" y="14272"/>
                    <a:pt x="9171" y="14522"/>
                  </a:cubicBezTo>
                  <a:cubicBezTo>
                    <a:pt x="9211" y="14626"/>
                    <a:pt x="9230" y="14796"/>
                    <a:pt x="9350" y="14796"/>
                  </a:cubicBezTo>
                  <a:cubicBezTo>
                    <a:pt x="9364" y="14796"/>
                    <a:pt x="9378" y="14794"/>
                    <a:pt x="9394" y="14790"/>
                  </a:cubicBezTo>
                  <a:cubicBezTo>
                    <a:pt x="9635" y="14763"/>
                    <a:pt x="9251" y="14005"/>
                    <a:pt x="9242" y="13844"/>
                  </a:cubicBezTo>
                  <a:cubicBezTo>
                    <a:pt x="9126" y="13469"/>
                    <a:pt x="9010" y="13104"/>
                    <a:pt x="8886" y="12738"/>
                  </a:cubicBezTo>
                  <a:lnTo>
                    <a:pt x="8877" y="12738"/>
                  </a:lnTo>
                  <a:cubicBezTo>
                    <a:pt x="8859" y="12604"/>
                    <a:pt x="8832" y="12470"/>
                    <a:pt x="8805" y="12336"/>
                  </a:cubicBezTo>
                  <a:cubicBezTo>
                    <a:pt x="8832" y="11792"/>
                    <a:pt x="8894" y="11248"/>
                    <a:pt x="8993" y="10713"/>
                  </a:cubicBezTo>
                  <a:cubicBezTo>
                    <a:pt x="9091" y="10151"/>
                    <a:pt x="9189" y="9589"/>
                    <a:pt x="9278" y="9027"/>
                  </a:cubicBezTo>
                  <a:cubicBezTo>
                    <a:pt x="9358" y="8482"/>
                    <a:pt x="9492" y="7938"/>
                    <a:pt x="9403" y="7385"/>
                  </a:cubicBezTo>
                  <a:cubicBezTo>
                    <a:pt x="9358" y="7126"/>
                    <a:pt x="9242" y="6877"/>
                    <a:pt x="9046" y="6707"/>
                  </a:cubicBezTo>
                  <a:cubicBezTo>
                    <a:pt x="8942" y="6613"/>
                    <a:pt x="8798" y="6553"/>
                    <a:pt x="8659" y="6553"/>
                  </a:cubicBezTo>
                  <a:cubicBezTo>
                    <a:pt x="8560" y="6553"/>
                    <a:pt x="8464" y="6583"/>
                    <a:pt x="8386" y="6654"/>
                  </a:cubicBezTo>
                  <a:cubicBezTo>
                    <a:pt x="8297" y="6734"/>
                    <a:pt x="8243" y="6841"/>
                    <a:pt x="8199" y="6948"/>
                  </a:cubicBezTo>
                  <a:cubicBezTo>
                    <a:pt x="8145" y="7073"/>
                    <a:pt x="8118" y="7189"/>
                    <a:pt x="8092" y="7314"/>
                  </a:cubicBezTo>
                  <a:cubicBezTo>
                    <a:pt x="7967" y="8170"/>
                    <a:pt x="8056" y="9044"/>
                    <a:pt x="8154" y="9892"/>
                  </a:cubicBezTo>
                  <a:cubicBezTo>
                    <a:pt x="8243" y="10525"/>
                    <a:pt x="8386" y="11141"/>
                    <a:pt x="8529" y="11765"/>
                  </a:cubicBezTo>
                  <a:cubicBezTo>
                    <a:pt x="8306" y="11159"/>
                    <a:pt x="8056" y="10570"/>
                    <a:pt x="7770" y="9990"/>
                  </a:cubicBezTo>
                  <a:cubicBezTo>
                    <a:pt x="7333" y="9098"/>
                    <a:pt x="6869" y="8215"/>
                    <a:pt x="6370" y="7349"/>
                  </a:cubicBezTo>
                  <a:cubicBezTo>
                    <a:pt x="6370" y="7349"/>
                    <a:pt x="6370" y="7341"/>
                    <a:pt x="6370" y="7341"/>
                  </a:cubicBezTo>
                  <a:cubicBezTo>
                    <a:pt x="6290" y="6993"/>
                    <a:pt x="6298" y="6627"/>
                    <a:pt x="6290" y="6279"/>
                  </a:cubicBezTo>
                  <a:cubicBezTo>
                    <a:pt x="6281" y="5860"/>
                    <a:pt x="6272" y="5467"/>
                    <a:pt x="6281" y="5057"/>
                  </a:cubicBezTo>
                  <a:cubicBezTo>
                    <a:pt x="6272" y="4102"/>
                    <a:pt x="6450" y="3121"/>
                    <a:pt x="6200" y="2175"/>
                  </a:cubicBezTo>
                  <a:cubicBezTo>
                    <a:pt x="6126" y="1894"/>
                    <a:pt x="5914" y="1398"/>
                    <a:pt x="5570" y="1398"/>
                  </a:cubicBezTo>
                  <a:cubicBezTo>
                    <a:pt x="5543" y="1398"/>
                    <a:pt x="5515" y="1402"/>
                    <a:pt x="5487" y="1408"/>
                  </a:cubicBezTo>
                  <a:cubicBezTo>
                    <a:pt x="5174" y="1515"/>
                    <a:pt x="5121" y="2113"/>
                    <a:pt x="5103" y="2398"/>
                  </a:cubicBezTo>
                  <a:cubicBezTo>
                    <a:pt x="5094" y="2880"/>
                    <a:pt x="5157" y="3353"/>
                    <a:pt x="5246" y="3826"/>
                  </a:cubicBezTo>
                  <a:cubicBezTo>
                    <a:pt x="5353" y="4370"/>
                    <a:pt x="5487" y="4923"/>
                    <a:pt x="5629" y="5467"/>
                  </a:cubicBezTo>
                  <a:cubicBezTo>
                    <a:pt x="5745" y="5895"/>
                    <a:pt x="5861" y="6315"/>
                    <a:pt x="6013" y="6734"/>
                  </a:cubicBezTo>
                  <a:cubicBezTo>
                    <a:pt x="5371" y="5663"/>
                    <a:pt x="4684" y="4629"/>
                    <a:pt x="3917" y="3647"/>
                  </a:cubicBezTo>
                  <a:cubicBezTo>
                    <a:pt x="3925" y="3638"/>
                    <a:pt x="3925" y="3629"/>
                    <a:pt x="3925" y="3612"/>
                  </a:cubicBezTo>
                  <a:cubicBezTo>
                    <a:pt x="3908" y="3531"/>
                    <a:pt x="3854" y="3451"/>
                    <a:pt x="3818" y="3380"/>
                  </a:cubicBezTo>
                  <a:cubicBezTo>
                    <a:pt x="3738" y="3228"/>
                    <a:pt x="3658" y="3085"/>
                    <a:pt x="3578" y="2942"/>
                  </a:cubicBezTo>
                  <a:cubicBezTo>
                    <a:pt x="3292" y="2416"/>
                    <a:pt x="2953" y="1934"/>
                    <a:pt x="2569" y="1488"/>
                  </a:cubicBezTo>
                  <a:cubicBezTo>
                    <a:pt x="2150" y="1016"/>
                    <a:pt x="1704" y="570"/>
                    <a:pt x="1178" y="213"/>
                  </a:cubicBezTo>
                  <a:cubicBezTo>
                    <a:pt x="971" y="64"/>
                    <a:pt x="792" y="1"/>
                    <a:pt x="651" y="1"/>
                  </a:cubicBezTo>
                  <a:close/>
                </a:path>
              </a:pathLst>
            </a:custGeom>
            <a:solidFill>
              <a:srgbClr val="FE5471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8" name="Google Shape;258;p10"/>
            <p:cNvGrpSpPr/>
            <p:nvPr/>
          </p:nvGrpSpPr>
          <p:grpSpPr>
            <a:xfrm rot="1132035">
              <a:off x="-431358" y="2524366"/>
              <a:ext cx="2153071" cy="2358384"/>
              <a:chOff x="1820478" y="2970716"/>
              <a:chExt cx="403227" cy="441694"/>
            </a:xfrm>
          </p:grpSpPr>
          <p:sp>
            <p:nvSpPr>
              <p:cNvPr id="259" name="Google Shape;259;p10"/>
              <p:cNvSpPr/>
              <p:nvPr/>
            </p:nvSpPr>
            <p:spPr>
              <a:xfrm>
                <a:off x="1820478" y="3088659"/>
                <a:ext cx="229063" cy="323751"/>
              </a:xfrm>
              <a:custGeom>
                <a:avLst/>
                <a:gdLst/>
                <a:ahLst/>
                <a:cxnLst/>
                <a:rect l="l" t="t" r="r" b="b"/>
                <a:pathLst>
                  <a:path w="6955" h="9830" extrusionOk="0">
                    <a:moveTo>
                      <a:pt x="6894" y="1"/>
                    </a:moveTo>
                    <a:cubicBezTo>
                      <a:pt x="6887" y="1"/>
                      <a:pt x="6879" y="3"/>
                      <a:pt x="6872" y="7"/>
                    </a:cubicBezTo>
                    <a:cubicBezTo>
                      <a:pt x="6274" y="373"/>
                      <a:pt x="5730" y="855"/>
                      <a:pt x="5221" y="1336"/>
                    </a:cubicBezTo>
                    <a:cubicBezTo>
                      <a:pt x="3928" y="2559"/>
                      <a:pt x="2822" y="3977"/>
                      <a:pt x="1921" y="5511"/>
                    </a:cubicBezTo>
                    <a:cubicBezTo>
                      <a:pt x="1118" y="6850"/>
                      <a:pt x="493" y="8295"/>
                      <a:pt x="12" y="9776"/>
                    </a:cubicBezTo>
                    <a:cubicBezTo>
                      <a:pt x="0" y="9804"/>
                      <a:pt x="25" y="9829"/>
                      <a:pt x="50" y="9829"/>
                    </a:cubicBezTo>
                    <a:cubicBezTo>
                      <a:pt x="63" y="9829"/>
                      <a:pt x="77" y="9822"/>
                      <a:pt x="83" y="9802"/>
                    </a:cubicBezTo>
                    <a:cubicBezTo>
                      <a:pt x="1234" y="6243"/>
                      <a:pt x="3321" y="2826"/>
                      <a:pt x="6310" y="507"/>
                    </a:cubicBezTo>
                    <a:cubicBezTo>
                      <a:pt x="6506" y="355"/>
                      <a:pt x="6711" y="203"/>
                      <a:pt x="6925" y="70"/>
                    </a:cubicBezTo>
                    <a:cubicBezTo>
                      <a:pt x="6955" y="47"/>
                      <a:pt x="6929" y="1"/>
                      <a:pt x="68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0"/>
              <p:cNvSpPr/>
              <p:nvPr/>
            </p:nvSpPr>
            <p:spPr>
              <a:xfrm>
                <a:off x="1895176" y="3050980"/>
                <a:ext cx="81119" cy="180714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5487" extrusionOk="0">
                    <a:moveTo>
                      <a:pt x="1928" y="0"/>
                    </a:moveTo>
                    <a:cubicBezTo>
                      <a:pt x="1535" y="0"/>
                      <a:pt x="1080" y="946"/>
                      <a:pt x="955" y="1187"/>
                    </a:cubicBezTo>
                    <a:cubicBezTo>
                      <a:pt x="233" y="2596"/>
                      <a:pt x="45" y="3944"/>
                      <a:pt x="1" y="5478"/>
                    </a:cubicBezTo>
                    <a:lnTo>
                      <a:pt x="117" y="5487"/>
                    </a:lnTo>
                    <a:cubicBezTo>
                      <a:pt x="955" y="4051"/>
                      <a:pt x="1428" y="2712"/>
                      <a:pt x="1954" y="1142"/>
                    </a:cubicBezTo>
                    <a:cubicBezTo>
                      <a:pt x="2052" y="848"/>
                      <a:pt x="2463" y="9"/>
                      <a:pt x="19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0"/>
              <p:cNvSpPr/>
              <p:nvPr/>
            </p:nvSpPr>
            <p:spPr>
              <a:xfrm>
                <a:off x="1934831" y="3163160"/>
                <a:ext cx="133749" cy="51510"/>
              </a:xfrm>
              <a:custGeom>
                <a:avLst/>
                <a:gdLst/>
                <a:ahLst/>
                <a:cxnLst/>
                <a:rect l="l" t="t" r="r" b="b"/>
                <a:pathLst>
                  <a:path w="4061" h="1564" extrusionOk="0">
                    <a:moveTo>
                      <a:pt x="3078" y="1"/>
                    </a:moveTo>
                    <a:cubicBezTo>
                      <a:pt x="2563" y="1"/>
                      <a:pt x="1959" y="120"/>
                      <a:pt x="1776" y="181"/>
                    </a:cubicBezTo>
                    <a:cubicBezTo>
                      <a:pt x="1107" y="404"/>
                      <a:pt x="367" y="796"/>
                      <a:pt x="10" y="1447"/>
                    </a:cubicBezTo>
                    <a:lnTo>
                      <a:pt x="1" y="1563"/>
                    </a:lnTo>
                    <a:cubicBezTo>
                      <a:pt x="599" y="1519"/>
                      <a:pt x="1187" y="1385"/>
                      <a:pt x="1785" y="1331"/>
                    </a:cubicBezTo>
                    <a:cubicBezTo>
                      <a:pt x="2365" y="1278"/>
                      <a:pt x="3516" y="1233"/>
                      <a:pt x="3828" y="591"/>
                    </a:cubicBezTo>
                    <a:cubicBezTo>
                      <a:pt x="4061" y="131"/>
                      <a:pt x="3617" y="1"/>
                      <a:pt x="30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0"/>
              <p:cNvSpPr/>
              <p:nvPr/>
            </p:nvSpPr>
            <p:spPr>
              <a:xfrm>
                <a:off x="1907823" y="3245631"/>
                <a:ext cx="86421" cy="31651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961" extrusionOk="0">
                    <a:moveTo>
                      <a:pt x="1744" y="0"/>
                    </a:moveTo>
                    <a:cubicBezTo>
                      <a:pt x="1144" y="0"/>
                      <a:pt x="192" y="564"/>
                      <a:pt x="0" y="879"/>
                    </a:cubicBezTo>
                    <a:lnTo>
                      <a:pt x="205" y="933"/>
                    </a:lnTo>
                    <a:cubicBezTo>
                      <a:pt x="287" y="947"/>
                      <a:pt x="470" y="960"/>
                      <a:pt x="695" y="960"/>
                    </a:cubicBezTo>
                    <a:cubicBezTo>
                      <a:pt x="1433" y="960"/>
                      <a:pt x="2624" y="824"/>
                      <a:pt x="2159" y="175"/>
                    </a:cubicBezTo>
                    <a:cubicBezTo>
                      <a:pt x="2073" y="51"/>
                      <a:pt x="1924" y="0"/>
                      <a:pt x="17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0"/>
              <p:cNvSpPr/>
              <p:nvPr/>
            </p:nvSpPr>
            <p:spPr>
              <a:xfrm>
                <a:off x="2031233" y="2970716"/>
                <a:ext cx="192472" cy="142740"/>
              </a:xfrm>
              <a:custGeom>
                <a:avLst/>
                <a:gdLst/>
                <a:ahLst/>
                <a:cxnLst/>
                <a:rect l="l" t="t" r="r" b="b"/>
                <a:pathLst>
                  <a:path w="5844" h="4334" extrusionOk="0">
                    <a:moveTo>
                      <a:pt x="2423" y="0"/>
                    </a:moveTo>
                    <a:cubicBezTo>
                      <a:pt x="2408" y="0"/>
                      <a:pt x="2391" y="1"/>
                      <a:pt x="2373" y="2"/>
                    </a:cubicBezTo>
                    <a:cubicBezTo>
                      <a:pt x="1820" y="47"/>
                      <a:pt x="1151" y="983"/>
                      <a:pt x="821" y="1349"/>
                    </a:cubicBezTo>
                    <a:cubicBezTo>
                      <a:pt x="776" y="1394"/>
                      <a:pt x="740" y="1438"/>
                      <a:pt x="705" y="1483"/>
                    </a:cubicBezTo>
                    <a:cubicBezTo>
                      <a:pt x="651" y="1544"/>
                      <a:pt x="611" y="1592"/>
                      <a:pt x="600" y="1593"/>
                    </a:cubicBezTo>
                    <a:lnTo>
                      <a:pt x="600" y="1593"/>
                    </a:lnTo>
                    <a:cubicBezTo>
                      <a:pt x="604" y="1587"/>
                      <a:pt x="605" y="1584"/>
                      <a:pt x="604" y="1584"/>
                    </a:cubicBezTo>
                    <a:lnTo>
                      <a:pt x="604" y="1584"/>
                    </a:lnTo>
                    <a:cubicBezTo>
                      <a:pt x="604" y="1584"/>
                      <a:pt x="601" y="1586"/>
                      <a:pt x="598" y="1590"/>
                    </a:cubicBezTo>
                    <a:cubicBezTo>
                      <a:pt x="598" y="1592"/>
                      <a:pt x="599" y="1593"/>
                      <a:pt x="600" y="1593"/>
                    </a:cubicBezTo>
                    <a:cubicBezTo>
                      <a:pt x="600" y="1593"/>
                      <a:pt x="600" y="1593"/>
                      <a:pt x="600" y="1593"/>
                    </a:cubicBezTo>
                    <a:lnTo>
                      <a:pt x="600" y="1593"/>
                    </a:lnTo>
                    <a:cubicBezTo>
                      <a:pt x="600" y="1595"/>
                      <a:pt x="599" y="1597"/>
                      <a:pt x="598" y="1599"/>
                    </a:cubicBezTo>
                    <a:cubicBezTo>
                      <a:pt x="589" y="1617"/>
                      <a:pt x="437" y="1786"/>
                      <a:pt x="303" y="2009"/>
                    </a:cubicBezTo>
                    <a:cubicBezTo>
                      <a:pt x="250" y="2098"/>
                      <a:pt x="205" y="2197"/>
                      <a:pt x="161" y="2295"/>
                    </a:cubicBezTo>
                    <a:cubicBezTo>
                      <a:pt x="71" y="2516"/>
                      <a:pt x="56" y="2692"/>
                      <a:pt x="68" y="2692"/>
                    </a:cubicBezTo>
                    <a:cubicBezTo>
                      <a:pt x="69" y="2692"/>
                      <a:pt x="70" y="2690"/>
                      <a:pt x="71" y="2687"/>
                    </a:cubicBezTo>
                    <a:cubicBezTo>
                      <a:pt x="73" y="2685"/>
                      <a:pt x="73" y="2684"/>
                      <a:pt x="74" y="2684"/>
                    </a:cubicBezTo>
                    <a:lnTo>
                      <a:pt x="74" y="2684"/>
                    </a:lnTo>
                    <a:cubicBezTo>
                      <a:pt x="80" y="2684"/>
                      <a:pt x="17" y="2848"/>
                      <a:pt x="9" y="3089"/>
                    </a:cubicBezTo>
                    <a:cubicBezTo>
                      <a:pt x="0" y="3535"/>
                      <a:pt x="223" y="3918"/>
                      <a:pt x="910" y="4159"/>
                    </a:cubicBezTo>
                    <a:cubicBezTo>
                      <a:pt x="1253" y="4280"/>
                      <a:pt x="1564" y="4334"/>
                      <a:pt x="1861" y="4334"/>
                    </a:cubicBezTo>
                    <a:cubicBezTo>
                      <a:pt x="2444" y="4334"/>
                      <a:pt x="2975" y="4124"/>
                      <a:pt x="3595" y="3793"/>
                    </a:cubicBezTo>
                    <a:cubicBezTo>
                      <a:pt x="4041" y="3561"/>
                      <a:pt x="5843" y="2428"/>
                      <a:pt x="4969" y="2072"/>
                    </a:cubicBezTo>
                    <a:cubicBezTo>
                      <a:pt x="4837" y="2017"/>
                      <a:pt x="4663" y="1994"/>
                      <a:pt x="4467" y="1994"/>
                    </a:cubicBezTo>
                    <a:cubicBezTo>
                      <a:pt x="3923" y="1994"/>
                      <a:pt x="3203" y="2171"/>
                      <a:pt x="2685" y="2348"/>
                    </a:cubicBezTo>
                    <a:cubicBezTo>
                      <a:pt x="2578" y="2387"/>
                      <a:pt x="2517" y="2407"/>
                      <a:pt x="2500" y="2407"/>
                    </a:cubicBezTo>
                    <a:cubicBezTo>
                      <a:pt x="2477" y="2407"/>
                      <a:pt x="2531" y="2371"/>
                      <a:pt x="2659" y="2295"/>
                    </a:cubicBezTo>
                    <a:cubicBezTo>
                      <a:pt x="3122" y="2000"/>
                      <a:pt x="3586" y="1652"/>
                      <a:pt x="3925" y="1215"/>
                    </a:cubicBezTo>
                    <a:cubicBezTo>
                      <a:pt x="4077" y="1010"/>
                      <a:pt x="3997" y="698"/>
                      <a:pt x="3738" y="662"/>
                    </a:cubicBezTo>
                    <a:cubicBezTo>
                      <a:pt x="3677" y="652"/>
                      <a:pt x="3616" y="647"/>
                      <a:pt x="3555" y="647"/>
                    </a:cubicBezTo>
                    <a:cubicBezTo>
                      <a:pt x="3033" y="647"/>
                      <a:pt x="2534" y="1003"/>
                      <a:pt x="2079" y="1322"/>
                    </a:cubicBezTo>
                    <a:cubicBezTo>
                      <a:pt x="1999" y="1378"/>
                      <a:pt x="1941" y="1404"/>
                      <a:pt x="1907" y="1404"/>
                    </a:cubicBezTo>
                    <a:cubicBezTo>
                      <a:pt x="1849" y="1404"/>
                      <a:pt x="1862" y="1330"/>
                      <a:pt x="1963" y="1206"/>
                    </a:cubicBezTo>
                    <a:cubicBezTo>
                      <a:pt x="2352" y="713"/>
                      <a:pt x="2953" y="0"/>
                      <a:pt x="24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0"/>
              <p:cNvSpPr/>
              <p:nvPr/>
            </p:nvSpPr>
            <p:spPr>
              <a:xfrm>
                <a:off x="2017697" y="3042878"/>
                <a:ext cx="103745" cy="87212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2648" extrusionOk="0">
                    <a:moveTo>
                      <a:pt x="592" y="0"/>
                    </a:moveTo>
                    <a:cubicBezTo>
                      <a:pt x="531" y="0"/>
                      <a:pt x="457" y="33"/>
                      <a:pt x="366" y="113"/>
                    </a:cubicBezTo>
                    <a:cubicBezTo>
                      <a:pt x="134" y="300"/>
                      <a:pt x="1" y="969"/>
                      <a:pt x="224" y="1549"/>
                    </a:cubicBezTo>
                    <a:cubicBezTo>
                      <a:pt x="442" y="2107"/>
                      <a:pt x="1229" y="2647"/>
                      <a:pt x="1948" y="2647"/>
                    </a:cubicBezTo>
                    <a:cubicBezTo>
                      <a:pt x="1965" y="2647"/>
                      <a:pt x="1982" y="2647"/>
                      <a:pt x="1999" y="2646"/>
                    </a:cubicBezTo>
                    <a:cubicBezTo>
                      <a:pt x="3150" y="2602"/>
                      <a:pt x="2650" y="1790"/>
                      <a:pt x="1972" y="1692"/>
                    </a:cubicBezTo>
                    <a:cubicBezTo>
                      <a:pt x="1722" y="1656"/>
                      <a:pt x="1776" y="1727"/>
                      <a:pt x="1892" y="1495"/>
                    </a:cubicBezTo>
                    <a:cubicBezTo>
                      <a:pt x="1963" y="1362"/>
                      <a:pt x="1883" y="1228"/>
                      <a:pt x="1714" y="1165"/>
                    </a:cubicBezTo>
                    <a:cubicBezTo>
                      <a:pt x="1464" y="1085"/>
                      <a:pt x="1526" y="1112"/>
                      <a:pt x="1571" y="853"/>
                    </a:cubicBezTo>
                    <a:cubicBezTo>
                      <a:pt x="1587" y="719"/>
                      <a:pt x="1477" y="606"/>
                      <a:pt x="1304" y="606"/>
                    </a:cubicBezTo>
                    <a:cubicBezTo>
                      <a:pt x="1281" y="606"/>
                      <a:pt x="1257" y="608"/>
                      <a:pt x="1232" y="612"/>
                    </a:cubicBezTo>
                    <a:cubicBezTo>
                      <a:pt x="1175" y="620"/>
                      <a:pt x="1125" y="625"/>
                      <a:pt x="1082" y="625"/>
                    </a:cubicBezTo>
                    <a:cubicBezTo>
                      <a:pt x="929" y="625"/>
                      <a:pt x="856" y="564"/>
                      <a:pt x="821" y="362"/>
                    </a:cubicBezTo>
                    <a:cubicBezTo>
                      <a:pt x="797" y="171"/>
                      <a:pt x="729" y="0"/>
                      <a:pt x="5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10"/>
            <p:cNvGrpSpPr/>
            <p:nvPr/>
          </p:nvGrpSpPr>
          <p:grpSpPr>
            <a:xfrm rot="5280788">
              <a:off x="650369" y="4606677"/>
              <a:ext cx="1419617" cy="1218807"/>
              <a:chOff x="3532593" y="3628078"/>
              <a:chExt cx="335278" cy="287852"/>
            </a:xfrm>
          </p:grpSpPr>
          <p:sp>
            <p:nvSpPr>
              <p:cNvPr id="266" name="Google Shape;266;p10"/>
              <p:cNvSpPr/>
              <p:nvPr/>
            </p:nvSpPr>
            <p:spPr>
              <a:xfrm>
                <a:off x="3532593" y="3628078"/>
                <a:ext cx="335278" cy="287852"/>
              </a:xfrm>
              <a:custGeom>
                <a:avLst/>
                <a:gdLst/>
                <a:ahLst/>
                <a:cxnLst/>
                <a:rect l="l" t="t" r="r" b="b"/>
                <a:pathLst>
                  <a:path w="10180" h="8740" extrusionOk="0">
                    <a:moveTo>
                      <a:pt x="624" y="0"/>
                    </a:moveTo>
                    <a:cubicBezTo>
                      <a:pt x="420" y="0"/>
                      <a:pt x="212" y="8"/>
                      <a:pt x="1" y="24"/>
                    </a:cubicBezTo>
                    <a:cubicBezTo>
                      <a:pt x="1" y="24"/>
                      <a:pt x="1589" y="6501"/>
                      <a:pt x="10179" y="8740"/>
                    </a:cubicBezTo>
                    <a:cubicBezTo>
                      <a:pt x="10179" y="8740"/>
                      <a:pt x="7471" y="0"/>
                      <a:pt x="6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0"/>
              <p:cNvSpPr/>
              <p:nvPr/>
            </p:nvSpPr>
            <p:spPr>
              <a:xfrm>
                <a:off x="3542869" y="3633578"/>
                <a:ext cx="312290" cy="270067"/>
              </a:xfrm>
              <a:custGeom>
                <a:avLst/>
                <a:gdLst/>
                <a:ahLst/>
                <a:cxnLst/>
                <a:rect l="l" t="t" r="r" b="b"/>
                <a:pathLst>
                  <a:path w="9482" h="8200" extrusionOk="0">
                    <a:moveTo>
                      <a:pt x="65" y="0"/>
                    </a:moveTo>
                    <a:cubicBezTo>
                      <a:pt x="25" y="0"/>
                      <a:pt x="1" y="66"/>
                      <a:pt x="45" y="89"/>
                    </a:cubicBezTo>
                    <a:cubicBezTo>
                      <a:pt x="706" y="446"/>
                      <a:pt x="1348" y="856"/>
                      <a:pt x="1963" y="1293"/>
                    </a:cubicBezTo>
                    <a:lnTo>
                      <a:pt x="964" y="1543"/>
                    </a:lnTo>
                    <a:lnTo>
                      <a:pt x="991" y="1641"/>
                    </a:lnTo>
                    <a:lnTo>
                      <a:pt x="2062" y="1365"/>
                    </a:lnTo>
                    <a:cubicBezTo>
                      <a:pt x="2633" y="1775"/>
                      <a:pt x="3195" y="2212"/>
                      <a:pt x="3730" y="2658"/>
                    </a:cubicBezTo>
                    <a:cubicBezTo>
                      <a:pt x="3569" y="2682"/>
                      <a:pt x="3143" y="2694"/>
                      <a:pt x="2649" y="2694"/>
                    </a:cubicBezTo>
                    <a:cubicBezTo>
                      <a:pt x="2403" y="2694"/>
                      <a:pt x="2139" y="2691"/>
                      <a:pt x="1883" y="2685"/>
                    </a:cubicBezTo>
                    <a:lnTo>
                      <a:pt x="1883" y="2783"/>
                    </a:lnTo>
                    <a:cubicBezTo>
                      <a:pt x="2213" y="2792"/>
                      <a:pt x="2650" y="2792"/>
                      <a:pt x="3025" y="2792"/>
                    </a:cubicBezTo>
                    <a:cubicBezTo>
                      <a:pt x="3400" y="2783"/>
                      <a:pt x="3712" y="2774"/>
                      <a:pt x="3828" y="2738"/>
                    </a:cubicBezTo>
                    <a:cubicBezTo>
                      <a:pt x="4328" y="3158"/>
                      <a:pt x="4827" y="3595"/>
                      <a:pt x="5309" y="4041"/>
                    </a:cubicBezTo>
                    <a:lnTo>
                      <a:pt x="3614" y="4282"/>
                    </a:lnTo>
                    <a:lnTo>
                      <a:pt x="3632" y="4380"/>
                    </a:lnTo>
                    <a:lnTo>
                      <a:pt x="5407" y="4130"/>
                    </a:lnTo>
                    <a:cubicBezTo>
                      <a:pt x="5826" y="4514"/>
                      <a:pt x="6237" y="4906"/>
                      <a:pt x="6638" y="5308"/>
                    </a:cubicBezTo>
                    <a:lnTo>
                      <a:pt x="5121" y="5549"/>
                    </a:lnTo>
                    <a:lnTo>
                      <a:pt x="5130" y="5647"/>
                    </a:lnTo>
                    <a:lnTo>
                      <a:pt x="6727" y="5388"/>
                    </a:lnTo>
                    <a:cubicBezTo>
                      <a:pt x="6852" y="5513"/>
                      <a:pt x="6977" y="5638"/>
                      <a:pt x="7093" y="5763"/>
                    </a:cubicBezTo>
                    <a:cubicBezTo>
                      <a:pt x="7218" y="5888"/>
                      <a:pt x="7343" y="6012"/>
                      <a:pt x="7468" y="6128"/>
                    </a:cubicBezTo>
                    <a:lnTo>
                      <a:pt x="7459" y="6155"/>
                    </a:lnTo>
                    <a:lnTo>
                      <a:pt x="6281" y="6387"/>
                    </a:lnTo>
                    <a:lnTo>
                      <a:pt x="6299" y="6485"/>
                    </a:lnTo>
                    <a:lnTo>
                      <a:pt x="7557" y="6235"/>
                    </a:lnTo>
                    <a:lnTo>
                      <a:pt x="7557" y="6227"/>
                    </a:lnTo>
                    <a:cubicBezTo>
                      <a:pt x="7860" y="6539"/>
                      <a:pt x="8164" y="6851"/>
                      <a:pt x="8458" y="7163"/>
                    </a:cubicBezTo>
                    <a:lnTo>
                      <a:pt x="7610" y="7360"/>
                    </a:lnTo>
                    <a:lnTo>
                      <a:pt x="7637" y="7458"/>
                    </a:lnTo>
                    <a:lnTo>
                      <a:pt x="8538" y="7244"/>
                    </a:lnTo>
                    <a:cubicBezTo>
                      <a:pt x="8824" y="7556"/>
                      <a:pt x="9109" y="7868"/>
                      <a:pt x="9386" y="8180"/>
                    </a:cubicBezTo>
                    <a:cubicBezTo>
                      <a:pt x="9395" y="8194"/>
                      <a:pt x="9406" y="8199"/>
                      <a:pt x="9417" y="8199"/>
                    </a:cubicBezTo>
                    <a:cubicBezTo>
                      <a:pt x="9450" y="8199"/>
                      <a:pt x="9482" y="8149"/>
                      <a:pt x="9448" y="8109"/>
                    </a:cubicBezTo>
                    <a:cubicBezTo>
                      <a:pt x="9332" y="7975"/>
                      <a:pt x="9207" y="7832"/>
                      <a:pt x="9082" y="7699"/>
                    </a:cubicBezTo>
                    <a:cubicBezTo>
                      <a:pt x="8904" y="7502"/>
                      <a:pt x="8735" y="7315"/>
                      <a:pt x="8556" y="7128"/>
                    </a:cubicBezTo>
                    <a:lnTo>
                      <a:pt x="8413" y="6012"/>
                    </a:lnTo>
                    <a:lnTo>
                      <a:pt x="8315" y="6021"/>
                    </a:lnTo>
                    <a:lnTo>
                      <a:pt x="8440" y="7003"/>
                    </a:lnTo>
                    <a:cubicBezTo>
                      <a:pt x="8155" y="6699"/>
                      <a:pt x="7860" y="6396"/>
                      <a:pt x="7566" y="6093"/>
                    </a:cubicBezTo>
                    <a:lnTo>
                      <a:pt x="7646" y="5076"/>
                    </a:lnTo>
                    <a:lnTo>
                      <a:pt x="7548" y="5067"/>
                    </a:lnTo>
                    <a:lnTo>
                      <a:pt x="7477" y="6004"/>
                    </a:lnTo>
                    <a:cubicBezTo>
                      <a:pt x="7236" y="5754"/>
                      <a:pt x="6995" y="5513"/>
                      <a:pt x="6754" y="5281"/>
                    </a:cubicBezTo>
                    <a:lnTo>
                      <a:pt x="6701" y="3595"/>
                    </a:lnTo>
                    <a:lnTo>
                      <a:pt x="6602" y="3595"/>
                    </a:lnTo>
                    <a:lnTo>
                      <a:pt x="6647" y="5183"/>
                    </a:lnTo>
                    <a:cubicBezTo>
                      <a:pt x="6263" y="4808"/>
                      <a:pt x="5880" y="4433"/>
                      <a:pt x="5487" y="4068"/>
                    </a:cubicBezTo>
                    <a:lnTo>
                      <a:pt x="5264" y="2025"/>
                    </a:lnTo>
                    <a:lnTo>
                      <a:pt x="5157" y="2034"/>
                    </a:lnTo>
                    <a:lnTo>
                      <a:pt x="5371" y="3970"/>
                    </a:lnTo>
                    <a:cubicBezTo>
                      <a:pt x="4890" y="3523"/>
                      <a:pt x="4390" y="3077"/>
                      <a:pt x="3881" y="2649"/>
                    </a:cubicBezTo>
                    <a:cubicBezTo>
                      <a:pt x="3846" y="2417"/>
                      <a:pt x="3507" y="1079"/>
                      <a:pt x="3462" y="919"/>
                    </a:cubicBezTo>
                    <a:lnTo>
                      <a:pt x="3364" y="945"/>
                    </a:lnTo>
                    <a:cubicBezTo>
                      <a:pt x="3498" y="1481"/>
                      <a:pt x="3694" y="2239"/>
                      <a:pt x="3757" y="2542"/>
                    </a:cubicBezTo>
                    <a:cubicBezTo>
                      <a:pt x="3230" y="2105"/>
                      <a:pt x="2695" y="1686"/>
                      <a:pt x="2142" y="1284"/>
                    </a:cubicBezTo>
                    <a:lnTo>
                      <a:pt x="1696" y="232"/>
                    </a:lnTo>
                    <a:lnTo>
                      <a:pt x="1607" y="276"/>
                    </a:lnTo>
                    <a:lnTo>
                      <a:pt x="1990" y="1177"/>
                    </a:lnTo>
                    <a:cubicBezTo>
                      <a:pt x="1384" y="749"/>
                      <a:pt x="750" y="357"/>
                      <a:pt x="90" y="9"/>
                    </a:cubicBezTo>
                    <a:cubicBezTo>
                      <a:pt x="81" y="3"/>
                      <a:pt x="73" y="0"/>
                      <a:pt x="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8" name="Google Shape;268;p10"/>
          <p:cNvGrpSpPr/>
          <p:nvPr/>
        </p:nvGrpSpPr>
        <p:grpSpPr>
          <a:xfrm>
            <a:off x="8087980" y="2687069"/>
            <a:ext cx="1419635" cy="1218823"/>
            <a:chOff x="3532593" y="3628078"/>
            <a:chExt cx="335278" cy="287852"/>
          </a:xfrm>
        </p:grpSpPr>
        <p:sp>
          <p:nvSpPr>
            <p:cNvPr id="269" name="Google Shape;269;p10"/>
            <p:cNvSpPr/>
            <p:nvPr/>
          </p:nvSpPr>
          <p:spPr>
            <a:xfrm>
              <a:off x="3532593" y="3628078"/>
              <a:ext cx="335278" cy="287852"/>
            </a:xfrm>
            <a:custGeom>
              <a:avLst/>
              <a:gdLst/>
              <a:ahLst/>
              <a:cxnLst/>
              <a:rect l="l" t="t" r="r" b="b"/>
              <a:pathLst>
                <a:path w="10180" h="8740" extrusionOk="0">
                  <a:moveTo>
                    <a:pt x="624" y="0"/>
                  </a:moveTo>
                  <a:cubicBezTo>
                    <a:pt x="420" y="0"/>
                    <a:pt x="212" y="8"/>
                    <a:pt x="1" y="24"/>
                  </a:cubicBezTo>
                  <a:cubicBezTo>
                    <a:pt x="1" y="24"/>
                    <a:pt x="1589" y="6501"/>
                    <a:pt x="10179" y="8740"/>
                  </a:cubicBezTo>
                  <a:cubicBezTo>
                    <a:pt x="10179" y="8740"/>
                    <a:pt x="7471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3542869" y="3633578"/>
              <a:ext cx="312290" cy="270067"/>
            </a:xfrm>
            <a:custGeom>
              <a:avLst/>
              <a:gdLst/>
              <a:ahLst/>
              <a:cxnLst/>
              <a:rect l="l" t="t" r="r" b="b"/>
              <a:pathLst>
                <a:path w="9482" h="8200" extrusionOk="0">
                  <a:moveTo>
                    <a:pt x="65" y="0"/>
                  </a:moveTo>
                  <a:cubicBezTo>
                    <a:pt x="25" y="0"/>
                    <a:pt x="1" y="66"/>
                    <a:pt x="45" y="89"/>
                  </a:cubicBezTo>
                  <a:cubicBezTo>
                    <a:pt x="706" y="446"/>
                    <a:pt x="1348" y="856"/>
                    <a:pt x="1963" y="1293"/>
                  </a:cubicBezTo>
                  <a:lnTo>
                    <a:pt x="964" y="1543"/>
                  </a:lnTo>
                  <a:lnTo>
                    <a:pt x="991" y="1641"/>
                  </a:lnTo>
                  <a:lnTo>
                    <a:pt x="2062" y="1365"/>
                  </a:lnTo>
                  <a:cubicBezTo>
                    <a:pt x="2633" y="1775"/>
                    <a:pt x="3195" y="2212"/>
                    <a:pt x="3730" y="2658"/>
                  </a:cubicBezTo>
                  <a:cubicBezTo>
                    <a:pt x="3569" y="2682"/>
                    <a:pt x="3143" y="2694"/>
                    <a:pt x="2649" y="2694"/>
                  </a:cubicBezTo>
                  <a:cubicBezTo>
                    <a:pt x="2403" y="2694"/>
                    <a:pt x="2139" y="2691"/>
                    <a:pt x="1883" y="2685"/>
                  </a:cubicBezTo>
                  <a:lnTo>
                    <a:pt x="1883" y="2783"/>
                  </a:lnTo>
                  <a:cubicBezTo>
                    <a:pt x="2213" y="2792"/>
                    <a:pt x="2650" y="2792"/>
                    <a:pt x="3025" y="2792"/>
                  </a:cubicBezTo>
                  <a:cubicBezTo>
                    <a:pt x="3400" y="2783"/>
                    <a:pt x="3712" y="2774"/>
                    <a:pt x="3828" y="2738"/>
                  </a:cubicBezTo>
                  <a:cubicBezTo>
                    <a:pt x="4328" y="3158"/>
                    <a:pt x="4827" y="3595"/>
                    <a:pt x="5309" y="4041"/>
                  </a:cubicBezTo>
                  <a:lnTo>
                    <a:pt x="3614" y="4282"/>
                  </a:lnTo>
                  <a:lnTo>
                    <a:pt x="3632" y="4380"/>
                  </a:lnTo>
                  <a:lnTo>
                    <a:pt x="5407" y="4130"/>
                  </a:lnTo>
                  <a:cubicBezTo>
                    <a:pt x="5826" y="4514"/>
                    <a:pt x="6237" y="4906"/>
                    <a:pt x="6638" y="5308"/>
                  </a:cubicBezTo>
                  <a:lnTo>
                    <a:pt x="5121" y="5549"/>
                  </a:lnTo>
                  <a:lnTo>
                    <a:pt x="5130" y="5647"/>
                  </a:lnTo>
                  <a:lnTo>
                    <a:pt x="6727" y="5388"/>
                  </a:lnTo>
                  <a:cubicBezTo>
                    <a:pt x="6852" y="5513"/>
                    <a:pt x="6977" y="5638"/>
                    <a:pt x="7093" y="5763"/>
                  </a:cubicBezTo>
                  <a:cubicBezTo>
                    <a:pt x="7218" y="5888"/>
                    <a:pt x="7343" y="6012"/>
                    <a:pt x="7468" y="6128"/>
                  </a:cubicBezTo>
                  <a:lnTo>
                    <a:pt x="7459" y="6155"/>
                  </a:lnTo>
                  <a:lnTo>
                    <a:pt x="6281" y="6387"/>
                  </a:lnTo>
                  <a:lnTo>
                    <a:pt x="6299" y="6485"/>
                  </a:lnTo>
                  <a:lnTo>
                    <a:pt x="7557" y="6235"/>
                  </a:lnTo>
                  <a:lnTo>
                    <a:pt x="7557" y="6227"/>
                  </a:lnTo>
                  <a:cubicBezTo>
                    <a:pt x="7860" y="6539"/>
                    <a:pt x="8164" y="6851"/>
                    <a:pt x="8458" y="7163"/>
                  </a:cubicBezTo>
                  <a:lnTo>
                    <a:pt x="7610" y="7360"/>
                  </a:lnTo>
                  <a:lnTo>
                    <a:pt x="7637" y="7458"/>
                  </a:lnTo>
                  <a:lnTo>
                    <a:pt x="8538" y="7244"/>
                  </a:lnTo>
                  <a:cubicBezTo>
                    <a:pt x="8824" y="7556"/>
                    <a:pt x="9109" y="7868"/>
                    <a:pt x="9386" y="8180"/>
                  </a:cubicBezTo>
                  <a:cubicBezTo>
                    <a:pt x="9395" y="8194"/>
                    <a:pt x="9406" y="8199"/>
                    <a:pt x="9417" y="8199"/>
                  </a:cubicBezTo>
                  <a:cubicBezTo>
                    <a:pt x="9450" y="8199"/>
                    <a:pt x="9482" y="8149"/>
                    <a:pt x="9448" y="8109"/>
                  </a:cubicBezTo>
                  <a:cubicBezTo>
                    <a:pt x="9332" y="7975"/>
                    <a:pt x="9207" y="7832"/>
                    <a:pt x="9082" y="7699"/>
                  </a:cubicBezTo>
                  <a:cubicBezTo>
                    <a:pt x="8904" y="7502"/>
                    <a:pt x="8735" y="7315"/>
                    <a:pt x="8556" y="7128"/>
                  </a:cubicBezTo>
                  <a:lnTo>
                    <a:pt x="8413" y="6012"/>
                  </a:lnTo>
                  <a:lnTo>
                    <a:pt x="8315" y="6021"/>
                  </a:lnTo>
                  <a:lnTo>
                    <a:pt x="8440" y="7003"/>
                  </a:lnTo>
                  <a:cubicBezTo>
                    <a:pt x="8155" y="6699"/>
                    <a:pt x="7860" y="6396"/>
                    <a:pt x="7566" y="6093"/>
                  </a:cubicBezTo>
                  <a:lnTo>
                    <a:pt x="7646" y="5076"/>
                  </a:lnTo>
                  <a:lnTo>
                    <a:pt x="7548" y="5067"/>
                  </a:lnTo>
                  <a:lnTo>
                    <a:pt x="7477" y="6004"/>
                  </a:lnTo>
                  <a:cubicBezTo>
                    <a:pt x="7236" y="5754"/>
                    <a:pt x="6995" y="5513"/>
                    <a:pt x="6754" y="5281"/>
                  </a:cubicBezTo>
                  <a:lnTo>
                    <a:pt x="6701" y="3595"/>
                  </a:lnTo>
                  <a:lnTo>
                    <a:pt x="6602" y="3595"/>
                  </a:lnTo>
                  <a:lnTo>
                    <a:pt x="6647" y="5183"/>
                  </a:lnTo>
                  <a:cubicBezTo>
                    <a:pt x="6263" y="4808"/>
                    <a:pt x="5880" y="4433"/>
                    <a:pt x="5487" y="4068"/>
                  </a:cubicBezTo>
                  <a:lnTo>
                    <a:pt x="5264" y="2025"/>
                  </a:lnTo>
                  <a:lnTo>
                    <a:pt x="5157" y="2034"/>
                  </a:lnTo>
                  <a:lnTo>
                    <a:pt x="5371" y="3970"/>
                  </a:lnTo>
                  <a:cubicBezTo>
                    <a:pt x="4890" y="3523"/>
                    <a:pt x="4390" y="3077"/>
                    <a:pt x="3881" y="2649"/>
                  </a:cubicBezTo>
                  <a:cubicBezTo>
                    <a:pt x="3846" y="2417"/>
                    <a:pt x="3507" y="1079"/>
                    <a:pt x="3462" y="919"/>
                  </a:cubicBezTo>
                  <a:lnTo>
                    <a:pt x="3364" y="945"/>
                  </a:lnTo>
                  <a:cubicBezTo>
                    <a:pt x="3498" y="1481"/>
                    <a:pt x="3694" y="2239"/>
                    <a:pt x="3757" y="2542"/>
                  </a:cubicBezTo>
                  <a:cubicBezTo>
                    <a:pt x="3230" y="2105"/>
                    <a:pt x="2695" y="1686"/>
                    <a:pt x="2142" y="1284"/>
                  </a:cubicBezTo>
                  <a:lnTo>
                    <a:pt x="1696" y="232"/>
                  </a:lnTo>
                  <a:lnTo>
                    <a:pt x="1607" y="276"/>
                  </a:lnTo>
                  <a:lnTo>
                    <a:pt x="1990" y="1177"/>
                  </a:lnTo>
                  <a:cubicBezTo>
                    <a:pt x="1384" y="749"/>
                    <a:pt x="750" y="357"/>
                    <a:pt x="90" y="9"/>
                  </a:cubicBezTo>
                  <a:cubicBezTo>
                    <a:pt x="81" y="3"/>
                    <a:pt x="73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" name="Google Shape;271;p10"/>
          <p:cNvSpPr/>
          <p:nvPr/>
        </p:nvSpPr>
        <p:spPr>
          <a:xfrm rot="-881276">
            <a:off x="8284955" y="1120267"/>
            <a:ext cx="1343671" cy="2063505"/>
          </a:xfrm>
          <a:custGeom>
            <a:avLst/>
            <a:gdLst/>
            <a:ahLst/>
            <a:cxnLst/>
            <a:rect l="l" t="t" r="r" b="b"/>
            <a:pathLst>
              <a:path w="9635" h="14797" extrusionOk="0">
                <a:moveTo>
                  <a:pt x="651" y="1"/>
                </a:moveTo>
                <a:cubicBezTo>
                  <a:pt x="275" y="1"/>
                  <a:pt x="170" y="453"/>
                  <a:pt x="527" y="953"/>
                </a:cubicBezTo>
                <a:cubicBezTo>
                  <a:pt x="1160" y="1872"/>
                  <a:pt x="2141" y="2443"/>
                  <a:pt x="3015" y="3112"/>
                </a:cubicBezTo>
                <a:cubicBezTo>
                  <a:pt x="3221" y="3264"/>
                  <a:pt x="3426" y="3424"/>
                  <a:pt x="3613" y="3612"/>
                </a:cubicBezTo>
                <a:cubicBezTo>
                  <a:pt x="3711" y="3719"/>
                  <a:pt x="3809" y="3826"/>
                  <a:pt x="3899" y="3933"/>
                </a:cubicBezTo>
                <a:cubicBezTo>
                  <a:pt x="3899" y="3942"/>
                  <a:pt x="3908" y="3942"/>
                  <a:pt x="3908" y="3951"/>
                </a:cubicBezTo>
                <a:cubicBezTo>
                  <a:pt x="4122" y="4245"/>
                  <a:pt x="4336" y="4557"/>
                  <a:pt x="4541" y="4861"/>
                </a:cubicBezTo>
                <a:lnTo>
                  <a:pt x="4532" y="4861"/>
                </a:lnTo>
                <a:cubicBezTo>
                  <a:pt x="3899" y="4397"/>
                  <a:pt x="3239" y="3968"/>
                  <a:pt x="2525" y="3656"/>
                </a:cubicBezTo>
                <a:cubicBezTo>
                  <a:pt x="2052" y="3451"/>
                  <a:pt x="1561" y="3299"/>
                  <a:pt x="1071" y="3183"/>
                </a:cubicBezTo>
                <a:cubicBezTo>
                  <a:pt x="946" y="3157"/>
                  <a:pt x="830" y="3139"/>
                  <a:pt x="705" y="3121"/>
                </a:cubicBezTo>
                <a:cubicBezTo>
                  <a:pt x="664" y="3114"/>
                  <a:pt x="621" y="3109"/>
                  <a:pt x="577" y="3109"/>
                </a:cubicBezTo>
                <a:cubicBezTo>
                  <a:pt x="515" y="3109"/>
                  <a:pt x="454" y="3118"/>
                  <a:pt x="402" y="3139"/>
                </a:cubicBezTo>
                <a:cubicBezTo>
                  <a:pt x="0" y="3335"/>
                  <a:pt x="455" y="3844"/>
                  <a:pt x="678" y="4013"/>
                </a:cubicBezTo>
                <a:cubicBezTo>
                  <a:pt x="830" y="4138"/>
                  <a:pt x="1017" y="4227"/>
                  <a:pt x="1196" y="4298"/>
                </a:cubicBezTo>
                <a:cubicBezTo>
                  <a:pt x="1954" y="4584"/>
                  <a:pt x="2757" y="4691"/>
                  <a:pt x="3551" y="4834"/>
                </a:cubicBezTo>
                <a:cubicBezTo>
                  <a:pt x="3792" y="4887"/>
                  <a:pt x="4041" y="4941"/>
                  <a:pt x="4282" y="5003"/>
                </a:cubicBezTo>
                <a:cubicBezTo>
                  <a:pt x="4398" y="5030"/>
                  <a:pt x="4523" y="5066"/>
                  <a:pt x="4639" y="5101"/>
                </a:cubicBezTo>
                <a:cubicBezTo>
                  <a:pt x="4648" y="5106"/>
                  <a:pt x="4657" y="5108"/>
                  <a:pt x="4666" y="5108"/>
                </a:cubicBezTo>
                <a:cubicBezTo>
                  <a:pt x="4675" y="5108"/>
                  <a:pt x="4684" y="5106"/>
                  <a:pt x="4693" y="5101"/>
                </a:cubicBezTo>
                <a:cubicBezTo>
                  <a:pt x="4693" y="5110"/>
                  <a:pt x="4702" y="5110"/>
                  <a:pt x="4710" y="5119"/>
                </a:cubicBezTo>
                <a:cubicBezTo>
                  <a:pt x="5460" y="6252"/>
                  <a:pt x="6147" y="7439"/>
                  <a:pt x="6771" y="8643"/>
                </a:cubicBezTo>
                <a:cubicBezTo>
                  <a:pt x="5986" y="7742"/>
                  <a:pt x="5023" y="7019"/>
                  <a:pt x="4024" y="6368"/>
                </a:cubicBezTo>
                <a:cubicBezTo>
                  <a:pt x="3775" y="6216"/>
                  <a:pt x="3203" y="5826"/>
                  <a:pt x="2869" y="5826"/>
                </a:cubicBezTo>
                <a:cubicBezTo>
                  <a:pt x="2831" y="5826"/>
                  <a:pt x="2797" y="5831"/>
                  <a:pt x="2766" y="5842"/>
                </a:cubicBezTo>
                <a:cubicBezTo>
                  <a:pt x="2614" y="5886"/>
                  <a:pt x="2543" y="6056"/>
                  <a:pt x="2543" y="6208"/>
                </a:cubicBezTo>
                <a:cubicBezTo>
                  <a:pt x="2543" y="6448"/>
                  <a:pt x="2685" y="6654"/>
                  <a:pt x="2846" y="6805"/>
                </a:cubicBezTo>
                <a:cubicBezTo>
                  <a:pt x="3292" y="7233"/>
                  <a:pt x="3836" y="7546"/>
                  <a:pt x="4380" y="7822"/>
                </a:cubicBezTo>
                <a:cubicBezTo>
                  <a:pt x="4835" y="8054"/>
                  <a:pt x="5299" y="8250"/>
                  <a:pt x="5763" y="8465"/>
                </a:cubicBezTo>
                <a:cubicBezTo>
                  <a:pt x="6182" y="8679"/>
                  <a:pt x="6566" y="8875"/>
                  <a:pt x="6994" y="9071"/>
                </a:cubicBezTo>
                <a:cubicBezTo>
                  <a:pt x="7324" y="9731"/>
                  <a:pt x="7637" y="10400"/>
                  <a:pt x="7931" y="11070"/>
                </a:cubicBezTo>
                <a:cubicBezTo>
                  <a:pt x="8208" y="11739"/>
                  <a:pt x="8457" y="12417"/>
                  <a:pt x="8689" y="13104"/>
                </a:cubicBezTo>
                <a:cubicBezTo>
                  <a:pt x="8564" y="12961"/>
                  <a:pt x="8439" y="12827"/>
                  <a:pt x="8306" y="12693"/>
                </a:cubicBezTo>
                <a:cubicBezTo>
                  <a:pt x="7726" y="12095"/>
                  <a:pt x="7101" y="11542"/>
                  <a:pt x="6423" y="11061"/>
                </a:cubicBezTo>
                <a:cubicBezTo>
                  <a:pt x="5888" y="10668"/>
                  <a:pt x="5290" y="10383"/>
                  <a:pt x="4666" y="10151"/>
                </a:cubicBezTo>
                <a:cubicBezTo>
                  <a:pt x="4595" y="10124"/>
                  <a:pt x="4523" y="10097"/>
                  <a:pt x="4452" y="10079"/>
                </a:cubicBezTo>
                <a:cubicBezTo>
                  <a:pt x="4373" y="10053"/>
                  <a:pt x="4288" y="10022"/>
                  <a:pt x="4207" y="10022"/>
                </a:cubicBezTo>
                <a:cubicBezTo>
                  <a:pt x="4178" y="10022"/>
                  <a:pt x="4149" y="10025"/>
                  <a:pt x="4122" y="10035"/>
                </a:cubicBezTo>
                <a:cubicBezTo>
                  <a:pt x="3854" y="10160"/>
                  <a:pt x="3979" y="10525"/>
                  <a:pt x="4095" y="10722"/>
                </a:cubicBezTo>
                <a:cubicBezTo>
                  <a:pt x="4282" y="11007"/>
                  <a:pt x="4559" y="11221"/>
                  <a:pt x="4844" y="11409"/>
                </a:cubicBezTo>
                <a:cubicBezTo>
                  <a:pt x="5397" y="11792"/>
                  <a:pt x="6013" y="12069"/>
                  <a:pt x="6611" y="12363"/>
                </a:cubicBezTo>
                <a:cubicBezTo>
                  <a:pt x="6905" y="12506"/>
                  <a:pt x="7199" y="12640"/>
                  <a:pt x="7485" y="12791"/>
                </a:cubicBezTo>
                <a:cubicBezTo>
                  <a:pt x="7815" y="12979"/>
                  <a:pt x="8127" y="13193"/>
                  <a:pt x="8439" y="13407"/>
                </a:cubicBezTo>
                <a:cubicBezTo>
                  <a:pt x="8564" y="13487"/>
                  <a:pt x="8680" y="13567"/>
                  <a:pt x="8787" y="13657"/>
                </a:cubicBezTo>
                <a:cubicBezTo>
                  <a:pt x="8823" y="13674"/>
                  <a:pt x="8868" y="13719"/>
                  <a:pt x="8912" y="13755"/>
                </a:cubicBezTo>
                <a:cubicBezTo>
                  <a:pt x="8912" y="13764"/>
                  <a:pt x="8912" y="13773"/>
                  <a:pt x="8912" y="13773"/>
                </a:cubicBezTo>
                <a:cubicBezTo>
                  <a:pt x="9002" y="14022"/>
                  <a:pt x="9091" y="14272"/>
                  <a:pt x="9171" y="14522"/>
                </a:cubicBezTo>
                <a:cubicBezTo>
                  <a:pt x="9211" y="14626"/>
                  <a:pt x="9230" y="14796"/>
                  <a:pt x="9350" y="14796"/>
                </a:cubicBezTo>
                <a:cubicBezTo>
                  <a:pt x="9364" y="14796"/>
                  <a:pt x="9378" y="14794"/>
                  <a:pt x="9394" y="14790"/>
                </a:cubicBezTo>
                <a:cubicBezTo>
                  <a:pt x="9635" y="14763"/>
                  <a:pt x="9251" y="14005"/>
                  <a:pt x="9242" y="13844"/>
                </a:cubicBezTo>
                <a:cubicBezTo>
                  <a:pt x="9126" y="13469"/>
                  <a:pt x="9010" y="13104"/>
                  <a:pt x="8886" y="12738"/>
                </a:cubicBezTo>
                <a:lnTo>
                  <a:pt x="8877" y="12738"/>
                </a:lnTo>
                <a:cubicBezTo>
                  <a:pt x="8859" y="12604"/>
                  <a:pt x="8832" y="12470"/>
                  <a:pt x="8805" y="12336"/>
                </a:cubicBezTo>
                <a:cubicBezTo>
                  <a:pt x="8832" y="11792"/>
                  <a:pt x="8894" y="11248"/>
                  <a:pt x="8993" y="10713"/>
                </a:cubicBezTo>
                <a:cubicBezTo>
                  <a:pt x="9091" y="10151"/>
                  <a:pt x="9189" y="9589"/>
                  <a:pt x="9278" y="9027"/>
                </a:cubicBezTo>
                <a:cubicBezTo>
                  <a:pt x="9358" y="8482"/>
                  <a:pt x="9492" y="7938"/>
                  <a:pt x="9403" y="7385"/>
                </a:cubicBezTo>
                <a:cubicBezTo>
                  <a:pt x="9358" y="7126"/>
                  <a:pt x="9242" y="6877"/>
                  <a:pt x="9046" y="6707"/>
                </a:cubicBezTo>
                <a:cubicBezTo>
                  <a:pt x="8942" y="6613"/>
                  <a:pt x="8798" y="6553"/>
                  <a:pt x="8659" y="6553"/>
                </a:cubicBezTo>
                <a:cubicBezTo>
                  <a:pt x="8560" y="6553"/>
                  <a:pt x="8464" y="6583"/>
                  <a:pt x="8386" y="6654"/>
                </a:cubicBezTo>
                <a:cubicBezTo>
                  <a:pt x="8297" y="6734"/>
                  <a:pt x="8243" y="6841"/>
                  <a:pt x="8199" y="6948"/>
                </a:cubicBezTo>
                <a:cubicBezTo>
                  <a:pt x="8145" y="7073"/>
                  <a:pt x="8118" y="7189"/>
                  <a:pt x="8092" y="7314"/>
                </a:cubicBezTo>
                <a:cubicBezTo>
                  <a:pt x="7967" y="8170"/>
                  <a:pt x="8056" y="9044"/>
                  <a:pt x="8154" y="9892"/>
                </a:cubicBezTo>
                <a:cubicBezTo>
                  <a:pt x="8243" y="10525"/>
                  <a:pt x="8386" y="11141"/>
                  <a:pt x="8529" y="11765"/>
                </a:cubicBezTo>
                <a:cubicBezTo>
                  <a:pt x="8306" y="11159"/>
                  <a:pt x="8056" y="10570"/>
                  <a:pt x="7770" y="9990"/>
                </a:cubicBezTo>
                <a:cubicBezTo>
                  <a:pt x="7333" y="9098"/>
                  <a:pt x="6869" y="8215"/>
                  <a:pt x="6370" y="7349"/>
                </a:cubicBezTo>
                <a:cubicBezTo>
                  <a:pt x="6370" y="7349"/>
                  <a:pt x="6370" y="7341"/>
                  <a:pt x="6370" y="7341"/>
                </a:cubicBezTo>
                <a:cubicBezTo>
                  <a:pt x="6290" y="6993"/>
                  <a:pt x="6298" y="6627"/>
                  <a:pt x="6290" y="6279"/>
                </a:cubicBezTo>
                <a:cubicBezTo>
                  <a:pt x="6281" y="5860"/>
                  <a:pt x="6272" y="5467"/>
                  <a:pt x="6281" y="5057"/>
                </a:cubicBezTo>
                <a:cubicBezTo>
                  <a:pt x="6272" y="4102"/>
                  <a:pt x="6450" y="3121"/>
                  <a:pt x="6200" y="2175"/>
                </a:cubicBezTo>
                <a:cubicBezTo>
                  <a:pt x="6126" y="1894"/>
                  <a:pt x="5914" y="1398"/>
                  <a:pt x="5570" y="1398"/>
                </a:cubicBezTo>
                <a:cubicBezTo>
                  <a:pt x="5543" y="1398"/>
                  <a:pt x="5515" y="1402"/>
                  <a:pt x="5487" y="1408"/>
                </a:cubicBezTo>
                <a:cubicBezTo>
                  <a:pt x="5174" y="1515"/>
                  <a:pt x="5121" y="2113"/>
                  <a:pt x="5103" y="2398"/>
                </a:cubicBezTo>
                <a:cubicBezTo>
                  <a:pt x="5094" y="2880"/>
                  <a:pt x="5157" y="3353"/>
                  <a:pt x="5246" y="3826"/>
                </a:cubicBezTo>
                <a:cubicBezTo>
                  <a:pt x="5353" y="4370"/>
                  <a:pt x="5487" y="4923"/>
                  <a:pt x="5629" y="5467"/>
                </a:cubicBezTo>
                <a:cubicBezTo>
                  <a:pt x="5745" y="5895"/>
                  <a:pt x="5861" y="6315"/>
                  <a:pt x="6013" y="6734"/>
                </a:cubicBezTo>
                <a:cubicBezTo>
                  <a:pt x="5371" y="5663"/>
                  <a:pt x="4684" y="4629"/>
                  <a:pt x="3917" y="3647"/>
                </a:cubicBezTo>
                <a:cubicBezTo>
                  <a:pt x="3925" y="3638"/>
                  <a:pt x="3925" y="3629"/>
                  <a:pt x="3925" y="3612"/>
                </a:cubicBezTo>
                <a:cubicBezTo>
                  <a:pt x="3908" y="3531"/>
                  <a:pt x="3854" y="3451"/>
                  <a:pt x="3818" y="3380"/>
                </a:cubicBezTo>
                <a:cubicBezTo>
                  <a:pt x="3738" y="3228"/>
                  <a:pt x="3658" y="3085"/>
                  <a:pt x="3578" y="2942"/>
                </a:cubicBezTo>
                <a:cubicBezTo>
                  <a:pt x="3292" y="2416"/>
                  <a:pt x="2953" y="1934"/>
                  <a:pt x="2569" y="1488"/>
                </a:cubicBezTo>
                <a:cubicBezTo>
                  <a:pt x="2150" y="1016"/>
                  <a:pt x="1704" y="570"/>
                  <a:pt x="1178" y="213"/>
                </a:cubicBezTo>
                <a:cubicBezTo>
                  <a:pt x="971" y="64"/>
                  <a:pt x="792" y="1"/>
                  <a:pt x="651" y="1"/>
                </a:cubicBezTo>
                <a:close/>
              </a:path>
            </a:pathLst>
          </a:custGeom>
          <a:solidFill>
            <a:srgbClr val="FE5471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10"/>
          <p:cNvGrpSpPr/>
          <p:nvPr/>
        </p:nvGrpSpPr>
        <p:grpSpPr>
          <a:xfrm>
            <a:off x="7015630" y="3198272"/>
            <a:ext cx="1891215" cy="1846651"/>
            <a:chOff x="2387344" y="2692151"/>
            <a:chExt cx="354187" cy="345854"/>
          </a:xfrm>
        </p:grpSpPr>
        <p:sp>
          <p:nvSpPr>
            <p:cNvPr id="273" name="Google Shape;273;p10"/>
            <p:cNvSpPr/>
            <p:nvPr/>
          </p:nvSpPr>
          <p:spPr>
            <a:xfrm>
              <a:off x="2573859" y="2825376"/>
              <a:ext cx="167672" cy="212628"/>
            </a:xfrm>
            <a:custGeom>
              <a:avLst/>
              <a:gdLst/>
              <a:ahLst/>
              <a:cxnLst/>
              <a:rect l="l" t="t" r="r" b="b"/>
              <a:pathLst>
                <a:path w="5091" h="6456" extrusionOk="0">
                  <a:moveTo>
                    <a:pt x="71" y="0"/>
                  </a:moveTo>
                  <a:cubicBezTo>
                    <a:pt x="33" y="0"/>
                    <a:pt x="0" y="55"/>
                    <a:pt x="38" y="77"/>
                  </a:cubicBezTo>
                  <a:cubicBezTo>
                    <a:pt x="2224" y="1719"/>
                    <a:pt x="3812" y="4003"/>
                    <a:pt x="4998" y="6429"/>
                  </a:cubicBezTo>
                  <a:cubicBezTo>
                    <a:pt x="5008" y="6448"/>
                    <a:pt x="5022" y="6456"/>
                    <a:pt x="5037" y="6456"/>
                  </a:cubicBezTo>
                  <a:cubicBezTo>
                    <a:pt x="5064" y="6456"/>
                    <a:pt x="5090" y="6428"/>
                    <a:pt x="5079" y="6393"/>
                  </a:cubicBezTo>
                  <a:cubicBezTo>
                    <a:pt x="3874" y="3949"/>
                    <a:pt x="2286" y="1656"/>
                    <a:pt x="92" y="6"/>
                  </a:cubicBezTo>
                  <a:cubicBezTo>
                    <a:pt x="85" y="2"/>
                    <a:pt x="78" y="0"/>
                    <a:pt x="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0"/>
            <p:cNvSpPr/>
            <p:nvPr/>
          </p:nvSpPr>
          <p:spPr>
            <a:xfrm>
              <a:off x="2657252" y="2791453"/>
              <a:ext cx="76245" cy="201595"/>
            </a:xfrm>
            <a:custGeom>
              <a:avLst/>
              <a:gdLst/>
              <a:ahLst/>
              <a:cxnLst/>
              <a:rect l="l" t="t" r="r" b="b"/>
              <a:pathLst>
                <a:path w="2315" h="6121" extrusionOk="0">
                  <a:moveTo>
                    <a:pt x="543" y="0"/>
                  </a:moveTo>
                  <a:cubicBezTo>
                    <a:pt x="0" y="0"/>
                    <a:pt x="371" y="917"/>
                    <a:pt x="450" y="1241"/>
                  </a:cubicBezTo>
                  <a:cubicBezTo>
                    <a:pt x="896" y="2990"/>
                    <a:pt x="1307" y="4488"/>
                    <a:pt x="2109" y="6112"/>
                  </a:cubicBezTo>
                  <a:lnTo>
                    <a:pt x="2243" y="6121"/>
                  </a:lnTo>
                  <a:cubicBezTo>
                    <a:pt x="2315" y="4435"/>
                    <a:pt x="2217" y="2963"/>
                    <a:pt x="1539" y="1366"/>
                  </a:cubicBezTo>
                  <a:cubicBezTo>
                    <a:pt x="1414" y="1089"/>
                    <a:pt x="994" y="28"/>
                    <a:pt x="575" y="1"/>
                  </a:cubicBezTo>
                  <a:cubicBezTo>
                    <a:pt x="564" y="0"/>
                    <a:pt x="554" y="0"/>
                    <a:pt x="5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>
              <a:off x="2548103" y="2907255"/>
              <a:ext cx="141028" cy="64355"/>
            </a:xfrm>
            <a:custGeom>
              <a:avLst/>
              <a:gdLst/>
              <a:ahLst/>
              <a:cxnLst/>
              <a:rect l="l" t="t" r="r" b="b"/>
              <a:pathLst>
                <a:path w="4282" h="1954" extrusionOk="0">
                  <a:moveTo>
                    <a:pt x="833" y="1"/>
                  </a:moveTo>
                  <a:cubicBezTo>
                    <a:pt x="351" y="1"/>
                    <a:pt x="0" y="141"/>
                    <a:pt x="187" y="598"/>
                  </a:cubicBezTo>
                  <a:cubicBezTo>
                    <a:pt x="481" y="1320"/>
                    <a:pt x="1730" y="1463"/>
                    <a:pt x="2364" y="1561"/>
                  </a:cubicBezTo>
                  <a:cubicBezTo>
                    <a:pt x="3006" y="1668"/>
                    <a:pt x="3630" y="1856"/>
                    <a:pt x="4282" y="1954"/>
                  </a:cubicBezTo>
                  <a:lnTo>
                    <a:pt x="4282" y="1829"/>
                  </a:lnTo>
                  <a:cubicBezTo>
                    <a:pt x="3951" y="1088"/>
                    <a:pt x="3166" y="598"/>
                    <a:pt x="2453" y="312"/>
                  </a:cubicBezTo>
                  <a:cubicBezTo>
                    <a:pt x="2235" y="218"/>
                    <a:pt x="1433" y="1"/>
                    <a:pt x="8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0"/>
            <p:cNvSpPr/>
            <p:nvPr/>
          </p:nvSpPr>
          <p:spPr>
            <a:xfrm>
              <a:off x="2387344" y="2692151"/>
              <a:ext cx="207721" cy="157199"/>
            </a:xfrm>
            <a:custGeom>
              <a:avLst/>
              <a:gdLst/>
              <a:ahLst/>
              <a:cxnLst/>
              <a:rect l="l" t="t" r="r" b="b"/>
              <a:pathLst>
                <a:path w="6307" h="4773" extrusionOk="0">
                  <a:moveTo>
                    <a:pt x="3867" y="1"/>
                  </a:moveTo>
                  <a:cubicBezTo>
                    <a:pt x="3373" y="1"/>
                    <a:pt x="3949" y="793"/>
                    <a:pt x="4327" y="1348"/>
                  </a:cubicBezTo>
                  <a:cubicBezTo>
                    <a:pt x="4425" y="1489"/>
                    <a:pt x="4434" y="1567"/>
                    <a:pt x="4376" y="1567"/>
                  </a:cubicBezTo>
                  <a:cubicBezTo>
                    <a:pt x="4338" y="1567"/>
                    <a:pt x="4272" y="1534"/>
                    <a:pt x="4185" y="1464"/>
                  </a:cubicBezTo>
                  <a:cubicBezTo>
                    <a:pt x="3689" y="1069"/>
                    <a:pt x="3138" y="611"/>
                    <a:pt x="2539" y="611"/>
                  </a:cubicBezTo>
                  <a:cubicBezTo>
                    <a:pt x="2502" y="611"/>
                    <a:pt x="2465" y="613"/>
                    <a:pt x="2427" y="616"/>
                  </a:cubicBezTo>
                  <a:cubicBezTo>
                    <a:pt x="2142" y="634"/>
                    <a:pt x="2026" y="973"/>
                    <a:pt x="2186" y="1205"/>
                  </a:cubicBezTo>
                  <a:cubicBezTo>
                    <a:pt x="2516" y="1705"/>
                    <a:pt x="2989" y="2124"/>
                    <a:pt x="3480" y="2481"/>
                  </a:cubicBezTo>
                  <a:cubicBezTo>
                    <a:pt x="3611" y="2572"/>
                    <a:pt x="3665" y="2614"/>
                    <a:pt x="3640" y="2614"/>
                  </a:cubicBezTo>
                  <a:cubicBezTo>
                    <a:pt x="3621" y="2614"/>
                    <a:pt x="3556" y="2590"/>
                    <a:pt x="3444" y="2543"/>
                  </a:cubicBezTo>
                  <a:cubicBezTo>
                    <a:pt x="2841" y="2277"/>
                    <a:pt x="1971" y="2000"/>
                    <a:pt x="1362" y="2000"/>
                  </a:cubicBezTo>
                  <a:cubicBezTo>
                    <a:pt x="1214" y="2000"/>
                    <a:pt x="1082" y="2016"/>
                    <a:pt x="973" y="2053"/>
                  </a:cubicBezTo>
                  <a:cubicBezTo>
                    <a:pt x="1" y="2374"/>
                    <a:pt x="1874" y="3748"/>
                    <a:pt x="2338" y="4042"/>
                  </a:cubicBezTo>
                  <a:cubicBezTo>
                    <a:pt x="3053" y="4490"/>
                    <a:pt x="3663" y="4773"/>
                    <a:pt x="4380" y="4773"/>
                  </a:cubicBezTo>
                  <a:cubicBezTo>
                    <a:pt x="4647" y="4773"/>
                    <a:pt x="4929" y="4734"/>
                    <a:pt x="5237" y="4649"/>
                  </a:cubicBezTo>
                  <a:cubicBezTo>
                    <a:pt x="6005" y="4435"/>
                    <a:pt x="6281" y="4042"/>
                    <a:pt x="6299" y="3551"/>
                  </a:cubicBezTo>
                  <a:cubicBezTo>
                    <a:pt x="6306" y="3314"/>
                    <a:pt x="6271" y="3145"/>
                    <a:pt x="6263" y="3115"/>
                  </a:cubicBezTo>
                  <a:lnTo>
                    <a:pt x="6263" y="3115"/>
                  </a:lnTo>
                  <a:cubicBezTo>
                    <a:pt x="6265" y="3117"/>
                    <a:pt x="6266" y="3118"/>
                    <a:pt x="6267" y="3118"/>
                  </a:cubicBezTo>
                  <a:cubicBezTo>
                    <a:pt x="6282" y="3118"/>
                    <a:pt x="6283" y="2924"/>
                    <a:pt x="6201" y="2677"/>
                  </a:cubicBezTo>
                  <a:cubicBezTo>
                    <a:pt x="6165" y="2561"/>
                    <a:pt x="6120" y="2454"/>
                    <a:pt x="6067" y="2356"/>
                  </a:cubicBezTo>
                  <a:cubicBezTo>
                    <a:pt x="5933" y="2097"/>
                    <a:pt x="5790" y="1901"/>
                    <a:pt x="5781" y="1883"/>
                  </a:cubicBezTo>
                  <a:cubicBezTo>
                    <a:pt x="5776" y="1873"/>
                    <a:pt x="5774" y="1868"/>
                    <a:pt x="5773" y="1868"/>
                  </a:cubicBezTo>
                  <a:cubicBezTo>
                    <a:pt x="5773" y="1868"/>
                    <a:pt x="5773" y="1871"/>
                    <a:pt x="5773" y="1874"/>
                  </a:cubicBezTo>
                  <a:cubicBezTo>
                    <a:pt x="5774" y="1876"/>
                    <a:pt x="5774" y="1877"/>
                    <a:pt x="5774" y="1877"/>
                  </a:cubicBezTo>
                  <a:cubicBezTo>
                    <a:pt x="5771" y="1877"/>
                    <a:pt x="5730" y="1819"/>
                    <a:pt x="5674" y="1740"/>
                  </a:cubicBezTo>
                  <a:cubicBezTo>
                    <a:pt x="5630" y="1696"/>
                    <a:pt x="5594" y="1642"/>
                    <a:pt x="5558" y="1598"/>
                  </a:cubicBezTo>
                  <a:cubicBezTo>
                    <a:pt x="5219" y="1169"/>
                    <a:pt x="4568" y="90"/>
                    <a:pt x="3971" y="10"/>
                  </a:cubicBezTo>
                  <a:cubicBezTo>
                    <a:pt x="3932" y="4"/>
                    <a:pt x="3898" y="1"/>
                    <a:pt x="38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0"/>
            <p:cNvSpPr/>
            <p:nvPr/>
          </p:nvSpPr>
          <p:spPr>
            <a:xfrm>
              <a:off x="2492540" y="2776500"/>
              <a:ext cx="117249" cy="91724"/>
            </a:xfrm>
            <a:custGeom>
              <a:avLst/>
              <a:gdLst/>
              <a:ahLst/>
              <a:cxnLst/>
              <a:rect l="l" t="t" r="r" b="b"/>
              <a:pathLst>
                <a:path w="3560" h="2785" extrusionOk="0">
                  <a:moveTo>
                    <a:pt x="2982" y="0"/>
                  </a:moveTo>
                  <a:cubicBezTo>
                    <a:pt x="2838" y="0"/>
                    <a:pt x="2755" y="175"/>
                    <a:pt x="2712" y="375"/>
                  </a:cubicBezTo>
                  <a:cubicBezTo>
                    <a:pt x="2667" y="574"/>
                    <a:pt x="2590" y="644"/>
                    <a:pt x="2447" y="644"/>
                  </a:cubicBezTo>
                  <a:cubicBezTo>
                    <a:pt x="2391" y="644"/>
                    <a:pt x="2326" y="633"/>
                    <a:pt x="2248" y="616"/>
                  </a:cubicBezTo>
                  <a:cubicBezTo>
                    <a:pt x="2210" y="607"/>
                    <a:pt x="2173" y="603"/>
                    <a:pt x="2138" y="603"/>
                  </a:cubicBezTo>
                  <a:cubicBezTo>
                    <a:pt x="1965" y="603"/>
                    <a:pt x="1850" y="708"/>
                    <a:pt x="1865" y="857"/>
                  </a:cubicBezTo>
                  <a:cubicBezTo>
                    <a:pt x="1883" y="1133"/>
                    <a:pt x="1954" y="1115"/>
                    <a:pt x="1678" y="1187"/>
                  </a:cubicBezTo>
                  <a:cubicBezTo>
                    <a:pt x="1490" y="1231"/>
                    <a:pt x="1392" y="1374"/>
                    <a:pt x="1455" y="1526"/>
                  </a:cubicBezTo>
                  <a:cubicBezTo>
                    <a:pt x="1562" y="1784"/>
                    <a:pt x="1633" y="1713"/>
                    <a:pt x="1356" y="1740"/>
                  </a:cubicBezTo>
                  <a:cubicBezTo>
                    <a:pt x="607" y="1793"/>
                    <a:pt x="0" y="2641"/>
                    <a:pt x="1258" y="2775"/>
                  </a:cubicBezTo>
                  <a:cubicBezTo>
                    <a:pt x="1316" y="2781"/>
                    <a:pt x="1375" y="2784"/>
                    <a:pt x="1434" y="2784"/>
                  </a:cubicBezTo>
                  <a:cubicBezTo>
                    <a:pt x="2185" y="2784"/>
                    <a:pt x="3010" y="2275"/>
                    <a:pt x="3274" y="1713"/>
                  </a:cubicBezTo>
                  <a:cubicBezTo>
                    <a:pt x="3560" y="1106"/>
                    <a:pt x="3462" y="366"/>
                    <a:pt x="3230" y="134"/>
                  </a:cubicBezTo>
                  <a:cubicBezTo>
                    <a:pt x="3132" y="39"/>
                    <a:pt x="3050" y="0"/>
                    <a:pt x="29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" name="Google Shape;278;p10"/>
          <p:cNvGrpSpPr/>
          <p:nvPr/>
        </p:nvGrpSpPr>
        <p:grpSpPr>
          <a:xfrm flipH="1">
            <a:off x="6121012" y="4404689"/>
            <a:ext cx="1924305" cy="1846624"/>
            <a:chOff x="1947568" y="2108290"/>
            <a:chExt cx="650763" cy="624513"/>
          </a:xfrm>
        </p:grpSpPr>
        <p:sp>
          <p:nvSpPr>
            <p:cNvPr id="279" name="Google Shape;279;p10"/>
            <p:cNvSpPr/>
            <p:nvPr/>
          </p:nvSpPr>
          <p:spPr>
            <a:xfrm>
              <a:off x="1947568" y="2108290"/>
              <a:ext cx="650763" cy="624513"/>
            </a:xfrm>
            <a:custGeom>
              <a:avLst/>
              <a:gdLst/>
              <a:ahLst/>
              <a:cxnLst/>
              <a:rect l="l" t="t" r="r" b="b"/>
              <a:pathLst>
                <a:path w="19759" h="18962" extrusionOk="0">
                  <a:moveTo>
                    <a:pt x="17620" y="0"/>
                  </a:moveTo>
                  <a:cubicBezTo>
                    <a:pt x="16846" y="0"/>
                    <a:pt x="16035" y="421"/>
                    <a:pt x="15191" y="806"/>
                  </a:cubicBezTo>
                  <a:cubicBezTo>
                    <a:pt x="14823" y="979"/>
                    <a:pt x="14531" y="1044"/>
                    <a:pt x="14281" y="1044"/>
                  </a:cubicBezTo>
                  <a:cubicBezTo>
                    <a:pt x="13510" y="1044"/>
                    <a:pt x="13143" y="426"/>
                    <a:pt x="12219" y="426"/>
                  </a:cubicBezTo>
                  <a:cubicBezTo>
                    <a:pt x="12140" y="426"/>
                    <a:pt x="12058" y="431"/>
                    <a:pt x="11971" y="440"/>
                  </a:cubicBezTo>
                  <a:cubicBezTo>
                    <a:pt x="10650" y="610"/>
                    <a:pt x="9928" y="2465"/>
                    <a:pt x="9366" y="3616"/>
                  </a:cubicBezTo>
                  <a:cubicBezTo>
                    <a:pt x="8545" y="5320"/>
                    <a:pt x="8126" y="5454"/>
                    <a:pt x="6672" y="5909"/>
                  </a:cubicBezTo>
                  <a:cubicBezTo>
                    <a:pt x="4754" y="6507"/>
                    <a:pt x="3380" y="8924"/>
                    <a:pt x="2559" y="11431"/>
                  </a:cubicBezTo>
                  <a:cubicBezTo>
                    <a:pt x="1703" y="13956"/>
                    <a:pt x="1399" y="16561"/>
                    <a:pt x="614" y="17676"/>
                  </a:cubicBezTo>
                  <a:cubicBezTo>
                    <a:pt x="1" y="18594"/>
                    <a:pt x="193" y="18961"/>
                    <a:pt x="699" y="18961"/>
                  </a:cubicBezTo>
                  <a:cubicBezTo>
                    <a:pt x="1466" y="18961"/>
                    <a:pt x="2953" y="18117"/>
                    <a:pt x="3442" y="17069"/>
                  </a:cubicBezTo>
                  <a:cubicBezTo>
                    <a:pt x="3986" y="15909"/>
                    <a:pt x="4174" y="14545"/>
                    <a:pt x="4986" y="13643"/>
                  </a:cubicBezTo>
                  <a:cubicBezTo>
                    <a:pt x="5806" y="12725"/>
                    <a:pt x="6770" y="12448"/>
                    <a:pt x="7769" y="12091"/>
                  </a:cubicBezTo>
                  <a:cubicBezTo>
                    <a:pt x="8625" y="11788"/>
                    <a:pt x="9660" y="11422"/>
                    <a:pt x="10178" y="10468"/>
                  </a:cubicBezTo>
                  <a:cubicBezTo>
                    <a:pt x="10704" y="9504"/>
                    <a:pt x="10525" y="8237"/>
                    <a:pt x="11221" y="7336"/>
                  </a:cubicBezTo>
                  <a:cubicBezTo>
                    <a:pt x="12105" y="6248"/>
                    <a:pt x="13113" y="7042"/>
                    <a:pt x="13933" y="6373"/>
                  </a:cubicBezTo>
                  <a:cubicBezTo>
                    <a:pt x="14736" y="5748"/>
                    <a:pt x="14237" y="4705"/>
                    <a:pt x="15486" y="4259"/>
                  </a:cubicBezTo>
                  <a:cubicBezTo>
                    <a:pt x="15780" y="4160"/>
                    <a:pt x="16072" y="4131"/>
                    <a:pt x="16357" y="4131"/>
                  </a:cubicBezTo>
                  <a:cubicBezTo>
                    <a:pt x="16749" y="4131"/>
                    <a:pt x="17129" y="4185"/>
                    <a:pt x="17492" y="4185"/>
                  </a:cubicBezTo>
                  <a:cubicBezTo>
                    <a:pt x="18036" y="4185"/>
                    <a:pt x="18540" y="4065"/>
                    <a:pt x="18983" y="3465"/>
                  </a:cubicBezTo>
                  <a:cubicBezTo>
                    <a:pt x="19652" y="2581"/>
                    <a:pt x="19759" y="1297"/>
                    <a:pt x="18965" y="547"/>
                  </a:cubicBezTo>
                  <a:cubicBezTo>
                    <a:pt x="18531" y="150"/>
                    <a:pt x="18082" y="0"/>
                    <a:pt x="17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0"/>
            <p:cNvSpPr/>
            <p:nvPr/>
          </p:nvSpPr>
          <p:spPr>
            <a:xfrm>
              <a:off x="1965452" y="2148900"/>
              <a:ext cx="595794" cy="562497"/>
            </a:xfrm>
            <a:custGeom>
              <a:avLst/>
              <a:gdLst/>
              <a:ahLst/>
              <a:cxnLst/>
              <a:rect l="l" t="t" r="r" b="b"/>
              <a:pathLst>
                <a:path w="18090" h="17079" extrusionOk="0">
                  <a:moveTo>
                    <a:pt x="18020" y="1"/>
                  </a:moveTo>
                  <a:cubicBezTo>
                    <a:pt x="18017" y="1"/>
                    <a:pt x="18014" y="1"/>
                    <a:pt x="18011" y="1"/>
                  </a:cubicBezTo>
                  <a:cubicBezTo>
                    <a:pt x="17262" y="64"/>
                    <a:pt x="16531" y="269"/>
                    <a:pt x="15808" y="474"/>
                  </a:cubicBezTo>
                  <a:cubicBezTo>
                    <a:pt x="15112" y="679"/>
                    <a:pt x="14416" y="876"/>
                    <a:pt x="13738" y="1099"/>
                  </a:cubicBezTo>
                  <a:cubicBezTo>
                    <a:pt x="13042" y="1322"/>
                    <a:pt x="12418" y="1652"/>
                    <a:pt x="11856" y="2107"/>
                  </a:cubicBezTo>
                  <a:cubicBezTo>
                    <a:pt x="11187" y="2660"/>
                    <a:pt x="10553" y="3204"/>
                    <a:pt x="9813" y="3650"/>
                  </a:cubicBezTo>
                  <a:cubicBezTo>
                    <a:pt x="9189" y="4025"/>
                    <a:pt x="8609" y="4399"/>
                    <a:pt x="8100" y="4935"/>
                  </a:cubicBezTo>
                  <a:cubicBezTo>
                    <a:pt x="7529" y="5541"/>
                    <a:pt x="7012" y="6184"/>
                    <a:pt x="6512" y="6844"/>
                  </a:cubicBezTo>
                  <a:cubicBezTo>
                    <a:pt x="5513" y="8164"/>
                    <a:pt x="4639" y="9574"/>
                    <a:pt x="3729" y="10956"/>
                  </a:cubicBezTo>
                  <a:cubicBezTo>
                    <a:pt x="3095" y="11902"/>
                    <a:pt x="2373" y="12794"/>
                    <a:pt x="1793" y="13775"/>
                  </a:cubicBezTo>
                  <a:cubicBezTo>
                    <a:pt x="1499" y="14266"/>
                    <a:pt x="1276" y="14792"/>
                    <a:pt x="999" y="15301"/>
                  </a:cubicBezTo>
                  <a:cubicBezTo>
                    <a:pt x="687" y="15872"/>
                    <a:pt x="357" y="16434"/>
                    <a:pt x="27" y="16987"/>
                  </a:cubicBezTo>
                  <a:cubicBezTo>
                    <a:pt x="0" y="17033"/>
                    <a:pt x="37" y="17079"/>
                    <a:pt x="72" y="17079"/>
                  </a:cubicBezTo>
                  <a:cubicBezTo>
                    <a:pt x="85" y="17079"/>
                    <a:pt x="97" y="17073"/>
                    <a:pt x="107" y="17058"/>
                  </a:cubicBezTo>
                  <a:cubicBezTo>
                    <a:pt x="535" y="16336"/>
                    <a:pt x="954" y="15622"/>
                    <a:pt x="1338" y="14882"/>
                  </a:cubicBezTo>
                  <a:cubicBezTo>
                    <a:pt x="1534" y="14507"/>
                    <a:pt x="1713" y="14123"/>
                    <a:pt x="1927" y="13749"/>
                  </a:cubicBezTo>
                  <a:cubicBezTo>
                    <a:pt x="2141" y="13392"/>
                    <a:pt x="2382" y="13053"/>
                    <a:pt x="2623" y="12723"/>
                  </a:cubicBezTo>
                  <a:cubicBezTo>
                    <a:pt x="3586" y="11376"/>
                    <a:pt x="4478" y="9984"/>
                    <a:pt x="5397" y="8610"/>
                  </a:cubicBezTo>
                  <a:cubicBezTo>
                    <a:pt x="6325" y="7227"/>
                    <a:pt x="7306" y="5791"/>
                    <a:pt x="8528" y="4658"/>
                  </a:cubicBezTo>
                  <a:cubicBezTo>
                    <a:pt x="9090" y="4141"/>
                    <a:pt x="9795" y="3811"/>
                    <a:pt x="10429" y="3391"/>
                  </a:cubicBezTo>
                  <a:cubicBezTo>
                    <a:pt x="11124" y="2936"/>
                    <a:pt x="11686" y="2321"/>
                    <a:pt x="12373" y="1848"/>
                  </a:cubicBezTo>
                  <a:cubicBezTo>
                    <a:pt x="13167" y="1304"/>
                    <a:pt x="14131" y="1090"/>
                    <a:pt x="15041" y="813"/>
                  </a:cubicBezTo>
                  <a:cubicBezTo>
                    <a:pt x="16022" y="528"/>
                    <a:pt x="17003" y="198"/>
                    <a:pt x="18029" y="100"/>
                  </a:cubicBezTo>
                  <a:cubicBezTo>
                    <a:pt x="18089" y="100"/>
                    <a:pt x="18083" y="1"/>
                    <a:pt x="180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" name="Google Shape;281;p10"/>
          <p:cNvSpPr/>
          <p:nvPr/>
        </p:nvSpPr>
        <p:spPr>
          <a:xfrm>
            <a:off x="3059486" y="4371665"/>
            <a:ext cx="1169025" cy="464884"/>
          </a:xfrm>
          <a:custGeom>
            <a:avLst/>
            <a:gdLst/>
            <a:ahLst/>
            <a:cxnLst/>
            <a:rect l="l" t="t" r="r" b="b"/>
            <a:pathLst>
              <a:path w="6950" h="2764" extrusionOk="0">
                <a:moveTo>
                  <a:pt x="2725" y="0"/>
                </a:moveTo>
                <a:cubicBezTo>
                  <a:pt x="2289" y="0"/>
                  <a:pt x="1853" y="285"/>
                  <a:pt x="1774" y="837"/>
                </a:cubicBezTo>
                <a:cubicBezTo>
                  <a:pt x="1747" y="989"/>
                  <a:pt x="1747" y="1158"/>
                  <a:pt x="1756" y="1354"/>
                </a:cubicBezTo>
                <a:cubicBezTo>
                  <a:pt x="1756" y="1354"/>
                  <a:pt x="1676" y="1256"/>
                  <a:pt x="1542" y="1149"/>
                </a:cubicBezTo>
                <a:cubicBezTo>
                  <a:pt x="1369" y="1015"/>
                  <a:pt x="1173" y="955"/>
                  <a:pt x="982" y="955"/>
                </a:cubicBezTo>
                <a:cubicBezTo>
                  <a:pt x="476" y="955"/>
                  <a:pt x="1" y="1378"/>
                  <a:pt x="52" y="1961"/>
                </a:cubicBezTo>
                <a:cubicBezTo>
                  <a:pt x="79" y="2211"/>
                  <a:pt x="177" y="2496"/>
                  <a:pt x="436" y="2764"/>
                </a:cubicBezTo>
                <a:lnTo>
                  <a:pt x="6386" y="2764"/>
                </a:lnTo>
                <a:cubicBezTo>
                  <a:pt x="6386" y="2764"/>
                  <a:pt x="6395" y="2755"/>
                  <a:pt x="6404" y="2755"/>
                </a:cubicBezTo>
                <a:cubicBezTo>
                  <a:pt x="6949" y="2445"/>
                  <a:pt x="6698" y="1630"/>
                  <a:pt x="6118" y="1630"/>
                </a:cubicBezTo>
                <a:cubicBezTo>
                  <a:pt x="6081" y="1630"/>
                  <a:pt x="6042" y="1633"/>
                  <a:pt x="6003" y="1640"/>
                </a:cubicBezTo>
                <a:cubicBezTo>
                  <a:pt x="5878" y="1667"/>
                  <a:pt x="5744" y="1720"/>
                  <a:pt x="5592" y="1809"/>
                </a:cubicBezTo>
                <a:cubicBezTo>
                  <a:pt x="5592" y="1809"/>
                  <a:pt x="5762" y="1586"/>
                  <a:pt x="5833" y="1265"/>
                </a:cubicBezTo>
                <a:cubicBezTo>
                  <a:pt x="5958" y="672"/>
                  <a:pt x="5481" y="153"/>
                  <a:pt x="4906" y="153"/>
                </a:cubicBezTo>
                <a:cubicBezTo>
                  <a:pt x="4824" y="153"/>
                  <a:pt x="4740" y="164"/>
                  <a:pt x="4656" y="186"/>
                </a:cubicBezTo>
                <a:cubicBezTo>
                  <a:pt x="4263" y="293"/>
                  <a:pt x="3835" y="596"/>
                  <a:pt x="3719" y="1354"/>
                </a:cubicBezTo>
                <a:cubicBezTo>
                  <a:pt x="3719" y="1354"/>
                  <a:pt x="3728" y="1069"/>
                  <a:pt x="3648" y="739"/>
                </a:cubicBezTo>
                <a:cubicBezTo>
                  <a:pt x="3528" y="242"/>
                  <a:pt x="3127" y="0"/>
                  <a:pt x="27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0"/>
          <p:cNvSpPr/>
          <p:nvPr/>
        </p:nvSpPr>
        <p:spPr>
          <a:xfrm>
            <a:off x="5451400" y="145763"/>
            <a:ext cx="215700" cy="215700"/>
          </a:xfrm>
          <a:prstGeom prst="star4">
            <a:avLst>
              <a:gd name="adj" fmla="val 1912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0"/>
          <p:cNvSpPr/>
          <p:nvPr/>
        </p:nvSpPr>
        <p:spPr>
          <a:xfrm>
            <a:off x="5602700" y="4694213"/>
            <a:ext cx="215700" cy="215700"/>
          </a:xfrm>
          <a:prstGeom prst="star4">
            <a:avLst>
              <a:gd name="adj" fmla="val 1912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0"/>
          <p:cNvSpPr/>
          <p:nvPr/>
        </p:nvSpPr>
        <p:spPr>
          <a:xfrm>
            <a:off x="8519825" y="379339"/>
            <a:ext cx="320100" cy="320100"/>
          </a:xfrm>
          <a:prstGeom prst="star4">
            <a:avLst>
              <a:gd name="adj" fmla="val 1912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0"/>
          <p:cNvSpPr/>
          <p:nvPr/>
        </p:nvSpPr>
        <p:spPr>
          <a:xfrm>
            <a:off x="8215200" y="145763"/>
            <a:ext cx="215700" cy="215700"/>
          </a:xfrm>
          <a:prstGeom prst="star4">
            <a:avLst>
              <a:gd name="adj" fmla="val 1912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3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5"/>
          <p:cNvSpPr txBox="1">
            <a:spLocks noGrp="1"/>
          </p:cNvSpPr>
          <p:nvPr>
            <p:ph type="title"/>
          </p:nvPr>
        </p:nvSpPr>
        <p:spPr>
          <a:xfrm>
            <a:off x="713100" y="1506488"/>
            <a:ext cx="3852000" cy="12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15"/>
          <p:cNvSpPr txBox="1">
            <a:spLocks noGrp="1"/>
          </p:cNvSpPr>
          <p:nvPr>
            <p:ph type="subTitle" idx="1"/>
          </p:nvPr>
        </p:nvSpPr>
        <p:spPr>
          <a:xfrm>
            <a:off x="713100" y="2710313"/>
            <a:ext cx="38520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1" name="Google Shape;411;p15"/>
          <p:cNvSpPr>
            <a:spLocks noGrp="1"/>
          </p:cNvSpPr>
          <p:nvPr>
            <p:ph type="pic" idx="2"/>
          </p:nvPr>
        </p:nvSpPr>
        <p:spPr>
          <a:xfrm>
            <a:off x="4844900" y="778800"/>
            <a:ext cx="3585900" cy="3585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12" name="Google Shape;412;p15"/>
          <p:cNvSpPr/>
          <p:nvPr/>
        </p:nvSpPr>
        <p:spPr>
          <a:xfrm>
            <a:off x="6074692" y="0"/>
            <a:ext cx="4080395" cy="2372181"/>
          </a:xfrm>
          <a:custGeom>
            <a:avLst/>
            <a:gdLst/>
            <a:ahLst/>
            <a:cxnLst/>
            <a:rect l="l" t="t" r="r" b="b"/>
            <a:pathLst>
              <a:path w="18200" h="10581" extrusionOk="0">
                <a:moveTo>
                  <a:pt x="18163" y="0"/>
                </a:moveTo>
                <a:lnTo>
                  <a:pt x="473" y="54"/>
                </a:lnTo>
                <a:cubicBezTo>
                  <a:pt x="0" y="1071"/>
                  <a:pt x="598" y="2471"/>
                  <a:pt x="1668" y="2784"/>
                </a:cubicBezTo>
                <a:cubicBezTo>
                  <a:pt x="1865" y="2842"/>
                  <a:pt x="2062" y="2866"/>
                  <a:pt x="2260" y="2866"/>
                </a:cubicBezTo>
                <a:cubicBezTo>
                  <a:pt x="3475" y="2866"/>
                  <a:pt x="4713" y="1928"/>
                  <a:pt x="5928" y="1928"/>
                </a:cubicBezTo>
                <a:cubicBezTo>
                  <a:pt x="6133" y="1928"/>
                  <a:pt x="6336" y="1955"/>
                  <a:pt x="6539" y="2016"/>
                </a:cubicBezTo>
                <a:cubicBezTo>
                  <a:pt x="7422" y="2293"/>
                  <a:pt x="7984" y="3167"/>
                  <a:pt x="8395" y="4006"/>
                </a:cubicBezTo>
                <a:cubicBezTo>
                  <a:pt x="8814" y="4844"/>
                  <a:pt x="9207" y="5763"/>
                  <a:pt x="9965" y="6299"/>
                </a:cubicBezTo>
                <a:cubicBezTo>
                  <a:pt x="10573" y="6732"/>
                  <a:pt x="11308" y="6842"/>
                  <a:pt x="12064" y="6842"/>
                </a:cubicBezTo>
                <a:cubicBezTo>
                  <a:pt x="12506" y="6842"/>
                  <a:pt x="12956" y="6804"/>
                  <a:pt x="13391" y="6771"/>
                </a:cubicBezTo>
                <a:cubicBezTo>
                  <a:pt x="13641" y="6752"/>
                  <a:pt x="13898" y="6739"/>
                  <a:pt x="14157" y="6739"/>
                </a:cubicBezTo>
                <a:cubicBezTo>
                  <a:pt x="15104" y="6739"/>
                  <a:pt x="16060" y="6914"/>
                  <a:pt x="16691" y="7601"/>
                </a:cubicBezTo>
                <a:cubicBezTo>
                  <a:pt x="17084" y="8029"/>
                  <a:pt x="17280" y="8600"/>
                  <a:pt x="17476" y="9144"/>
                </a:cubicBezTo>
                <a:cubicBezTo>
                  <a:pt x="17655" y="9653"/>
                  <a:pt x="17851" y="10179"/>
                  <a:pt x="18199" y="10581"/>
                </a:cubicBezTo>
                <a:lnTo>
                  <a:pt x="18163" y="0"/>
                </a:lnTo>
                <a:close/>
              </a:path>
            </a:pathLst>
          </a:custGeom>
          <a:solidFill>
            <a:srgbClr val="FE5471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5"/>
          <p:cNvSpPr/>
          <p:nvPr/>
        </p:nvSpPr>
        <p:spPr>
          <a:xfrm rot="-9155401">
            <a:off x="-876326" y="3225930"/>
            <a:ext cx="4321841" cy="2512545"/>
          </a:xfrm>
          <a:custGeom>
            <a:avLst/>
            <a:gdLst/>
            <a:ahLst/>
            <a:cxnLst/>
            <a:rect l="l" t="t" r="r" b="b"/>
            <a:pathLst>
              <a:path w="18200" h="10581" extrusionOk="0">
                <a:moveTo>
                  <a:pt x="18163" y="0"/>
                </a:moveTo>
                <a:lnTo>
                  <a:pt x="473" y="54"/>
                </a:lnTo>
                <a:cubicBezTo>
                  <a:pt x="0" y="1071"/>
                  <a:pt x="598" y="2471"/>
                  <a:pt x="1668" y="2784"/>
                </a:cubicBezTo>
                <a:cubicBezTo>
                  <a:pt x="1865" y="2842"/>
                  <a:pt x="2062" y="2866"/>
                  <a:pt x="2260" y="2866"/>
                </a:cubicBezTo>
                <a:cubicBezTo>
                  <a:pt x="3475" y="2866"/>
                  <a:pt x="4713" y="1928"/>
                  <a:pt x="5928" y="1928"/>
                </a:cubicBezTo>
                <a:cubicBezTo>
                  <a:pt x="6133" y="1928"/>
                  <a:pt x="6336" y="1955"/>
                  <a:pt x="6539" y="2016"/>
                </a:cubicBezTo>
                <a:cubicBezTo>
                  <a:pt x="7422" y="2293"/>
                  <a:pt x="7984" y="3167"/>
                  <a:pt x="8395" y="4006"/>
                </a:cubicBezTo>
                <a:cubicBezTo>
                  <a:pt x="8814" y="4844"/>
                  <a:pt x="9207" y="5763"/>
                  <a:pt x="9965" y="6299"/>
                </a:cubicBezTo>
                <a:cubicBezTo>
                  <a:pt x="10573" y="6732"/>
                  <a:pt x="11308" y="6842"/>
                  <a:pt x="12064" y="6842"/>
                </a:cubicBezTo>
                <a:cubicBezTo>
                  <a:pt x="12506" y="6842"/>
                  <a:pt x="12956" y="6804"/>
                  <a:pt x="13391" y="6771"/>
                </a:cubicBezTo>
                <a:cubicBezTo>
                  <a:pt x="13641" y="6752"/>
                  <a:pt x="13898" y="6739"/>
                  <a:pt x="14157" y="6739"/>
                </a:cubicBezTo>
                <a:cubicBezTo>
                  <a:pt x="15104" y="6739"/>
                  <a:pt x="16060" y="6914"/>
                  <a:pt x="16691" y="7601"/>
                </a:cubicBezTo>
                <a:cubicBezTo>
                  <a:pt x="17084" y="8029"/>
                  <a:pt x="17280" y="8600"/>
                  <a:pt x="17476" y="9144"/>
                </a:cubicBezTo>
                <a:cubicBezTo>
                  <a:pt x="17655" y="9653"/>
                  <a:pt x="17851" y="10179"/>
                  <a:pt x="18199" y="10581"/>
                </a:cubicBezTo>
                <a:lnTo>
                  <a:pt x="18163" y="0"/>
                </a:lnTo>
                <a:close/>
              </a:path>
            </a:pathLst>
          </a:custGeom>
          <a:solidFill>
            <a:srgbClr val="FE5471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4" name="Google Shape;414;p15"/>
          <p:cNvSpPr/>
          <p:nvPr/>
        </p:nvSpPr>
        <p:spPr>
          <a:xfrm rot="10800000">
            <a:off x="-1049750" y="-799075"/>
            <a:ext cx="5011607" cy="2372162"/>
          </a:xfrm>
          <a:custGeom>
            <a:avLst/>
            <a:gdLst/>
            <a:ahLst/>
            <a:cxnLst/>
            <a:rect l="l" t="t" r="r" b="b"/>
            <a:pathLst>
              <a:path w="15051" h="8104" extrusionOk="0">
                <a:moveTo>
                  <a:pt x="13907" y="0"/>
                </a:moveTo>
                <a:cubicBezTo>
                  <a:pt x="13817" y="0"/>
                  <a:pt x="13721" y="14"/>
                  <a:pt x="13623" y="48"/>
                </a:cubicBezTo>
                <a:cubicBezTo>
                  <a:pt x="13123" y="208"/>
                  <a:pt x="13088" y="976"/>
                  <a:pt x="13088" y="976"/>
                </a:cubicBezTo>
                <a:cubicBezTo>
                  <a:pt x="13088" y="976"/>
                  <a:pt x="12512" y="520"/>
                  <a:pt x="11792" y="520"/>
                </a:cubicBezTo>
                <a:cubicBezTo>
                  <a:pt x="11551" y="520"/>
                  <a:pt x="11293" y="571"/>
                  <a:pt x="11036" y="708"/>
                </a:cubicBezTo>
                <a:cubicBezTo>
                  <a:pt x="10010" y="1252"/>
                  <a:pt x="10153" y="2626"/>
                  <a:pt x="10153" y="2626"/>
                </a:cubicBezTo>
                <a:cubicBezTo>
                  <a:pt x="10153" y="2626"/>
                  <a:pt x="9850" y="2347"/>
                  <a:pt x="9434" y="2347"/>
                </a:cubicBezTo>
                <a:cubicBezTo>
                  <a:pt x="9284" y="2347"/>
                  <a:pt x="9119" y="2384"/>
                  <a:pt x="8948" y="2483"/>
                </a:cubicBezTo>
                <a:cubicBezTo>
                  <a:pt x="8315" y="2867"/>
                  <a:pt x="8458" y="3589"/>
                  <a:pt x="8458" y="3589"/>
                </a:cubicBezTo>
                <a:cubicBezTo>
                  <a:pt x="8458" y="3589"/>
                  <a:pt x="7881" y="2845"/>
                  <a:pt x="6900" y="2845"/>
                </a:cubicBezTo>
                <a:cubicBezTo>
                  <a:pt x="6729" y="2845"/>
                  <a:pt x="6547" y="2867"/>
                  <a:pt x="6352" y="2920"/>
                </a:cubicBezTo>
                <a:cubicBezTo>
                  <a:pt x="5041" y="3286"/>
                  <a:pt x="4880" y="4972"/>
                  <a:pt x="4880" y="4972"/>
                </a:cubicBezTo>
                <a:cubicBezTo>
                  <a:pt x="4880" y="4972"/>
                  <a:pt x="4551" y="4523"/>
                  <a:pt x="4029" y="4523"/>
                </a:cubicBezTo>
                <a:cubicBezTo>
                  <a:pt x="3982" y="4523"/>
                  <a:pt x="3932" y="4527"/>
                  <a:pt x="3881" y="4535"/>
                </a:cubicBezTo>
                <a:cubicBezTo>
                  <a:pt x="3283" y="4642"/>
                  <a:pt x="3007" y="5400"/>
                  <a:pt x="3007" y="5400"/>
                </a:cubicBezTo>
                <a:cubicBezTo>
                  <a:pt x="3007" y="5400"/>
                  <a:pt x="2611" y="4757"/>
                  <a:pt x="1768" y="4757"/>
                </a:cubicBezTo>
                <a:cubicBezTo>
                  <a:pt x="1623" y="4757"/>
                  <a:pt x="1465" y="4776"/>
                  <a:pt x="1294" y="4821"/>
                </a:cubicBezTo>
                <a:cubicBezTo>
                  <a:pt x="125" y="5124"/>
                  <a:pt x="0" y="6453"/>
                  <a:pt x="188" y="7211"/>
                </a:cubicBezTo>
                <a:lnTo>
                  <a:pt x="188" y="8103"/>
                </a:lnTo>
                <a:lnTo>
                  <a:pt x="15050" y="8103"/>
                </a:lnTo>
                <a:lnTo>
                  <a:pt x="15050" y="5882"/>
                </a:lnTo>
                <a:lnTo>
                  <a:pt x="14542" y="217"/>
                </a:lnTo>
                <a:cubicBezTo>
                  <a:pt x="14542" y="217"/>
                  <a:pt x="14268" y="0"/>
                  <a:pt x="139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5"/>
          <p:cNvSpPr/>
          <p:nvPr/>
        </p:nvSpPr>
        <p:spPr>
          <a:xfrm>
            <a:off x="191650" y="3126300"/>
            <a:ext cx="215700" cy="215700"/>
          </a:xfrm>
          <a:prstGeom prst="star4">
            <a:avLst>
              <a:gd name="adj" fmla="val 1912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5"/>
          <p:cNvSpPr/>
          <p:nvPr/>
        </p:nvSpPr>
        <p:spPr>
          <a:xfrm>
            <a:off x="4972348" y="44491"/>
            <a:ext cx="377271" cy="320103"/>
          </a:xfrm>
          <a:custGeom>
            <a:avLst/>
            <a:gdLst/>
            <a:ahLst/>
            <a:cxnLst/>
            <a:rect l="l" t="t" r="r" b="b"/>
            <a:pathLst>
              <a:path w="4783" h="4059" extrusionOk="0">
                <a:moveTo>
                  <a:pt x="1544" y="1"/>
                </a:moveTo>
                <a:cubicBezTo>
                  <a:pt x="1030" y="1"/>
                  <a:pt x="569" y="403"/>
                  <a:pt x="429" y="981"/>
                </a:cubicBezTo>
                <a:cubicBezTo>
                  <a:pt x="420" y="1008"/>
                  <a:pt x="420" y="1026"/>
                  <a:pt x="411" y="1052"/>
                </a:cubicBezTo>
                <a:cubicBezTo>
                  <a:pt x="411" y="1052"/>
                  <a:pt x="0" y="2533"/>
                  <a:pt x="2204" y="4059"/>
                </a:cubicBezTo>
                <a:cubicBezTo>
                  <a:pt x="4746" y="3202"/>
                  <a:pt x="4755" y="1659"/>
                  <a:pt x="4755" y="1659"/>
                </a:cubicBezTo>
                <a:cubicBezTo>
                  <a:pt x="4755" y="1632"/>
                  <a:pt x="4755" y="1614"/>
                  <a:pt x="4755" y="1588"/>
                </a:cubicBezTo>
                <a:cubicBezTo>
                  <a:pt x="4782" y="945"/>
                  <a:pt x="4389" y="392"/>
                  <a:pt x="3836" y="312"/>
                </a:cubicBezTo>
                <a:cubicBezTo>
                  <a:pt x="3792" y="306"/>
                  <a:pt x="3749" y="303"/>
                  <a:pt x="3705" y="303"/>
                </a:cubicBezTo>
                <a:cubicBezTo>
                  <a:pt x="3184" y="303"/>
                  <a:pt x="2711" y="736"/>
                  <a:pt x="2587" y="1329"/>
                </a:cubicBezTo>
                <a:cubicBezTo>
                  <a:pt x="2641" y="669"/>
                  <a:pt x="2240" y="89"/>
                  <a:pt x="1669" y="9"/>
                </a:cubicBezTo>
                <a:cubicBezTo>
                  <a:pt x="1627" y="3"/>
                  <a:pt x="1585" y="1"/>
                  <a:pt x="1544" y="1"/>
                </a:cubicBezTo>
                <a:close/>
              </a:path>
            </a:pathLst>
          </a:custGeom>
          <a:solidFill>
            <a:srgbClr val="FE5471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5"/>
          <p:cNvSpPr/>
          <p:nvPr/>
        </p:nvSpPr>
        <p:spPr>
          <a:xfrm>
            <a:off x="4036775" y="96700"/>
            <a:ext cx="215700" cy="215700"/>
          </a:xfrm>
          <a:prstGeom prst="star4">
            <a:avLst>
              <a:gd name="adj" fmla="val 1912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5"/>
          <p:cNvSpPr/>
          <p:nvPr/>
        </p:nvSpPr>
        <p:spPr>
          <a:xfrm>
            <a:off x="191660" y="2028655"/>
            <a:ext cx="404881" cy="343523"/>
          </a:xfrm>
          <a:custGeom>
            <a:avLst/>
            <a:gdLst/>
            <a:ahLst/>
            <a:cxnLst/>
            <a:rect l="l" t="t" r="r" b="b"/>
            <a:pathLst>
              <a:path w="4783" h="4059" extrusionOk="0">
                <a:moveTo>
                  <a:pt x="1544" y="1"/>
                </a:moveTo>
                <a:cubicBezTo>
                  <a:pt x="1030" y="1"/>
                  <a:pt x="569" y="403"/>
                  <a:pt x="429" y="981"/>
                </a:cubicBezTo>
                <a:cubicBezTo>
                  <a:pt x="420" y="1008"/>
                  <a:pt x="420" y="1026"/>
                  <a:pt x="411" y="1052"/>
                </a:cubicBezTo>
                <a:cubicBezTo>
                  <a:pt x="411" y="1052"/>
                  <a:pt x="0" y="2533"/>
                  <a:pt x="2204" y="4059"/>
                </a:cubicBezTo>
                <a:cubicBezTo>
                  <a:pt x="4746" y="3202"/>
                  <a:pt x="4755" y="1659"/>
                  <a:pt x="4755" y="1659"/>
                </a:cubicBezTo>
                <a:cubicBezTo>
                  <a:pt x="4755" y="1632"/>
                  <a:pt x="4755" y="1614"/>
                  <a:pt x="4755" y="1588"/>
                </a:cubicBezTo>
                <a:cubicBezTo>
                  <a:pt x="4782" y="945"/>
                  <a:pt x="4389" y="392"/>
                  <a:pt x="3836" y="312"/>
                </a:cubicBezTo>
                <a:cubicBezTo>
                  <a:pt x="3792" y="306"/>
                  <a:pt x="3749" y="303"/>
                  <a:pt x="3705" y="303"/>
                </a:cubicBezTo>
                <a:cubicBezTo>
                  <a:pt x="3184" y="303"/>
                  <a:pt x="2711" y="736"/>
                  <a:pt x="2587" y="1329"/>
                </a:cubicBezTo>
                <a:cubicBezTo>
                  <a:pt x="2641" y="669"/>
                  <a:pt x="2240" y="89"/>
                  <a:pt x="1669" y="9"/>
                </a:cubicBezTo>
                <a:cubicBezTo>
                  <a:pt x="1627" y="3"/>
                  <a:pt x="1585" y="1"/>
                  <a:pt x="1544" y="1"/>
                </a:cubicBezTo>
                <a:close/>
              </a:path>
            </a:pathLst>
          </a:custGeom>
          <a:solidFill>
            <a:srgbClr val="FE5471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5"/>
          <p:cNvSpPr/>
          <p:nvPr/>
        </p:nvSpPr>
        <p:spPr>
          <a:xfrm>
            <a:off x="-446125" y="3637023"/>
            <a:ext cx="1491234" cy="593150"/>
          </a:xfrm>
          <a:custGeom>
            <a:avLst/>
            <a:gdLst/>
            <a:ahLst/>
            <a:cxnLst/>
            <a:rect l="l" t="t" r="r" b="b"/>
            <a:pathLst>
              <a:path w="7725" h="3073" extrusionOk="0">
                <a:moveTo>
                  <a:pt x="3031" y="0"/>
                </a:moveTo>
                <a:cubicBezTo>
                  <a:pt x="2544" y="0"/>
                  <a:pt x="2056" y="318"/>
                  <a:pt x="1968" y="932"/>
                </a:cubicBezTo>
                <a:cubicBezTo>
                  <a:pt x="1950" y="1101"/>
                  <a:pt x="1941" y="1289"/>
                  <a:pt x="1950" y="1512"/>
                </a:cubicBezTo>
                <a:cubicBezTo>
                  <a:pt x="1950" y="1512"/>
                  <a:pt x="1861" y="1396"/>
                  <a:pt x="1718" y="1280"/>
                </a:cubicBezTo>
                <a:cubicBezTo>
                  <a:pt x="1524" y="1128"/>
                  <a:pt x="1306" y="1060"/>
                  <a:pt x="1093" y="1060"/>
                </a:cubicBezTo>
                <a:cubicBezTo>
                  <a:pt x="529" y="1060"/>
                  <a:pt x="0" y="1534"/>
                  <a:pt x="59" y="2181"/>
                </a:cubicBezTo>
                <a:cubicBezTo>
                  <a:pt x="85" y="2457"/>
                  <a:pt x="201" y="2770"/>
                  <a:pt x="487" y="3073"/>
                </a:cubicBezTo>
                <a:lnTo>
                  <a:pt x="7106" y="3073"/>
                </a:lnTo>
                <a:cubicBezTo>
                  <a:pt x="7106" y="3073"/>
                  <a:pt x="7115" y="3073"/>
                  <a:pt x="7124" y="3064"/>
                </a:cubicBezTo>
                <a:cubicBezTo>
                  <a:pt x="7724" y="2722"/>
                  <a:pt x="7452" y="1819"/>
                  <a:pt x="6816" y="1819"/>
                </a:cubicBezTo>
                <a:cubicBezTo>
                  <a:pt x="6772" y="1819"/>
                  <a:pt x="6726" y="1823"/>
                  <a:pt x="6678" y="1833"/>
                </a:cubicBezTo>
                <a:cubicBezTo>
                  <a:pt x="6535" y="1851"/>
                  <a:pt x="6384" y="1913"/>
                  <a:pt x="6223" y="2011"/>
                </a:cubicBezTo>
                <a:cubicBezTo>
                  <a:pt x="6223" y="2011"/>
                  <a:pt x="6410" y="1761"/>
                  <a:pt x="6491" y="1414"/>
                </a:cubicBezTo>
                <a:cubicBezTo>
                  <a:pt x="6631" y="751"/>
                  <a:pt x="6098" y="171"/>
                  <a:pt x="5461" y="171"/>
                </a:cubicBezTo>
                <a:cubicBezTo>
                  <a:pt x="5369" y="171"/>
                  <a:pt x="5274" y="183"/>
                  <a:pt x="5179" y="209"/>
                </a:cubicBezTo>
                <a:cubicBezTo>
                  <a:pt x="4733" y="325"/>
                  <a:pt x="4269" y="655"/>
                  <a:pt x="4135" y="1512"/>
                </a:cubicBezTo>
                <a:cubicBezTo>
                  <a:pt x="4135" y="1512"/>
                  <a:pt x="4144" y="1190"/>
                  <a:pt x="4064" y="825"/>
                </a:cubicBezTo>
                <a:cubicBezTo>
                  <a:pt x="3927" y="269"/>
                  <a:pt x="3479" y="0"/>
                  <a:pt x="30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15"/>
          <p:cNvSpPr/>
          <p:nvPr/>
        </p:nvSpPr>
        <p:spPr>
          <a:xfrm>
            <a:off x="8526150" y="914401"/>
            <a:ext cx="320100" cy="320100"/>
          </a:xfrm>
          <a:prstGeom prst="star4">
            <a:avLst>
              <a:gd name="adj" fmla="val 1912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" name="Google Shape;421;p15"/>
          <p:cNvGrpSpPr/>
          <p:nvPr/>
        </p:nvGrpSpPr>
        <p:grpSpPr>
          <a:xfrm>
            <a:off x="-100632" y="4006116"/>
            <a:ext cx="5857857" cy="2814721"/>
            <a:chOff x="51768" y="3724216"/>
            <a:chExt cx="5857857" cy="2814721"/>
          </a:xfrm>
        </p:grpSpPr>
        <p:grpSp>
          <p:nvGrpSpPr>
            <p:cNvPr id="422" name="Google Shape;422;p15"/>
            <p:cNvGrpSpPr/>
            <p:nvPr/>
          </p:nvGrpSpPr>
          <p:grpSpPr>
            <a:xfrm rot="-781521">
              <a:off x="858432" y="4153229"/>
              <a:ext cx="1891230" cy="1814945"/>
              <a:chOff x="1947568" y="2108290"/>
              <a:chExt cx="650763" cy="624513"/>
            </a:xfrm>
          </p:grpSpPr>
          <p:sp>
            <p:nvSpPr>
              <p:cNvPr id="423" name="Google Shape;423;p15"/>
              <p:cNvSpPr/>
              <p:nvPr/>
            </p:nvSpPr>
            <p:spPr>
              <a:xfrm>
                <a:off x="1947568" y="2108290"/>
                <a:ext cx="650763" cy="624513"/>
              </a:xfrm>
              <a:custGeom>
                <a:avLst/>
                <a:gdLst/>
                <a:ahLst/>
                <a:cxnLst/>
                <a:rect l="l" t="t" r="r" b="b"/>
                <a:pathLst>
                  <a:path w="19759" h="18962" extrusionOk="0">
                    <a:moveTo>
                      <a:pt x="17620" y="0"/>
                    </a:moveTo>
                    <a:cubicBezTo>
                      <a:pt x="16846" y="0"/>
                      <a:pt x="16035" y="421"/>
                      <a:pt x="15191" y="806"/>
                    </a:cubicBezTo>
                    <a:cubicBezTo>
                      <a:pt x="14823" y="979"/>
                      <a:pt x="14531" y="1044"/>
                      <a:pt x="14281" y="1044"/>
                    </a:cubicBezTo>
                    <a:cubicBezTo>
                      <a:pt x="13510" y="1044"/>
                      <a:pt x="13143" y="426"/>
                      <a:pt x="12219" y="426"/>
                    </a:cubicBezTo>
                    <a:cubicBezTo>
                      <a:pt x="12140" y="426"/>
                      <a:pt x="12058" y="431"/>
                      <a:pt x="11971" y="440"/>
                    </a:cubicBezTo>
                    <a:cubicBezTo>
                      <a:pt x="10650" y="610"/>
                      <a:pt x="9928" y="2465"/>
                      <a:pt x="9366" y="3616"/>
                    </a:cubicBezTo>
                    <a:cubicBezTo>
                      <a:pt x="8545" y="5320"/>
                      <a:pt x="8126" y="5454"/>
                      <a:pt x="6672" y="5909"/>
                    </a:cubicBezTo>
                    <a:cubicBezTo>
                      <a:pt x="4754" y="6507"/>
                      <a:pt x="3380" y="8924"/>
                      <a:pt x="2559" y="11431"/>
                    </a:cubicBezTo>
                    <a:cubicBezTo>
                      <a:pt x="1703" y="13956"/>
                      <a:pt x="1399" y="16561"/>
                      <a:pt x="614" y="17676"/>
                    </a:cubicBezTo>
                    <a:cubicBezTo>
                      <a:pt x="1" y="18594"/>
                      <a:pt x="193" y="18961"/>
                      <a:pt x="699" y="18961"/>
                    </a:cubicBezTo>
                    <a:cubicBezTo>
                      <a:pt x="1466" y="18961"/>
                      <a:pt x="2953" y="18117"/>
                      <a:pt x="3442" y="17069"/>
                    </a:cubicBezTo>
                    <a:cubicBezTo>
                      <a:pt x="3986" y="15909"/>
                      <a:pt x="4174" y="14545"/>
                      <a:pt x="4986" y="13643"/>
                    </a:cubicBezTo>
                    <a:cubicBezTo>
                      <a:pt x="5806" y="12725"/>
                      <a:pt x="6770" y="12448"/>
                      <a:pt x="7769" y="12091"/>
                    </a:cubicBezTo>
                    <a:cubicBezTo>
                      <a:pt x="8625" y="11788"/>
                      <a:pt x="9660" y="11422"/>
                      <a:pt x="10178" y="10468"/>
                    </a:cubicBezTo>
                    <a:cubicBezTo>
                      <a:pt x="10704" y="9504"/>
                      <a:pt x="10525" y="8237"/>
                      <a:pt x="11221" y="7336"/>
                    </a:cubicBezTo>
                    <a:cubicBezTo>
                      <a:pt x="12105" y="6248"/>
                      <a:pt x="13113" y="7042"/>
                      <a:pt x="13933" y="6373"/>
                    </a:cubicBezTo>
                    <a:cubicBezTo>
                      <a:pt x="14736" y="5748"/>
                      <a:pt x="14237" y="4705"/>
                      <a:pt x="15486" y="4259"/>
                    </a:cubicBezTo>
                    <a:cubicBezTo>
                      <a:pt x="15780" y="4160"/>
                      <a:pt x="16072" y="4131"/>
                      <a:pt x="16357" y="4131"/>
                    </a:cubicBezTo>
                    <a:cubicBezTo>
                      <a:pt x="16749" y="4131"/>
                      <a:pt x="17129" y="4185"/>
                      <a:pt x="17492" y="4185"/>
                    </a:cubicBezTo>
                    <a:cubicBezTo>
                      <a:pt x="18036" y="4185"/>
                      <a:pt x="18540" y="4065"/>
                      <a:pt x="18983" y="3465"/>
                    </a:cubicBezTo>
                    <a:cubicBezTo>
                      <a:pt x="19652" y="2581"/>
                      <a:pt x="19759" y="1297"/>
                      <a:pt x="18965" y="547"/>
                    </a:cubicBezTo>
                    <a:cubicBezTo>
                      <a:pt x="18531" y="150"/>
                      <a:pt x="18082" y="0"/>
                      <a:pt x="176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5"/>
              <p:cNvSpPr/>
              <p:nvPr/>
            </p:nvSpPr>
            <p:spPr>
              <a:xfrm>
                <a:off x="1965452" y="2148900"/>
                <a:ext cx="595794" cy="562497"/>
              </a:xfrm>
              <a:custGeom>
                <a:avLst/>
                <a:gdLst/>
                <a:ahLst/>
                <a:cxnLst/>
                <a:rect l="l" t="t" r="r" b="b"/>
                <a:pathLst>
                  <a:path w="18090" h="17079" extrusionOk="0">
                    <a:moveTo>
                      <a:pt x="18020" y="1"/>
                    </a:moveTo>
                    <a:cubicBezTo>
                      <a:pt x="18017" y="1"/>
                      <a:pt x="18014" y="1"/>
                      <a:pt x="18011" y="1"/>
                    </a:cubicBezTo>
                    <a:cubicBezTo>
                      <a:pt x="17262" y="64"/>
                      <a:pt x="16531" y="269"/>
                      <a:pt x="15808" y="474"/>
                    </a:cubicBezTo>
                    <a:cubicBezTo>
                      <a:pt x="15112" y="679"/>
                      <a:pt x="14416" y="876"/>
                      <a:pt x="13738" y="1099"/>
                    </a:cubicBezTo>
                    <a:cubicBezTo>
                      <a:pt x="13042" y="1322"/>
                      <a:pt x="12418" y="1652"/>
                      <a:pt x="11856" y="2107"/>
                    </a:cubicBezTo>
                    <a:cubicBezTo>
                      <a:pt x="11187" y="2660"/>
                      <a:pt x="10553" y="3204"/>
                      <a:pt x="9813" y="3650"/>
                    </a:cubicBezTo>
                    <a:cubicBezTo>
                      <a:pt x="9189" y="4025"/>
                      <a:pt x="8609" y="4399"/>
                      <a:pt x="8100" y="4935"/>
                    </a:cubicBezTo>
                    <a:cubicBezTo>
                      <a:pt x="7529" y="5541"/>
                      <a:pt x="7012" y="6184"/>
                      <a:pt x="6512" y="6844"/>
                    </a:cubicBezTo>
                    <a:cubicBezTo>
                      <a:pt x="5513" y="8164"/>
                      <a:pt x="4639" y="9574"/>
                      <a:pt x="3729" y="10956"/>
                    </a:cubicBezTo>
                    <a:cubicBezTo>
                      <a:pt x="3095" y="11902"/>
                      <a:pt x="2373" y="12794"/>
                      <a:pt x="1793" y="13775"/>
                    </a:cubicBezTo>
                    <a:cubicBezTo>
                      <a:pt x="1499" y="14266"/>
                      <a:pt x="1276" y="14792"/>
                      <a:pt x="999" y="15301"/>
                    </a:cubicBezTo>
                    <a:cubicBezTo>
                      <a:pt x="687" y="15872"/>
                      <a:pt x="357" y="16434"/>
                      <a:pt x="27" y="16987"/>
                    </a:cubicBezTo>
                    <a:cubicBezTo>
                      <a:pt x="0" y="17033"/>
                      <a:pt x="37" y="17079"/>
                      <a:pt x="72" y="17079"/>
                    </a:cubicBezTo>
                    <a:cubicBezTo>
                      <a:pt x="85" y="17079"/>
                      <a:pt x="97" y="17073"/>
                      <a:pt x="107" y="17058"/>
                    </a:cubicBezTo>
                    <a:cubicBezTo>
                      <a:pt x="535" y="16336"/>
                      <a:pt x="954" y="15622"/>
                      <a:pt x="1338" y="14882"/>
                    </a:cubicBezTo>
                    <a:cubicBezTo>
                      <a:pt x="1534" y="14507"/>
                      <a:pt x="1713" y="14123"/>
                      <a:pt x="1927" y="13749"/>
                    </a:cubicBezTo>
                    <a:cubicBezTo>
                      <a:pt x="2141" y="13392"/>
                      <a:pt x="2382" y="13053"/>
                      <a:pt x="2623" y="12723"/>
                    </a:cubicBezTo>
                    <a:cubicBezTo>
                      <a:pt x="3586" y="11376"/>
                      <a:pt x="4478" y="9984"/>
                      <a:pt x="5397" y="8610"/>
                    </a:cubicBezTo>
                    <a:cubicBezTo>
                      <a:pt x="6325" y="7227"/>
                      <a:pt x="7306" y="5791"/>
                      <a:pt x="8528" y="4658"/>
                    </a:cubicBezTo>
                    <a:cubicBezTo>
                      <a:pt x="9090" y="4141"/>
                      <a:pt x="9795" y="3811"/>
                      <a:pt x="10429" y="3391"/>
                    </a:cubicBezTo>
                    <a:cubicBezTo>
                      <a:pt x="11124" y="2936"/>
                      <a:pt x="11686" y="2321"/>
                      <a:pt x="12373" y="1848"/>
                    </a:cubicBezTo>
                    <a:cubicBezTo>
                      <a:pt x="13167" y="1304"/>
                      <a:pt x="14131" y="1090"/>
                      <a:pt x="15041" y="813"/>
                    </a:cubicBezTo>
                    <a:cubicBezTo>
                      <a:pt x="16022" y="528"/>
                      <a:pt x="17003" y="198"/>
                      <a:pt x="18029" y="100"/>
                    </a:cubicBezTo>
                    <a:cubicBezTo>
                      <a:pt x="18089" y="100"/>
                      <a:pt x="18083" y="1"/>
                      <a:pt x="180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5" name="Google Shape;425;p15"/>
            <p:cNvSpPr/>
            <p:nvPr/>
          </p:nvSpPr>
          <p:spPr>
            <a:xfrm rot="-828808" flipH="1">
              <a:off x="4554744" y="4343785"/>
              <a:ext cx="1168956" cy="1699184"/>
            </a:xfrm>
            <a:custGeom>
              <a:avLst/>
              <a:gdLst/>
              <a:ahLst/>
              <a:cxnLst/>
              <a:rect l="l" t="t" r="r" b="b"/>
              <a:pathLst>
                <a:path w="9635" h="14797" extrusionOk="0">
                  <a:moveTo>
                    <a:pt x="651" y="1"/>
                  </a:moveTo>
                  <a:cubicBezTo>
                    <a:pt x="275" y="1"/>
                    <a:pt x="170" y="453"/>
                    <a:pt x="527" y="953"/>
                  </a:cubicBezTo>
                  <a:cubicBezTo>
                    <a:pt x="1160" y="1872"/>
                    <a:pt x="2141" y="2443"/>
                    <a:pt x="3015" y="3112"/>
                  </a:cubicBezTo>
                  <a:cubicBezTo>
                    <a:pt x="3221" y="3264"/>
                    <a:pt x="3426" y="3424"/>
                    <a:pt x="3613" y="3612"/>
                  </a:cubicBezTo>
                  <a:cubicBezTo>
                    <a:pt x="3711" y="3719"/>
                    <a:pt x="3809" y="3826"/>
                    <a:pt x="3899" y="3933"/>
                  </a:cubicBezTo>
                  <a:cubicBezTo>
                    <a:pt x="3899" y="3942"/>
                    <a:pt x="3908" y="3942"/>
                    <a:pt x="3908" y="3951"/>
                  </a:cubicBezTo>
                  <a:cubicBezTo>
                    <a:pt x="4122" y="4245"/>
                    <a:pt x="4336" y="4557"/>
                    <a:pt x="4541" y="4861"/>
                  </a:cubicBezTo>
                  <a:lnTo>
                    <a:pt x="4532" y="4861"/>
                  </a:lnTo>
                  <a:cubicBezTo>
                    <a:pt x="3899" y="4397"/>
                    <a:pt x="3239" y="3968"/>
                    <a:pt x="2525" y="3656"/>
                  </a:cubicBezTo>
                  <a:cubicBezTo>
                    <a:pt x="2052" y="3451"/>
                    <a:pt x="1561" y="3299"/>
                    <a:pt x="1071" y="3183"/>
                  </a:cubicBezTo>
                  <a:cubicBezTo>
                    <a:pt x="946" y="3157"/>
                    <a:pt x="830" y="3139"/>
                    <a:pt x="705" y="3121"/>
                  </a:cubicBezTo>
                  <a:cubicBezTo>
                    <a:pt x="664" y="3114"/>
                    <a:pt x="621" y="3109"/>
                    <a:pt x="577" y="3109"/>
                  </a:cubicBezTo>
                  <a:cubicBezTo>
                    <a:pt x="515" y="3109"/>
                    <a:pt x="454" y="3118"/>
                    <a:pt x="402" y="3139"/>
                  </a:cubicBezTo>
                  <a:cubicBezTo>
                    <a:pt x="0" y="3335"/>
                    <a:pt x="455" y="3844"/>
                    <a:pt x="678" y="4013"/>
                  </a:cubicBezTo>
                  <a:cubicBezTo>
                    <a:pt x="830" y="4138"/>
                    <a:pt x="1017" y="4227"/>
                    <a:pt x="1196" y="4298"/>
                  </a:cubicBezTo>
                  <a:cubicBezTo>
                    <a:pt x="1954" y="4584"/>
                    <a:pt x="2757" y="4691"/>
                    <a:pt x="3551" y="4834"/>
                  </a:cubicBezTo>
                  <a:cubicBezTo>
                    <a:pt x="3792" y="4887"/>
                    <a:pt x="4041" y="4941"/>
                    <a:pt x="4282" y="5003"/>
                  </a:cubicBezTo>
                  <a:cubicBezTo>
                    <a:pt x="4398" y="5030"/>
                    <a:pt x="4523" y="5066"/>
                    <a:pt x="4639" y="5101"/>
                  </a:cubicBezTo>
                  <a:cubicBezTo>
                    <a:pt x="4648" y="5106"/>
                    <a:pt x="4657" y="5108"/>
                    <a:pt x="4666" y="5108"/>
                  </a:cubicBezTo>
                  <a:cubicBezTo>
                    <a:pt x="4675" y="5108"/>
                    <a:pt x="4684" y="5106"/>
                    <a:pt x="4693" y="5101"/>
                  </a:cubicBezTo>
                  <a:cubicBezTo>
                    <a:pt x="4693" y="5110"/>
                    <a:pt x="4702" y="5110"/>
                    <a:pt x="4710" y="5119"/>
                  </a:cubicBezTo>
                  <a:cubicBezTo>
                    <a:pt x="5460" y="6252"/>
                    <a:pt x="6147" y="7439"/>
                    <a:pt x="6771" y="8643"/>
                  </a:cubicBezTo>
                  <a:cubicBezTo>
                    <a:pt x="5986" y="7742"/>
                    <a:pt x="5023" y="7019"/>
                    <a:pt x="4024" y="6368"/>
                  </a:cubicBezTo>
                  <a:cubicBezTo>
                    <a:pt x="3775" y="6216"/>
                    <a:pt x="3203" y="5826"/>
                    <a:pt x="2869" y="5826"/>
                  </a:cubicBezTo>
                  <a:cubicBezTo>
                    <a:pt x="2831" y="5826"/>
                    <a:pt x="2797" y="5831"/>
                    <a:pt x="2766" y="5842"/>
                  </a:cubicBezTo>
                  <a:cubicBezTo>
                    <a:pt x="2614" y="5886"/>
                    <a:pt x="2543" y="6056"/>
                    <a:pt x="2543" y="6208"/>
                  </a:cubicBezTo>
                  <a:cubicBezTo>
                    <a:pt x="2543" y="6448"/>
                    <a:pt x="2685" y="6654"/>
                    <a:pt x="2846" y="6805"/>
                  </a:cubicBezTo>
                  <a:cubicBezTo>
                    <a:pt x="3292" y="7233"/>
                    <a:pt x="3836" y="7546"/>
                    <a:pt x="4380" y="7822"/>
                  </a:cubicBezTo>
                  <a:cubicBezTo>
                    <a:pt x="4835" y="8054"/>
                    <a:pt x="5299" y="8250"/>
                    <a:pt x="5763" y="8465"/>
                  </a:cubicBezTo>
                  <a:cubicBezTo>
                    <a:pt x="6182" y="8679"/>
                    <a:pt x="6566" y="8875"/>
                    <a:pt x="6994" y="9071"/>
                  </a:cubicBezTo>
                  <a:cubicBezTo>
                    <a:pt x="7324" y="9731"/>
                    <a:pt x="7637" y="10400"/>
                    <a:pt x="7931" y="11070"/>
                  </a:cubicBezTo>
                  <a:cubicBezTo>
                    <a:pt x="8208" y="11739"/>
                    <a:pt x="8457" y="12417"/>
                    <a:pt x="8689" y="13104"/>
                  </a:cubicBezTo>
                  <a:cubicBezTo>
                    <a:pt x="8564" y="12961"/>
                    <a:pt x="8439" y="12827"/>
                    <a:pt x="8306" y="12693"/>
                  </a:cubicBezTo>
                  <a:cubicBezTo>
                    <a:pt x="7726" y="12095"/>
                    <a:pt x="7101" y="11542"/>
                    <a:pt x="6423" y="11061"/>
                  </a:cubicBezTo>
                  <a:cubicBezTo>
                    <a:pt x="5888" y="10668"/>
                    <a:pt x="5290" y="10383"/>
                    <a:pt x="4666" y="10151"/>
                  </a:cubicBezTo>
                  <a:cubicBezTo>
                    <a:pt x="4595" y="10124"/>
                    <a:pt x="4523" y="10097"/>
                    <a:pt x="4452" y="10079"/>
                  </a:cubicBezTo>
                  <a:cubicBezTo>
                    <a:pt x="4373" y="10053"/>
                    <a:pt x="4288" y="10022"/>
                    <a:pt x="4207" y="10022"/>
                  </a:cubicBezTo>
                  <a:cubicBezTo>
                    <a:pt x="4178" y="10022"/>
                    <a:pt x="4149" y="10025"/>
                    <a:pt x="4122" y="10035"/>
                  </a:cubicBezTo>
                  <a:cubicBezTo>
                    <a:pt x="3854" y="10160"/>
                    <a:pt x="3979" y="10525"/>
                    <a:pt x="4095" y="10722"/>
                  </a:cubicBezTo>
                  <a:cubicBezTo>
                    <a:pt x="4282" y="11007"/>
                    <a:pt x="4559" y="11221"/>
                    <a:pt x="4844" y="11409"/>
                  </a:cubicBezTo>
                  <a:cubicBezTo>
                    <a:pt x="5397" y="11792"/>
                    <a:pt x="6013" y="12069"/>
                    <a:pt x="6611" y="12363"/>
                  </a:cubicBezTo>
                  <a:cubicBezTo>
                    <a:pt x="6905" y="12506"/>
                    <a:pt x="7199" y="12640"/>
                    <a:pt x="7485" y="12791"/>
                  </a:cubicBezTo>
                  <a:cubicBezTo>
                    <a:pt x="7815" y="12979"/>
                    <a:pt x="8127" y="13193"/>
                    <a:pt x="8439" y="13407"/>
                  </a:cubicBezTo>
                  <a:cubicBezTo>
                    <a:pt x="8564" y="13487"/>
                    <a:pt x="8680" y="13567"/>
                    <a:pt x="8787" y="13657"/>
                  </a:cubicBezTo>
                  <a:cubicBezTo>
                    <a:pt x="8823" y="13674"/>
                    <a:pt x="8868" y="13719"/>
                    <a:pt x="8912" y="13755"/>
                  </a:cubicBezTo>
                  <a:cubicBezTo>
                    <a:pt x="8912" y="13764"/>
                    <a:pt x="8912" y="13773"/>
                    <a:pt x="8912" y="13773"/>
                  </a:cubicBezTo>
                  <a:cubicBezTo>
                    <a:pt x="9002" y="14022"/>
                    <a:pt x="9091" y="14272"/>
                    <a:pt x="9171" y="14522"/>
                  </a:cubicBezTo>
                  <a:cubicBezTo>
                    <a:pt x="9211" y="14626"/>
                    <a:pt x="9230" y="14796"/>
                    <a:pt x="9350" y="14796"/>
                  </a:cubicBezTo>
                  <a:cubicBezTo>
                    <a:pt x="9364" y="14796"/>
                    <a:pt x="9378" y="14794"/>
                    <a:pt x="9394" y="14790"/>
                  </a:cubicBezTo>
                  <a:cubicBezTo>
                    <a:pt x="9635" y="14763"/>
                    <a:pt x="9251" y="14005"/>
                    <a:pt x="9242" y="13844"/>
                  </a:cubicBezTo>
                  <a:cubicBezTo>
                    <a:pt x="9126" y="13469"/>
                    <a:pt x="9010" y="13104"/>
                    <a:pt x="8886" y="12738"/>
                  </a:cubicBezTo>
                  <a:lnTo>
                    <a:pt x="8877" y="12738"/>
                  </a:lnTo>
                  <a:cubicBezTo>
                    <a:pt x="8859" y="12604"/>
                    <a:pt x="8832" y="12470"/>
                    <a:pt x="8805" y="12336"/>
                  </a:cubicBezTo>
                  <a:cubicBezTo>
                    <a:pt x="8832" y="11792"/>
                    <a:pt x="8894" y="11248"/>
                    <a:pt x="8993" y="10713"/>
                  </a:cubicBezTo>
                  <a:cubicBezTo>
                    <a:pt x="9091" y="10151"/>
                    <a:pt x="9189" y="9589"/>
                    <a:pt x="9278" y="9027"/>
                  </a:cubicBezTo>
                  <a:cubicBezTo>
                    <a:pt x="9358" y="8482"/>
                    <a:pt x="9492" y="7938"/>
                    <a:pt x="9403" y="7385"/>
                  </a:cubicBezTo>
                  <a:cubicBezTo>
                    <a:pt x="9358" y="7126"/>
                    <a:pt x="9242" y="6877"/>
                    <a:pt x="9046" y="6707"/>
                  </a:cubicBezTo>
                  <a:cubicBezTo>
                    <a:pt x="8942" y="6613"/>
                    <a:pt x="8798" y="6553"/>
                    <a:pt x="8659" y="6553"/>
                  </a:cubicBezTo>
                  <a:cubicBezTo>
                    <a:pt x="8560" y="6553"/>
                    <a:pt x="8464" y="6583"/>
                    <a:pt x="8386" y="6654"/>
                  </a:cubicBezTo>
                  <a:cubicBezTo>
                    <a:pt x="8297" y="6734"/>
                    <a:pt x="8243" y="6841"/>
                    <a:pt x="8199" y="6948"/>
                  </a:cubicBezTo>
                  <a:cubicBezTo>
                    <a:pt x="8145" y="7073"/>
                    <a:pt x="8118" y="7189"/>
                    <a:pt x="8092" y="7314"/>
                  </a:cubicBezTo>
                  <a:cubicBezTo>
                    <a:pt x="7967" y="8170"/>
                    <a:pt x="8056" y="9044"/>
                    <a:pt x="8154" y="9892"/>
                  </a:cubicBezTo>
                  <a:cubicBezTo>
                    <a:pt x="8243" y="10525"/>
                    <a:pt x="8386" y="11141"/>
                    <a:pt x="8529" y="11765"/>
                  </a:cubicBezTo>
                  <a:cubicBezTo>
                    <a:pt x="8306" y="11159"/>
                    <a:pt x="8056" y="10570"/>
                    <a:pt x="7770" y="9990"/>
                  </a:cubicBezTo>
                  <a:cubicBezTo>
                    <a:pt x="7333" y="9098"/>
                    <a:pt x="6869" y="8215"/>
                    <a:pt x="6370" y="7349"/>
                  </a:cubicBezTo>
                  <a:cubicBezTo>
                    <a:pt x="6370" y="7349"/>
                    <a:pt x="6370" y="7341"/>
                    <a:pt x="6370" y="7341"/>
                  </a:cubicBezTo>
                  <a:cubicBezTo>
                    <a:pt x="6290" y="6993"/>
                    <a:pt x="6298" y="6627"/>
                    <a:pt x="6290" y="6279"/>
                  </a:cubicBezTo>
                  <a:cubicBezTo>
                    <a:pt x="6281" y="5860"/>
                    <a:pt x="6272" y="5467"/>
                    <a:pt x="6281" y="5057"/>
                  </a:cubicBezTo>
                  <a:cubicBezTo>
                    <a:pt x="6272" y="4102"/>
                    <a:pt x="6450" y="3121"/>
                    <a:pt x="6200" y="2175"/>
                  </a:cubicBezTo>
                  <a:cubicBezTo>
                    <a:pt x="6126" y="1894"/>
                    <a:pt x="5914" y="1398"/>
                    <a:pt x="5570" y="1398"/>
                  </a:cubicBezTo>
                  <a:cubicBezTo>
                    <a:pt x="5543" y="1398"/>
                    <a:pt x="5515" y="1402"/>
                    <a:pt x="5487" y="1408"/>
                  </a:cubicBezTo>
                  <a:cubicBezTo>
                    <a:pt x="5174" y="1515"/>
                    <a:pt x="5121" y="2113"/>
                    <a:pt x="5103" y="2398"/>
                  </a:cubicBezTo>
                  <a:cubicBezTo>
                    <a:pt x="5094" y="2880"/>
                    <a:pt x="5157" y="3353"/>
                    <a:pt x="5246" y="3826"/>
                  </a:cubicBezTo>
                  <a:cubicBezTo>
                    <a:pt x="5353" y="4370"/>
                    <a:pt x="5487" y="4923"/>
                    <a:pt x="5629" y="5467"/>
                  </a:cubicBezTo>
                  <a:cubicBezTo>
                    <a:pt x="5745" y="5895"/>
                    <a:pt x="5861" y="6315"/>
                    <a:pt x="6013" y="6734"/>
                  </a:cubicBezTo>
                  <a:cubicBezTo>
                    <a:pt x="5371" y="5663"/>
                    <a:pt x="4684" y="4629"/>
                    <a:pt x="3917" y="3647"/>
                  </a:cubicBezTo>
                  <a:cubicBezTo>
                    <a:pt x="3925" y="3638"/>
                    <a:pt x="3925" y="3629"/>
                    <a:pt x="3925" y="3612"/>
                  </a:cubicBezTo>
                  <a:cubicBezTo>
                    <a:pt x="3908" y="3531"/>
                    <a:pt x="3854" y="3451"/>
                    <a:pt x="3818" y="3380"/>
                  </a:cubicBezTo>
                  <a:cubicBezTo>
                    <a:pt x="3738" y="3228"/>
                    <a:pt x="3658" y="3085"/>
                    <a:pt x="3578" y="2942"/>
                  </a:cubicBezTo>
                  <a:cubicBezTo>
                    <a:pt x="3292" y="2416"/>
                    <a:pt x="2953" y="1934"/>
                    <a:pt x="2569" y="1488"/>
                  </a:cubicBezTo>
                  <a:cubicBezTo>
                    <a:pt x="2150" y="1016"/>
                    <a:pt x="1704" y="570"/>
                    <a:pt x="1178" y="213"/>
                  </a:cubicBezTo>
                  <a:cubicBezTo>
                    <a:pt x="971" y="64"/>
                    <a:pt x="792" y="1"/>
                    <a:pt x="651" y="1"/>
                  </a:cubicBezTo>
                  <a:close/>
                </a:path>
              </a:pathLst>
            </a:custGeom>
            <a:solidFill>
              <a:srgbClr val="FE5471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6" name="Google Shape;426;p15"/>
            <p:cNvGrpSpPr/>
            <p:nvPr/>
          </p:nvGrpSpPr>
          <p:grpSpPr>
            <a:xfrm rot="-1808784">
              <a:off x="2500116" y="4068004"/>
              <a:ext cx="1941984" cy="2127145"/>
              <a:chOff x="1820478" y="2970716"/>
              <a:chExt cx="403227" cy="441694"/>
            </a:xfrm>
          </p:grpSpPr>
          <p:sp>
            <p:nvSpPr>
              <p:cNvPr id="427" name="Google Shape;427;p15"/>
              <p:cNvSpPr/>
              <p:nvPr/>
            </p:nvSpPr>
            <p:spPr>
              <a:xfrm>
                <a:off x="1820478" y="3088659"/>
                <a:ext cx="229063" cy="323751"/>
              </a:xfrm>
              <a:custGeom>
                <a:avLst/>
                <a:gdLst/>
                <a:ahLst/>
                <a:cxnLst/>
                <a:rect l="l" t="t" r="r" b="b"/>
                <a:pathLst>
                  <a:path w="6955" h="9830" extrusionOk="0">
                    <a:moveTo>
                      <a:pt x="6894" y="1"/>
                    </a:moveTo>
                    <a:cubicBezTo>
                      <a:pt x="6887" y="1"/>
                      <a:pt x="6879" y="3"/>
                      <a:pt x="6872" y="7"/>
                    </a:cubicBezTo>
                    <a:cubicBezTo>
                      <a:pt x="6274" y="373"/>
                      <a:pt x="5730" y="855"/>
                      <a:pt x="5221" y="1336"/>
                    </a:cubicBezTo>
                    <a:cubicBezTo>
                      <a:pt x="3928" y="2559"/>
                      <a:pt x="2822" y="3977"/>
                      <a:pt x="1921" y="5511"/>
                    </a:cubicBezTo>
                    <a:cubicBezTo>
                      <a:pt x="1118" y="6850"/>
                      <a:pt x="493" y="8295"/>
                      <a:pt x="12" y="9776"/>
                    </a:cubicBezTo>
                    <a:cubicBezTo>
                      <a:pt x="0" y="9804"/>
                      <a:pt x="25" y="9829"/>
                      <a:pt x="50" y="9829"/>
                    </a:cubicBezTo>
                    <a:cubicBezTo>
                      <a:pt x="63" y="9829"/>
                      <a:pt x="77" y="9822"/>
                      <a:pt x="83" y="9802"/>
                    </a:cubicBezTo>
                    <a:cubicBezTo>
                      <a:pt x="1234" y="6243"/>
                      <a:pt x="3321" y="2826"/>
                      <a:pt x="6310" y="507"/>
                    </a:cubicBezTo>
                    <a:cubicBezTo>
                      <a:pt x="6506" y="355"/>
                      <a:pt x="6711" y="203"/>
                      <a:pt x="6925" y="70"/>
                    </a:cubicBezTo>
                    <a:cubicBezTo>
                      <a:pt x="6955" y="47"/>
                      <a:pt x="6929" y="1"/>
                      <a:pt x="68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5"/>
              <p:cNvSpPr/>
              <p:nvPr/>
            </p:nvSpPr>
            <p:spPr>
              <a:xfrm>
                <a:off x="1895176" y="3050980"/>
                <a:ext cx="81119" cy="180714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5487" extrusionOk="0">
                    <a:moveTo>
                      <a:pt x="1928" y="0"/>
                    </a:moveTo>
                    <a:cubicBezTo>
                      <a:pt x="1535" y="0"/>
                      <a:pt x="1080" y="946"/>
                      <a:pt x="955" y="1187"/>
                    </a:cubicBezTo>
                    <a:cubicBezTo>
                      <a:pt x="233" y="2596"/>
                      <a:pt x="45" y="3944"/>
                      <a:pt x="1" y="5478"/>
                    </a:cubicBezTo>
                    <a:lnTo>
                      <a:pt x="117" y="5487"/>
                    </a:lnTo>
                    <a:cubicBezTo>
                      <a:pt x="955" y="4051"/>
                      <a:pt x="1428" y="2712"/>
                      <a:pt x="1954" y="1142"/>
                    </a:cubicBezTo>
                    <a:cubicBezTo>
                      <a:pt x="2052" y="848"/>
                      <a:pt x="2463" y="9"/>
                      <a:pt x="19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5"/>
              <p:cNvSpPr/>
              <p:nvPr/>
            </p:nvSpPr>
            <p:spPr>
              <a:xfrm>
                <a:off x="1934831" y="3163160"/>
                <a:ext cx="133749" cy="51510"/>
              </a:xfrm>
              <a:custGeom>
                <a:avLst/>
                <a:gdLst/>
                <a:ahLst/>
                <a:cxnLst/>
                <a:rect l="l" t="t" r="r" b="b"/>
                <a:pathLst>
                  <a:path w="4061" h="1564" extrusionOk="0">
                    <a:moveTo>
                      <a:pt x="3078" y="1"/>
                    </a:moveTo>
                    <a:cubicBezTo>
                      <a:pt x="2563" y="1"/>
                      <a:pt x="1959" y="120"/>
                      <a:pt x="1776" y="181"/>
                    </a:cubicBezTo>
                    <a:cubicBezTo>
                      <a:pt x="1107" y="404"/>
                      <a:pt x="367" y="796"/>
                      <a:pt x="10" y="1447"/>
                    </a:cubicBezTo>
                    <a:lnTo>
                      <a:pt x="1" y="1563"/>
                    </a:lnTo>
                    <a:cubicBezTo>
                      <a:pt x="599" y="1519"/>
                      <a:pt x="1187" y="1385"/>
                      <a:pt x="1785" y="1331"/>
                    </a:cubicBezTo>
                    <a:cubicBezTo>
                      <a:pt x="2365" y="1278"/>
                      <a:pt x="3516" y="1233"/>
                      <a:pt x="3828" y="591"/>
                    </a:cubicBezTo>
                    <a:cubicBezTo>
                      <a:pt x="4061" y="131"/>
                      <a:pt x="3617" y="1"/>
                      <a:pt x="30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5"/>
              <p:cNvSpPr/>
              <p:nvPr/>
            </p:nvSpPr>
            <p:spPr>
              <a:xfrm>
                <a:off x="1907823" y="3245631"/>
                <a:ext cx="86421" cy="31651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961" extrusionOk="0">
                    <a:moveTo>
                      <a:pt x="1744" y="0"/>
                    </a:moveTo>
                    <a:cubicBezTo>
                      <a:pt x="1144" y="0"/>
                      <a:pt x="192" y="564"/>
                      <a:pt x="0" y="879"/>
                    </a:cubicBezTo>
                    <a:lnTo>
                      <a:pt x="205" y="933"/>
                    </a:lnTo>
                    <a:cubicBezTo>
                      <a:pt x="287" y="947"/>
                      <a:pt x="470" y="960"/>
                      <a:pt x="695" y="960"/>
                    </a:cubicBezTo>
                    <a:cubicBezTo>
                      <a:pt x="1433" y="960"/>
                      <a:pt x="2624" y="824"/>
                      <a:pt x="2159" y="175"/>
                    </a:cubicBezTo>
                    <a:cubicBezTo>
                      <a:pt x="2073" y="51"/>
                      <a:pt x="1924" y="0"/>
                      <a:pt x="17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5"/>
              <p:cNvSpPr/>
              <p:nvPr/>
            </p:nvSpPr>
            <p:spPr>
              <a:xfrm>
                <a:off x="2031233" y="2970716"/>
                <a:ext cx="192472" cy="142740"/>
              </a:xfrm>
              <a:custGeom>
                <a:avLst/>
                <a:gdLst/>
                <a:ahLst/>
                <a:cxnLst/>
                <a:rect l="l" t="t" r="r" b="b"/>
                <a:pathLst>
                  <a:path w="5844" h="4334" extrusionOk="0">
                    <a:moveTo>
                      <a:pt x="2423" y="0"/>
                    </a:moveTo>
                    <a:cubicBezTo>
                      <a:pt x="2408" y="0"/>
                      <a:pt x="2391" y="1"/>
                      <a:pt x="2373" y="2"/>
                    </a:cubicBezTo>
                    <a:cubicBezTo>
                      <a:pt x="1820" y="47"/>
                      <a:pt x="1151" y="983"/>
                      <a:pt x="821" y="1349"/>
                    </a:cubicBezTo>
                    <a:cubicBezTo>
                      <a:pt x="776" y="1394"/>
                      <a:pt x="740" y="1438"/>
                      <a:pt x="705" y="1483"/>
                    </a:cubicBezTo>
                    <a:cubicBezTo>
                      <a:pt x="651" y="1544"/>
                      <a:pt x="611" y="1592"/>
                      <a:pt x="600" y="1593"/>
                    </a:cubicBezTo>
                    <a:lnTo>
                      <a:pt x="600" y="1593"/>
                    </a:lnTo>
                    <a:cubicBezTo>
                      <a:pt x="604" y="1587"/>
                      <a:pt x="605" y="1584"/>
                      <a:pt x="604" y="1584"/>
                    </a:cubicBezTo>
                    <a:lnTo>
                      <a:pt x="604" y="1584"/>
                    </a:lnTo>
                    <a:cubicBezTo>
                      <a:pt x="604" y="1584"/>
                      <a:pt x="601" y="1586"/>
                      <a:pt x="598" y="1590"/>
                    </a:cubicBezTo>
                    <a:cubicBezTo>
                      <a:pt x="598" y="1592"/>
                      <a:pt x="599" y="1593"/>
                      <a:pt x="600" y="1593"/>
                    </a:cubicBezTo>
                    <a:cubicBezTo>
                      <a:pt x="600" y="1593"/>
                      <a:pt x="600" y="1593"/>
                      <a:pt x="600" y="1593"/>
                    </a:cubicBezTo>
                    <a:lnTo>
                      <a:pt x="600" y="1593"/>
                    </a:lnTo>
                    <a:cubicBezTo>
                      <a:pt x="600" y="1595"/>
                      <a:pt x="599" y="1597"/>
                      <a:pt x="598" y="1599"/>
                    </a:cubicBezTo>
                    <a:cubicBezTo>
                      <a:pt x="589" y="1617"/>
                      <a:pt x="437" y="1786"/>
                      <a:pt x="303" y="2009"/>
                    </a:cubicBezTo>
                    <a:cubicBezTo>
                      <a:pt x="250" y="2098"/>
                      <a:pt x="205" y="2197"/>
                      <a:pt x="161" y="2295"/>
                    </a:cubicBezTo>
                    <a:cubicBezTo>
                      <a:pt x="71" y="2516"/>
                      <a:pt x="56" y="2692"/>
                      <a:pt x="68" y="2692"/>
                    </a:cubicBezTo>
                    <a:cubicBezTo>
                      <a:pt x="69" y="2692"/>
                      <a:pt x="70" y="2690"/>
                      <a:pt x="71" y="2687"/>
                    </a:cubicBezTo>
                    <a:cubicBezTo>
                      <a:pt x="73" y="2685"/>
                      <a:pt x="73" y="2684"/>
                      <a:pt x="74" y="2684"/>
                    </a:cubicBezTo>
                    <a:lnTo>
                      <a:pt x="74" y="2684"/>
                    </a:lnTo>
                    <a:cubicBezTo>
                      <a:pt x="80" y="2684"/>
                      <a:pt x="17" y="2848"/>
                      <a:pt x="9" y="3089"/>
                    </a:cubicBezTo>
                    <a:cubicBezTo>
                      <a:pt x="0" y="3535"/>
                      <a:pt x="223" y="3918"/>
                      <a:pt x="910" y="4159"/>
                    </a:cubicBezTo>
                    <a:cubicBezTo>
                      <a:pt x="1253" y="4280"/>
                      <a:pt x="1564" y="4334"/>
                      <a:pt x="1861" y="4334"/>
                    </a:cubicBezTo>
                    <a:cubicBezTo>
                      <a:pt x="2444" y="4334"/>
                      <a:pt x="2975" y="4124"/>
                      <a:pt x="3595" y="3793"/>
                    </a:cubicBezTo>
                    <a:cubicBezTo>
                      <a:pt x="4041" y="3561"/>
                      <a:pt x="5843" y="2428"/>
                      <a:pt x="4969" y="2072"/>
                    </a:cubicBezTo>
                    <a:cubicBezTo>
                      <a:pt x="4837" y="2017"/>
                      <a:pt x="4663" y="1994"/>
                      <a:pt x="4467" y="1994"/>
                    </a:cubicBezTo>
                    <a:cubicBezTo>
                      <a:pt x="3923" y="1994"/>
                      <a:pt x="3203" y="2171"/>
                      <a:pt x="2685" y="2348"/>
                    </a:cubicBezTo>
                    <a:cubicBezTo>
                      <a:pt x="2578" y="2387"/>
                      <a:pt x="2517" y="2407"/>
                      <a:pt x="2500" y="2407"/>
                    </a:cubicBezTo>
                    <a:cubicBezTo>
                      <a:pt x="2477" y="2407"/>
                      <a:pt x="2531" y="2371"/>
                      <a:pt x="2659" y="2295"/>
                    </a:cubicBezTo>
                    <a:cubicBezTo>
                      <a:pt x="3122" y="2000"/>
                      <a:pt x="3586" y="1652"/>
                      <a:pt x="3925" y="1215"/>
                    </a:cubicBezTo>
                    <a:cubicBezTo>
                      <a:pt x="4077" y="1010"/>
                      <a:pt x="3997" y="698"/>
                      <a:pt x="3738" y="662"/>
                    </a:cubicBezTo>
                    <a:cubicBezTo>
                      <a:pt x="3677" y="652"/>
                      <a:pt x="3616" y="647"/>
                      <a:pt x="3555" y="647"/>
                    </a:cubicBezTo>
                    <a:cubicBezTo>
                      <a:pt x="3033" y="647"/>
                      <a:pt x="2534" y="1003"/>
                      <a:pt x="2079" y="1322"/>
                    </a:cubicBezTo>
                    <a:cubicBezTo>
                      <a:pt x="1999" y="1378"/>
                      <a:pt x="1941" y="1404"/>
                      <a:pt x="1907" y="1404"/>
                    </a:cubicBezTo>
                    <a:cubicBezTo>
                      <a:pt x="1849" y="1404"/>
                      <a:pt x="1862" y="1330"/>
                      <a:pt x="1963" y="1206"/>
                    </a:cubicBezTo>
                    <a:cubicBezTo>
                      <a:pt x="2352" y="713"/>
                      <a:pt x="2953" y="0"/>
                      <a:pt x="24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2017697" y="3042878"/>
                <a:ext cx="103745" cy="87212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2648" extrusionOk="0">
                    <a:moveTo>
                      <a:pt x="592" y="0"/>
                    </a:moveTo>
                    <a:cubicBezTo>
                      <a:pt x="531" y="0"/>
                      <a:pt x="457" y="33"/>
                      <a:pt x="366" y="113"/>
                    </a:cubicBezTo>
                    <a:cubicBezTo>
                      <a:pt x="134" y="300"/>
                      <a:pt x="1" y="969"/>
                      <a:pt x="224" y="1549"/>
                    </a:cubicBezTo>
                    <a:cubicBezTo>
                      <a:pt x="442" y="2107"/>
                      <a:pt x="1229" y="2647"/>
                      <a:pt x="1948" y="2647"/>
                    </a:cubicBezTo>
                    <a:cubicBezTo>
                      <a:pt x="1965" y="2647"/>
                      <a:pt x="1982" y="2647"/>
                      <a:pt x="1999" y="2646"/>
                    </a:cubicBezTo>
                    <a:cubicBezTo>
                      <a:pt x="3150" y="2602"/>
                      <a:pt x="2650" y="1790"/>
                      <a:pt x="1972" y="1692"/>
                    </a:cubicBezTo>
                    <a:cubicBezTo>
                      <a:pt x="1722" y="1656"/>
                      <a:pt x="1776" y="1727"/>
                      <a:pt x="1892" y="1495"/>
                    </a:cubicBezTo>
                    <a:cubicBezTo>
                      <a:pt x="1963" y="1362"/>
                      <a:pt x="1883" y="1228"/>
                      <a:pt x="1714" y="1165"/>
                    </a:cubicBezTo>
                    <a:cubicBezTo>
                      <a:pt x="1464" y="1085"/>
                      <a:pt x="1526" y="1112"/>
                      <a:pt x="1571" y="853"/>
                    </a:cubicBezTo>
                    <a:cubicBezTo>
                      <a:pt x="1587" y="719"/>
                      <a:pt x="1477" y="606"/>
                      <a:pt x="1304" y="606"/>
                    </a:cubicBezTo>
                    <a:cubicBezTo>
                      <a:pt x="1281" y="606"/>
                      <a:pt x="1257" y="608"/>
                      <a:pt x="1232" y="612"/>
                    </a:cubicBezTo>
                    <a:cubicBezTo>
                      <a:pt x="1175" y="620"/>
                      <a:pt x="1125" y="625"/>
                      <a:pt x="1082" y="625"/>
                    </a:cubicBezTo>
                    <a:cubicBezTo>
                      <a:pt x="929" y="625"/>
                      <a:pt x="856" y="564"/>
                      <a:pt x="821" y="362"/>
                    </a:cubicBezTo>
                    <a:cubicBezTo>
                      <a:pt x="797" y="171"/>
                      <a:pt x="729" y="0"/>
                      <a:pt x="5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3" name="Google Shape;433;p15"/>
            <p:cNvGrpSpPr/>
            <p:nvPr/>
          </p:nvGrpSpPr>
          <p:grpSpPr>
            <a:xfrm rot="3314167">
              <a:off x="3429919" y="4522175"/>
              <a:ext cx="1419622" cy="1218811"/>
              <a:chOff x="3532593" y="3628078"/>
              <a:chExt cx="335278" cy="287852"/>
            </a:xfrm>
          </p:grpSpPr>
          <p:sp>
            <p:nvSpPr>
              <p:cNvPr id="434" name="Google Shape;434;p15"/>
              <p:cNvSpPr/>
              <p:nvPr/>
            </p:nvSpPr>
            <p:spPr>
              <a:xfrm>
                <a:off x="3532593" y="3628078"/>
                <a:ext cx="335278" cy="287852"/>
              </a:xfrm>
              <a:custGeom>
                <a:avLst/>
                <a:gdLst/>
                <a:ahLst/>
                <a:cxnLst/>
                <a:rect l="l" t="t" r="r" b="b"/>
                <a:pathLst>
                  <a:path w="10180" h="8740" extrusionOk="0">
                    <a:moveTo>
                      <a:pt x="624" y="0"/>
                    </a:moveTo>
                    <a:cubicBezTo>
                      <a:pt x="420" y="0"/>
                      <a:pt x="212" y="8"/>
                      <a:pt x="1" y="24"/>
                    </a:cubicBezTo>
                    <a:cubicBezTo>
                      <a:pt x="1" y="24"/>
                      <a:pt x="1589" y="6501"/>
                      <a:pt x="10179" y="8740"/>
                    </a:cubicBezTo>
                    <a:cubicBezTo>
                      <a:pt x="10179" y="8740"/>
                      <a:pt x="7471" y="0"/>
                      <a:pt x="6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3542869" y="3633578"/>
                <a:ext cx="312290" cy="270067"/>
              </a:xfrm>
              <a:custGeom>
                <a:avLst/>
                <a:gdLst/>
                <a:ahLst/>
                <a:cxnLst/>
                <a:rect l="l" t="t" r="r" b="b"/>
                <a:pathLst>
                  <a:path w="9482" h="8200" extrusionOk="0">
                    <a:moveTo>
                      <a:pt x="65" y="0"/>
                    </a:moveTo>
                    <a:cubicBezTo>
                      <a:pt x="25" y="0"/>
                      <a:pt x="1" y="66"/>
                      <a:pt x="45" y="89"/>
                    </a:cubicBezTo>
                    <a:cubicBezTo>
                      <a:pt x="706" y="446"/>
                      <a:pt x="1348" y="856"/>
                      <a:pt x="1963" y="1293"/>
                    </a:cubicBezTo>
                    <a:lnTo>
                      <a:pt x="964" y="1543"/>
                    </a:lnTo>
                    <a:lnTo>
                      <a:pt x="991" y="1641"/>
                    </a:lnTo>
                    <a:lnTo>
                      <a:pt x="2062" y="1365"/>
                    </a:lnTo>
                    <a:cubicBezTo>
                      <a:pt x="2633" y="1775"/>
                      <a:pt x="3195" y="2212"/>
                      <a:pt x="3730" y="2658"/>
                    </a:cubicBezTo>
                    <a:cubicBezTo>
                      <a:pt x="3569" y="2682"/>
                      <a:pt x="3143" y="2694"/>
                      <a:pt x="2649" y="2694"/>
                    </a:cubicBezTo>
                    <a:cubicBezTo>
                      <a:pt x="2403" y="2694"/>
                      <a:pt x="2139" y="2691"/>
                      <a:pt x="1883" y="2685"/>
                    </a:cubicBezTo>
                    <a:lnTo>
                      <a:pt x="1883" y="2783"/>
                    </a:lnTo>
                    <a:cubicBezTo>
                      <a:pt x="2213" y="2792"/>
                      <a:pt x="2650" y="2792"/>
                      <a:pt x="3025" y="2792"/>
                    </a:cubicBezTo>
                    <a:cubicBezTo>
                      <a:pt x="3400" y="2783"/>
                      <a:pt x="3712" y="2774"/>
                      <a:pt x="3828" y="2738"/>
                    </a:cubicBezTo>
                    <a:cubicBezTo>
                      <a:pt x="4328" y="3158"/>
                      <a:pt x="4827" y="3595"/>
                      <a:pt x="5309" y="4041"/>
                    </a:cubicBezTo>
                    <a:lnTo>
                      <a:pt x="3614" y="4282"/>
                    </a:lnTo>
                    <a:lnTo>
                      <a:pt x="3632" y="4380"/>
                    </a:lnTo>
                    <a:lnTo>
                      <a:pt x="5407" y="4130"/>
                    </a:lnTo>
                    <a:cubicBezTo>
                      <a:pt x="5826" y="4514"/>
                      <a:pt x="6237" y="4906"/>
                      <a:pt x="6638" y="5308"/>
                    </a:cubicBezTo>
                    <a:lnTo>
                      <a:pt x="5121" y="5549"/>
                    </a:lnTo>
                    <a:lnTo>
                      <a:pt x="5130" y="5647"/>
                    </a:lnTo>
                    <a:lnTo>
                      <a:pt x="6727" y="5388"/>
                    </a:lnTo>
                    <a:cubicBezTo>
                      <a:pt x="6852" y="5513"/>
                      <a:pt x="6977" y="5638"/>
                      <a:pt x="7093" y="5763"/>
                    </a:cubicBezTo>
                    <a:cubicBezTo>
                      <a:pt x="7218" y="5888"/>
                      <a:pt x="7343" y="6012"/>
                      <a:pt x="7468" y="6128"/>
                    </a:cubicBezTo>
                    <a:lnTo>
                      <a:pt x="7459" y="6155"/>
                    </a:lnTo>
                    <a:lnTo>
                      <a:pt x="6281" y="6387"/>
                    </a:lnTo>
                    <a:lnTo>
                      <a:pt x="6299" y="6485"/>
                    </a:lnTo>
                    <a:lnTo>
                      <a:pt x="7557" y="6235"/>
                    </a:lnTo>
                    <a:lnTo>
                      <a:pt x="7557" y="6227"/>
                    </a:lnTo>
                    <a:cubicBezTo>
                      <a:pt x="7860" y="6539"/>
                      <a:pt x="8164" y="6851"/>
                      <a:pt x="8458" y="7163"/>
                    </a:cubicBezTo>
                    <a:lnTo>
                      <a:pt x="7610" y="7360"/>
                    </a:lnTo>
                    <a:lnTo>
                      <a:pt x="7637" y="7458"/>
                    </a:lnTo>
                    <a:lnTo>
                      <a:pt x="8538" y="7244"/>
                    </a:lnTo>
                    <a:cubicBezTo>
                      <a:pt x="8824" y="7556"/>
                      <a:pt x="9109" y="7868"/>
                      <a:pt x="9386" y="8180"/>
                    </a:cubicBezTo>
                    <a:cubicBezTo>
                      <a:pt x="9395" y="8194"/>
                      <a:pt x="9406" y="8199"/>
                      <a:pt x="9417" y="8199"/>
                    </a:cubicBezTo>
                    <a:cubicBezTo>
                      <a:pt x="9450" y="8199"/>
                      <a:pt x="9482" y="8149"/>
                      <a:pt x="9448" y="8109"/>
                    </a:cubicBezTo>
                    <a:cubicBezTo>
                      <a:pt x="9332" y="7975"/>
                      <a:pt x="9207" y="7832"/>
                      <a:pt x="9082" y="7699"/>
                    </a:cubicBezTo>
                    <a:cubicBezTo>
                      <a:pt x="8904" y="7502"/>
                      <a:pt x="8735" y="7315"/>
                      <a:pt x="8556" y="7128"/>
                    </a:cubicBezTo>
                    <a:lnTo>
                      <a:pt x="8413" y="6012"/>
                    </a:lnTo>
                    <a:lnTo>
                      <a:pt x="8315" y="6021"/>
                    </a:lnTo>
                    <a:lnTo>
                      <a:pt x="8440" y="7003"/>
                    </a:lnTo>
                    <a:cubicBezTo>
                      <a:pt x="8155" y="6699"/>
                      <a:pt x="7860" y="6396"/>
                      <a:pt x="7566" y="6093"/>
                    </a:cubicBezTo>
                    <a:lnTo>
                      <a:pt x="7646" y="5076"/>
                    </a:lnTo>
                    <a:lnTo>
                      <a:pt x="7548" y="5067"/>
                    </a:lnTo>
                    <a:lnTo>
                      <a:pt x="7477" y="6004"/>
                    </a:lnTo>
                    <a:cubicBezTo>
                      <a:pt x="7236" y="5754"/>
                      <a:pt x="6995" y="5513"/>
                      <a:pt x="6754" y="5281"/>
                    </a:cubicBezTo>
                    <a:lnTo>
                      <a:pt x="6701" y="3595"/>
                    </a:lnTo>
                    <a:lnTo>
                      <a:pt x="6602" y="3595"/>
                    </a:lnTo>
                    <a:lnTo>
                      <a:pt x="6647" y="5183"/>
                    </a:lnTo>
                    <a:cubicBezTo>
                      <a:pt x="6263" y="4808"/>
                      <a:pt x="5880" y="4433"/>
                      <a:pt x="5487" y="4068"/>
                    </a:cubicBezTo>
                    <a:lnTo>
                      <a:pt x="5264" y="2025"/>
                    </a:lnTo>
                    <a:lnTo>
                      <a:pt x="5157" y="2034"/>
                    </a:lnTo>
                    <a:lnTo>
                      <a:pt x="5371" y="3970"/>
                    </a:lnTo>
                    <a:cubicBezTo>
                      <a:pt x="4890" y="3523"/>
                      <a:pt x="4390" y="3077"/>
                      <a:pt x="3881" y="2649"/>
                    </a:cubicBezTo>
                    <a:cubicBezTo>
                      <a:pt x="3846" y="2417"/>
                      <a:pt x="3507" y="1079"/>
                      <a:pt x="3462" y="919"/>
                    </a:cubicBezTo>
                    <a:lnTo>
                      <a:pt x="3364" y="945"/>
                    </a:lnTo>
                    <a:cubicBezTo>
                      <a:pt x="3498" y="1481"/>
                      <a:pt x="3694" y="2239"/>
                      <a:pt x="3757" y="2542"/>
                    </a:cubicBezTo>
                    <a:cubicBezTo>
                      <a:pt x="3230" y="2105"/>
                      <a:pt x="2695" y="1686"/>
                      <a:pt x="2142" y="1284"/>
                    </a:cubicBezTo>
                    <a:lnTo>
                      <a:pt x="1696" y="232"/>
                    </a:lnTo>
                    <a:lnTo>
                      <a:pt x="1607" y="276"/>
                    </a:lnTo>
                    <a:lnTo>
                      <a:pt x="1990" y="1177"/>
                    </a:lnTo>
                    <a:cubicBezTo>
                      <a:pt x="1384" y="749"/>
                      <a:pt x="750" y="357"/>
                      <a:pt x="90" y="9"/>
                    </a:cubicBezTo>
                    <a:cubicBezTo>
                      <a:pt x="81" y="3"/>
                      <a:pt x="73" y="0"/>
                      <a:pt x="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6" name="Google Shape;436;p15"/>
            <p:cNvSpPr/>
            <p:nvPr/>
          </p:nvSpPr>
          <p:spPr>
            <a:xfrm rot="-828808" flipH="1">
              <a:off x="237694" y="4211110"/>
              <a:ext cx="1168956" cy="1699184"/>
            </a:xfrm>
            <a:custGeom>
              <a:avLst/>
              <a:gdLst/>
              <a:ahLst/>
              <a:cxnLst/>
              <a:rect l="l" t="t" r="r" b="b"/>
              <a:pathLst>
                <a:path w="9635" h="14797" extrusionOk="0">
                  <a:moveTo>
                    <a:pt x="651" y="1"/>
                  </a:moveTo>
                  <a:cubicBezTo>
                    <a:pt x="275" y="1"/>
                    <a:pt x="170" y="453"/>
                    <a:pt x="527" y="953"/>
                  </a:cubicBezTo>
                  <a:cubicBezTo>
                    <a:pt x="1160" y="1872"/>
                    <a:pt x="2141" y="2443"/>
                    <a:pt x="3015" y="3112"/>
                  </a:cubicBezTo>
                  <a:cubicBezTo>
                    <a:pt x="3221" y="3264"/>
                    <a:pt x="3426" y="3424"/>
                    <a:pt x="3613" y="3612"/>
                  </a:cubicBezTo>
                  <a:cubicBezTo>
                    <a:pt x="3711" y="3719"/>
                    <a:pt x="3809" y="3826"/>
                    <a:pt x="3899" y="3933"/>
                  </a:cubicBezTo>
                  <a:cubicBezTo>
                    <a:pt x="3899" y="3942"/>
                    <a:pt x="3908" y="3942"/>
                    <a:pt x="3908" y="3951"/>
                  </a:cubicBezTo>
                  <a:cubicBezTo>
                    <a:pt x="4122" y="4245"/>
                    <a:pt x="4336" y="4557"/>
                    <a:pt x="4541" y="4861"/>
                  </a:cubicBezTo>
                  <a:lnTo>
                    <a:pt x="4532" y="4861"/>
                  </a:lnTo>
                  <a:cubicBezTo>
                    <a:pt x="3899" y="4397"/>
                    <a:pt x="3239" y="3968"/>
                    <a:pt x="2525" y="3656"/>
                  </a:cubicBezTo>
                  <a:cubicBezTo>
                    <a:pt x="2052" y="3451"/>
                    <a:pt x="1561" y="3299"/>
                    <a:pt x="1071" y="3183"/>
                  </a:cubicBezTo>
                  <a:cubicBezTo>
                    <a:pt x="946" y="3157"/>
                    <a:pt x="830" y="3139"/>
                    <a:pt x="705" y="3121"/>
                  </a:cubicBezTo>
                  <a:cubicBezTo>
                    <a:pt x="664" y="3114"/>
                    <a:pt x="621" y="3109"/>
                    <a:pt x="577" y="3109"/>
                  </a:cubicBezTo>
                  <a:cubicBezTo>
                    <a:pt x="515" y="3109"/>
                    <a:pt x="454" y="3118"/>
                    <a:pt x="402" y="3139"/>
                  </a:cubicBezTo>
                  <a:cubicBezTo>
                    <a:pt x="0" y="3335"/>
                    <a:pt x="455" y="3844"/>
                    <a:pt x="678" y="4013"/>
                  </a:cubicBezTo>
                  <a:cubicBezTo>
                    <a:pt x="830" y="4138"/>
                    <a:pt x="1017" y="4227"/>
                    <a:pt x="1196" y="4298"/>
                  </a:cubicBezTo>
                  <a:cubicBezTo>
                    <a:pt x="1954" y="4584"/>
                    <a:pt x="2757" y="4691"/>
                    <a:pt x="3551" y="4834"/>
                  </a:cubicBezTo>
                  <a:cubicBezTo>
                    <a:pt x="3792" y="4887"/>
                    <a:pt x="4041" y="4941"/>
                    <a:pt x="4282" y="5003"/>
                  </a:cubicBezTo>
                  <a:cubicBezTo>
                    <a:pt x="4398" y="5030"/>
                    <a:pt x="4523" y="5066"/>
                    <a:pt x="4639" y="5101"/>
                  </a:cubicBezTo>
                  <a:cubicBezTo>
                    <a:pt x="4648" y="5106"/>
                    <a:pt x="4657" y="5108"/>
                    <a:pt x="4666" y="5108"/>
                  </a:cubicBezTo>
                  <a:cubicBezTo>
                    <a:pt x="4675" y="5108"/>
                    <a:pt x="4684" y="5106"/>
                    <a:pt x="4693" y="5101"/>
                  </a:cubicBezTo>
                  <a:cubicBezTo>
                    <a:pt x="4693" y="5110"/>
                    <a:pt x="4702" y="5110"/>
                    <a:pt x="4710" y="5119"/>
                  </a:cubicBezTo>
                  <a:cubicBezTo>
                    <a:pt x="5460" y="6252"/>
                    <a:pt x="6147" y="7439"/>
                    <a:pt x="6771" y="8643"/>
                  </a:cubicBezTo>
                  <a:cubicBezTo>
                    <a:pt x="5986" y="7742"/>
                    <a:pt x="5023" y="7019"/>
                    <a:pt x="4024" y="6368"/>
                  </a:cubicBezTo>
                  <a:cubicBezTo>
                    <a:pt x="3775" y="6216"/>
                    <a:pt x="3203" y="5826"/>
                    <a:pt x="2869" y="5826"/>
                  </a:cubicBezTo>
                  <a:cubicBezTo>
                    <a:pt x="2831" y="5826"/>
                    <a:pt x="2797" y="5831"/>
                    <a:pt x="2766" y="5842"/>
                  </a:cubicBezTo>
                  <a:cubicBezTo>
                    <a:pt x="2614" y="5886"/>
                    <a:pt x="2543" y="6056"/>
                    <a:pt x="2543" y="6208"/>
                  </a:cubicBezTo>
                  <a:cubicBezTo>
                    <a:pt x="2543" y="6448"/>
                    <a:pt x="2685" y="6654"/>
                    <a:pt x="2846" y="6805"/>
                  </a:cubicBezTo>
                  <a:cubicBezTo>
                    <a:pt x="3292" y="7233"/>
                    <a:pt x="3836" y="7546"/>
                    <a:pt x="4380" y="7822"/>
                  </a:cubicBezTo>
                  <a:cubicBezTo>
                    <a:pt x="4835" y="8054"/>
                    <a:pt x="5299" y="8250"/>
                    <a:pt x="5763" y="8465"/>
                  </a:cubicBezTo>
                  <a:cubicBezTo>
                    <a:pt x="6182" y="8679"/>
                    <a:pt x="6566" y="8875"/>
                    <a:pt x="6994" y="9071"/>
                  </a:cubicBezTo>
                  <a:cubicBezTo>
                    <a:pt x="7324" y="9731"/>
                    <a:pt x="7637" y="10400"/>
                    <a:pt x="7931" y="11070"/>
                  </a:cubicBezTo>
                  <a:cubicBezTo>
                    <a:pt x="8208" y="11739"/>
                    <a:pt x="8457" y="12417"/>
                    <a:pt x="8689" y="13104"/>
                  </a:cubicBezTo>
                  <a:cubicBezTo>
                    <a:pt x="8564" y="12961"/>
                    <a:pt x="8439" y="12827"/>
                    <a:pt x="8306" y="12693"/>
                  </a:cubicBezTo>
                  <a:cubicBezTo>
                    <a:pt x="7726" y="12095"/>
                    <a:pt x="7101" y="11542"/>
                    <a:pt x="6423" y="11061"/>
                  </a:cubicBezTo>
                  <a:cubicBezTo>
                    <a:pt x="5888" y="10668"/>
                    <a:pt x="5290" y="10383"/>
                    <a:pt x="4666" y="10151"/>
                  </a:cubicBezTo>
                  <a:cubicBezTo>
                    <a:pt x="4595" y="10124"/>
                    <a:pt x="4523" y="10097"/>
                    <a:pt x="4452" y="10079"/>
                  </a:cubicBezTo>
                  <a:cubicBezTo>
                    <a:pt x="4373" y="10053"/>
                    <a:pt x="4288" y="10022"/>
                    <a:pt x="4207" y="10022"/>
                  </a:cubicBezTo>
                  <a:cubicBezTo>
                    <a:pt x="4178" y="10022"/>
                    <a:pt x="4149" y="10025"/>
                    <a:pt x="4122" y="10035"/>
                  </a:cubicBezTo>
                  <a:cubicBezTo>
                    <a:pt x="3854" y="10160"/>
                    <a:pt x="3979" y="10525"/>
                    <a:pt x="4095" y="10722"/>
                  </a:cubicBezTo>
                  <a:cubicBezTo>
                    <a:pt x="4282" y="11007"/>
                    <a:pt x="4559" y="11221"/>
                    <a:pt x="4844" y="11409"/>
                  </a:cubicBezTo>
                  <a:cubicBezTo>
                    <a:pt x="5397" y="11792"/>
                    <a:pt x="6013" y="12069"/>
                    <a:pt x="6611" y="12363"/>
                  </a:cubicBezTo>
                  <a:cubicBezTo>
                    <a:pt x="6905" y="12506"/>
                    <a:pt x="7199" y="12640"/>
                    <a:pt x="7485" y="12791"/>
                  </a:cubicBezTo>
                  <a:cubicBezTo>
                    <a:pt x="7815" y="12979"/>
                    <a:pt x="8127" y="13193"/>
                    <a:pt x="8439" y="13407"/>
                  </a:cubicBezTo>
                  <a:cubicBezTo>
                    <a:pt x="8564" y="13487"/>
                    <a:pt x="8680" y="13567"/>
                    <a:pt x="8787" y="13657"/>
                  </a:cubicBezTo>
                  <a:cubicBezTo>
                    <a:pt x="8823" y="13674"/>
                    <a:pt x="8868" y="13719"/>
                    <a:pt x="8912" y="13755"/>
                  </a:cubicBezTo>
                  <a:cubicBezTo>
                    <a:pt x="8912" y="13764"/>
                    <a:pt x="8912" y="13773"/>
                    <a:pt x="8912" y="13773"/>
                  </a:cubicBezTo>
                  <a:cubicBezTo>
                    <a:pt x="9002" y="14022"/>
                    <a:pt x="9091" y="14272"/>
                    <a:pt x="9171" y="14522"/>
                  </a:cubicBezTo>
                  <a:cubicBezTo>
                    <a:pt x="9211" y="14626"/>
                    <a:pt x="9230" y="14796"/>
                    <a:pt x="9350" y="14796"/>
                  </a:cubicBezTo>
                  <a:cubicBezTo>
                    <a:pt x="9364" y="14796"/>
                    <a:pt x="9378" y="14794"/>
                    <a:pt x="9394" y="14790"/>
                  </a:cubicBezTo>
                  <a:cubicBezTo>
                    <a:pt x="9635" y="14763"/>
                    <a:pt x="9251" y="14005"/>
                    <a:pt x="9242" y="13844"/>
                  </a:cubicBezTo>
                  <a:cubicBezTo>
                    <a:pt x="9126" y="13469"/>
                    <a:pt x="9010" y="13104"/>
                    <a:pt x="8886" y="12738"/>
                  </a:cubicBezTo>
                  <a:lnTo>
                    <a:pt x="8877" y="12738"/>
                  </a:lnTo>
                  <a:cubicBezTo>
                    <a:pt x="8859" y="12604"/>
                    <a:pt x="8832" y="12470"/>
                    <a:pt x="8805" y="12336"/>
                  </a:cubicBezTo>
                  <a:cubicBezTo>
                    <a:pt x="8832" y="11792"/>
                    <a:pt x="8894" y="11248"/>
                    <a:pt x="8993" y="10713"/>
                  </a:cubicBezTo>
                  <a:cubicBezTo>
                    <a:pt x="9091" y="10151"/>
                    <a:pt x="9189" y="9589"/>
                    <a:pt x="9278" y="9027"/>
                  </a:cubicBezTo>
                  <a:cubicBezTo>
                    <a:pt x="9358" y="8482"/>
                    <a:pt x="9492" y="7938"/>
                    <a:pt x="9403" y="7385"/>
                  </a:cubicBezTo>
                  <a:cubicBezTo>
                    <a:pt x="9358" y="7126"/>
                    <a:pt x="9242" y="6877"/>
                    <a:pt x="9046" y="6707"/>
                  </a:cubicBezTo>
                  <a:cubicBezTo>
                    <a:pt x="8942" y="6613"/>
                    <a:pt x="8798" y="6553"/>
                    <a:pt x="8659" y="6553"/>
                  </a:cubicBezTo>
                  <a:cubicBezTo>
                    <a:pt x="8560" y="6553"/>
                    <a:pt x="8464" y="6583"/>
                    <a:pt x="8386" y="6654"/>
                  </a:cubicBezTo>
                  <a:cubicBezTo>
                    <a:pt x="8297" y="6734"/>
                    <a:pt x="8243" y="6841"/>
                    <a:pt x="8199" y="6948"/>
                  </a:cubicBezTo>
                  <a:cubicBezTo>
                    <a:pt x="8145" y="7073"/>
                    <a:pt x="8118" y="7189"/>
                    <a:pt x="8092" y="7314"/>
                  </a:cubicBezTo>
                  <a:cubicBezTo>
                    <a:pt x="7967" y="8170"/>
                    <a:pt x="8056" y="9044"/>
                    <a:pt x="8154" y="9892"/>
                  </a:cubicBezTo>
                  <a:cubicBezTo>
                    <a:pt x="8243" y="10525"/>
                    <a:pt x="8386" y="11141"/>
                    <a:pt x="8529" y="11765"/>
                  </a:cubicBezTo>
                  <a:cubicBezTo>
                    <a:pt x="8306" y="11159"/>
                    <a:pt x="8056" y="10570"/>
                    <a:pt x="7770" y="9990"/>
                  </a:cubicBezTo>
                  <a:cubicBezTo>
                    <a:pt x="7333" y="9098"/>
                    <a:pt x="6869" y="8215"/>
                    <a:pt x="6370" y="7349"/>
                  </a:cubicBezTo>
                  <a:cubicBezTo>
                    <a:pt x="6370" y="7349"/>
                    <a:pt x="6370" y="7341"/>
                    <a:pt x="6370" y="7341"/>
                  </a:cubicBezTo>
                  <a:cubicBezTo>
                    <a:pt x="6290" y="6993"/>
                    <a:pt x="6298" y="6627"/>
                    <a:pt x="6290" y="6279"/>
                  </a:cubicBezTo>
                  <a:cubicBezTo>
                    <a:pt x="6281" y="5860"/>
                    <a:pt x="6272" y="5467"/>
                    <a:pt x="6281" y="5057"/>
                  </a:cubicBezTo>
                  <a:cubicBezTo>
                    <a:pt x="6272" y="4102"/>
                    <a:pt x="6450" y="3121"/>
                    <a:pt x="6200" y="2175"/>
                  </a:cubicBezTo>
                  <a:cubicBezTo>
                    <a:pt x="6126" y="1894"/>
                    <a:pt x="5914" y="1398"/>
                    <a:pt x="5570" y="1398"/>
                  </a:cubicBezTo>
                  <a:cubicBezTo>
                    <a:pt x="5543" y="1398"/>
                    <a:pt x="5515" y="1402"/>
                    <a:pt x="5487" y="1408"/>
                  </a:cubicBezTo>
                  <a:cubicBezTo>
                    <a:pt x="5174" y="1515"/>
                    <a:pt x="5121" y="2113"/>
                    <a:pt x="5103" y="2398"/>
                  </a:cubicBezTo>
                  <a:cubicBezTo>
                    <a:pt x="5094" y="2880"/>
                    <a:pt x="5157" y="3353"/>
                    <a:pt x="5246" y="3826"/>
                  </a:cubicBezTo>
                  <a:cubicBezTo>
                    <a:pt x="5353" y="4370"/>
                    <a:pt x="5487" y="4923"/>
                    <a:pt x="5629" y="5467"/>
                  </a:cubicBezTo>
                  <a:cubicBezTo>
                    <a:pt x="5745" y="5895"/>
                    <a:pt x="5861" y="6315"/>
                    <a:pt x="6013" y="6734"/>
                  </a:cubicBezTo>
                  <a:cubicBezTo>
                    <a:pt x="5371" y="5663"/>
                    <a:pt x="4684" y="4629"/>
                    <a:pt x="3917" y="3647"/>
                  </a:cubicBezTo>
                  <a:cubicBezTo>
                    <a:pt x="3925" y="3638"/>
                    <a:pt x="3925" y="3629"/>
                    <a:pt x="3925" y="3612"/>
                  </a:cubicBezTo>
                  <a:cubicBezTo>
                    <a:pt x="3908" y="3531"/>
                    <a:pt x="3854" y="3451"/>
                    <a:pt x="3818" y="3380"/>
                  </a:cubicBezTo>
                  <a:cubicBezTo>
                    <a:pt x="3738" y="3228"/>
                    <a:pt x="3658" y="3085"/>
                    <a:pt x="3578" y="2942"/>
                  </a:cubicBezTo>
                  <a:cubicBezTo>
                    <a:pt x="3292" y="2416"/>
                    <a:pt x="2953" y="1934"/>
                    <a:pt x="2569" y="1488"/>
                  </a:cubicBezTo>
                  <a:cubicBezTo>
                    <a:pt x="2150" y="1016"/>
                    <a:pt x="1704" y="570"/>
                    <a:pt x="1178" y="213"/>
                  </a:cubicBezTo>
                  <a:cubicBezTo>
                    <a:pt x="971" y="64"/>
                    <a:pt x="792" y="1"/>
                    <a:pt x="651" y="1"/>
                  </a:cubicBezTo>
                  <a:close/>
                </a:path>
              </a:pathLst>
            </a:custGeom>
            <a:solidFill>
              <a:srgbClr val="FE5471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7" name="Google Shape;437;p15"/>
          <p:cNvSpPr/>
          <p:nvPr/>
        </p:nvSpPr>
        <p:spPr>
          <a:xfrm>
            <a:off x="2464750" y="4604088"/>
            <a:ext cx="215700" cy="215700"/>
          </a:xfrm>
          <a:prstGeom prst="star4">
            <a:avLst>
              <a:gd name="adj" fmla="val 1912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2_2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0"/>
          <p:cNvSpPr/>
          <p:nvPr/>
        </p:nvSpPr>
        <p:spPr>
          <a:xfrm rot="1286913">
            <a:off x="8135089" y="2759997"/>
            <a:ext cx="1343678" cy="2063504"/>
          </a:xfrm>
          <a:custGeom>
            <a:avLst/>
            <a:gdLst/>
            <a:ahLst/>
            <a:cxnLst/>
            <a:rect l="l" t="t" r="r" b="b"/>
            <a:pathLst>
              <a:path w="9635" h="14797" extrusionOk="0">
                <a:moveTo>
                  <a:pt x="651" y="1"/>
                </a:moveTo>
                <a:cubicBezTo>
                  <a:pt x="275" y="1"/>
                  <a:pt x="170" y="453"/>
                  <a:pt x="527" y="953"/>
                </a:cubicBezTo>
                <a:cubicBezTo>
                  <a:pt x="1160" y="1872"/>
                  <a:pt x="2141" y="2443"/>
                  <a:pt x="3015" y="3112"/>
                </a:cubicBezTo>
                <a:cubicBezTo>
                  <a:pt x="3221" y="3264"/>
                  <a:pt x="3426" y="3424"/>
                  <a:pt x="3613" y="3612"/>
                </a:cubicBezTo>
                <a:cubicBezTo>
                  <a:pt x="3711" y="3719"/>
                  <a:pt x="3809" y="3826"/>
                  <a:pt x="3899" y="3933"/>
                </a:cubicBezTo>
                <a:cubicBezTo>
                  <a:pt x="3899" y="3942"/>
                  <a:pt x="3908" y="3942"/>
                  <a:pt x="3908" y="3951"/>
                </a:cubicBezTo>
                <a:cubicBezTo>
                  <a:pt x="4122" y="4245"/>
                  <a:pt x="4336" y="4557"/>
                  <a:pt x="4541" y="4861"/>
                </a:cubicBezTo>
                <a:lnTo>
                  <a:pt x="4532" y="4861"/>
                </a:lnTo>
                <a:cubicBezTo>
                  <a:pt x="3899" y="4397"/>
                  <a:pt x="3239" y="3968"/>
                  <a:pt x="2525" y="3656"/>
                </a:cubicBezTo>
                <a:cubicBezTo>
                  <a:pt x="2052" y="3451"/>
                  <a:pt x="1561" y="3299"/>
                  <a:pt x="1071" y="3183"/>
                </a:cubicBezTo>
                <a:cubicBezTo>
                  <a:pt x="946" y="3157"/>
                  <a:pt x="830" y="3139"/>
                  <a:pt x="705" y="3121"/>
                </a:cubicBezTo>
                <a:cubicBezTo>
                  <a:pt x="664" y="3114"/>
                  <a:pt x="621" y="3109"/>
                  <a:pt x="577" y="3109"/>
                </a:cubicBezTo>
                <a:cubicBezTo>
                  <a:pt x="515" y="3109"/>
                  <a:pt x="454" y="3118"/>
                  <a:pt x="402" y="3139"/>
                </a:cubicBezTo>
                <a:cubicBezTo>
                  <a:pt x="0" y="3335"/>
                  <a:pt x="455" y="3844"/>
                  <a:pt x="678" y="4013"/>
                </a:cubicBezTo>
                <a:cubicBezTo>
                  <a:pt x="830" y="4138"/>
                  <a:pt x="1017" y="4227"/>
                  <a:pt x="1196" y="4298"/>
                </a:cubicBezTo>
                <a:cubicBezTo>
                  <a:pt x="1954" y="4584"/>
                  <a:pt x="2757" y="4691"/>
                  <a:pt x="3551" y="4834"/>
                </a:cubicBezTo>
                <a:cubicBezTo>
                  <a:pt x="3792" y="4887"/>
                  <a:pt x="4041" y="4941"/>
                  <a:pt x="4282" y="5003"/>
                </a:cubicBezTo>
                <a:cubicBezTo>
                  <a:pt x="4398" y="5030"/>
                  <a:pt x="4523" y="5066"/>
                  <a:pt x="4639" y="5101"/>
                </a:cubicBezTo>
                <a:cubicBezTo>
                  <a:pt x="4648" y="5106"/>
                  <a:pt x="4657" y="5108"/>
                  <a:pt x="4666" y="5108"/>
                </a:cubicBezTo>
                <a:cubicBezTo>
                  <a:pt x="4675" y="5108"/>
                  <a:pt x="4684" y="5106"/>
                  <a:pt x="4693" y="5101"/>
                </a:cubicBezTo>
                <a:cubicBezTo>
                  <a:pt x="4693" y="5110"/>
                  <a:pt x="4702" y="5110"/>
                  <a:pt x="4710" y="5119"/>
                </a:cubicBezTo>
                <a:cubicBezTo>
                  <a:pt x="5460" y="6252"/>
                  <a:pt x="6147" y="7439"/>
                  <a:pt x="6771" y="8643"/>
                </a:cubicBezTo>
                <a:cubicBezTo>
                  <a:pt x="5986" y="7742"/>
                  <a:pt x="5023" y="7019"/>
                  <a:pt x="4024" y="6368"/>
                </a:cubicBezTo>
                <a:cubicBezTo>
                  <a:pt x="3775" y="6216"/>
                  <a:pt x="3203" y="5826"/>
                  <a:pt x="2869" y="5826"/>
                </a:cubicBezTo>
                <a:cubicBezTo>
                  <a:pt x="2831" y="5826"/>
                  <a:pt x="2797" y="5831"/>
                  <a:pt x="2766" y="5842"/>
                </a:cubicBezTo>
                <a:cubicBezTo>
                  <a:pt x="2614" y="5886"/>
                  <a:pt x="2543" y="6056"/>
                  <a:pt x="2543" y="6208"/>
                </a:cubicBezTo>
                <a:cubicBezTo>
                  <a:pt x="2543" y="6448"/>
                  <a:pt x="2685" y="6654"/>
                  <a:pt x="2846" y="6805"/>
                </a:cubicBezTo>
                <a:cubicBezTo>
                  <a:pt x="3292" y="7233"/>
                  <a:pt x="3836" y="7546"/>
                  <a:pt x="4380" y="7822"/>
                </a:cubicBezTo>
                <a:cubicBezTo>
                  <a:pt x="4835" y="8054"/>
                  <a:pt x="5299" y="8250"/>
                  <a:pt x="5763" y="8465"/>
                </a:cubicBezTo>
                <a:cubicBezTo>
                  <a:pt x="6182" y="8679"/>
                  <a:pt x="6566" y="8875"/>
                  <a:pt x="6994" y="9071"/>
                </a:cubicBezTo>
                <a:cubicBezTo>
                  <a:pt x="7324" y="9731"/>
                  <a:pt x="7637" y="10400"/>
                  <a:pt x="7931" y="11070"/>
                </a:cubicBezTo>
                <a:cubicBezTo>
                  <a:pt x="8208" y="11739"/>
                  <a:pt x="8457" y="12417"/>
                  <a:pt x="8689" y="13104"/>
                </a:cubicBezTo>
                <a:cubicBezTo>
                  <a:pt x="8564" y="12961"/>
                  <a:pt x="8439" y="12827"/>
                  <a:pt x="8306" y="12693"/>
                </a:cubicBezTo>
                <a:cubicBezTo>
                  <a:pt x="7726" y="12095"/>
                  <a:pt x="7101" y="11542"/>
                  <a:pt x="6423" y="11061"/>
                </a:cubicBezTo>
                <a:cubicBezTo>
                  <a:pt x="5888" y="10668"/>
                  <a:pt x="5290" y="10383"/>
                  <a:pt x="4666" y="10151"/>
                </a:cubicBezTo>
                <a:cubicBezTo>
                  <a:pt x="4595" y="10124"/>
                  <a:pt x="4523" y="10097"/>
                  <a:pt x="4452" y="10079"/>
                </a:cubicBezTo>
                <a:cubicBezTo>
                  <a:pt x="4373" y="10053"/>
                  <a:pt x="4288" y="10022"/>
                  <a:pt x="4207" y="10022"/>
                </a:cubicBezTo>
                <a:cubicBezTo>
                  <a:pt x="4178" y="10022"/>
                  <a:pt x="4149" y="10025"/>
                  <a:pt x="4122" y="10035"/>
                </a:cubicBezTo>
                <a:cubicBezTo>
                  <a:pt x="3854" y="10160"/>
                  <a:pt x="3979" y="10525"/>
                  <a:pt x="4095" y="10722"/>
                </a:cubicBezTo>
                <a:cubicBezTo>
                  <a:pt x="4282" y="11007"/>
                  <a:pt x="4559" y="11221"/>
                  <a:pt x="4844" y="11409"/>
                </a:cubicBezTo>
                <a:cubicBezTo>
                  <a:pt x="5397" y="11792"/>
                  <a:pt x="6013" y="12069"/>
                  <a:pt x="6611" y="12363"/>
                </a:cubicBezTo>
                <a:cubicBezTo>
                  <a:pt x="6905" y="12506"/>
                  <a:pt x="7199" y="12640"/>
                  <a:pt x="7485" y="12791"/>
                </a:cubicBezTo>
                <a:cubicBezTo>
                  <a:pt x="7815" y="12979"/>
                  <a:pt x="8127" y="13193"/>
                  <a:pt x="8439" y="13407"/>
                </a:cubicBezTo>
                <a:cubicBezTo>
                  <a:pt x="8564" y="13487"/>
                  <a:pt x="8680" y="13567"/>
                  <a:pt x="8787" y="13657"/>
                </a:cubicBezTo>
                <a:cubicBezTo>
                  <a:pt x="8823" y="13674"/>
                  <a:pt x="8868" y="13719"/>
                  <a:pt x="8912" y="13755"/>
                </a:cubicBezTo>
                <a:cubicBezTo>
                  <a:pt x="8912" y="13764"/>
                  <a:pt x="8912" y="13773"/>
                  <a:pt x="8912" y="13773"/>
                </a:cubicBezTo>
                <a:cubicBezTo>
                  <a:pt x="9002" y="14022"/>
                  <a:pt x="9091" y="14272"/>
                  <a:pt x="9171" y="14522"/>
                </a:cubicBezTo>
                <a:cubicBezTo>
                  <a:pt x="9211" y="14626"/>
                  <a:pt x="9230" y="14796"/>
                  <a:pt x="9350" y="14796"/>
                </a:cubicBezTo>
                <a:cubicBezTo>
                  <a:pt x="9364" y="14796"/>
                  <a:pt x="9378" y="14794"/>
                  <a:pt x="9394" y="14790"/>
                </a:cubicBezTo>
                <a:cubicBezTo>
                  <a:pt x="9635" y="14763"/>
                  <a:pt x="9251" y="14005"/>
                  <a:pt x="9242" y="13844"/>
                </a:cubicBezTo>
                <a:cubicBezTo>
                  <a:pt x="9126" y="13469"/>
                  <a:pt x="9010" y="13104"/>
                  <a:pt x="8886" y="12738"/>
                </a:cubicBezTo>
                <a:lnTo>
                  <a:pt x="8877" y="12738"/>
                </a:lnTo>
                <a:cubicBezTo>
                  <a:pt x="8859" y="12604"/>
                  <a:pt x="8832" y="12470"/>
                  <a:pt x="8805" y="12336"/>
                </a:cubicBezTo>
                <a:cubicBezTo>
                  <a:pt x="8832" y="11792"/>
                  <a:pt x="8894" y="11248"/>
                  <a:pt x="8993" y="10713"/>
                </a:cubicBezTo>
                <a:cubicBezTo>
                  <a:pt x="9091" y="10151"/>
                  <a:pt x="9189" y="9589"/>
                  <a:pt x="9278" y="9027"/>
                </a:cubicBezTo>
                <a:cubicBezTo>
                  <a:pt x="9358" y="8482"/>
                  <a:pt x="9492" y="7938"/>
                  <a:pt x="9403" y="7385"/>
                </a:cubicBezTo>
                <a:cubicBezTo>
                  <a:pt x="9358" y="7126"/>
                  <a:pt x="9242" y="6877"/>
                  <a:pt x="9046" y="6707"/>
                </a:cubicBezTo>
                <a:cubicBezTo>
                  <a:pt x="8942" y="6613"/>
                  <a:pt x="8798" y="6553"/>
                  <a:pt x="8659" y="6553"/>
                </a:cubicBezTo>
                <a:cubicBezTo>
                  <a:pt x="8560" y="6553"/>
                  <a:pt x="8464" y="6583"/>
                  <a:pt x="8386" y="6654"/>
                </a:cubicBezTo>
                <a:cubicBezTo>
                  <a:pt x="8297" y="6734"/>
                  <a:pt x="8243" y="6841"/>
                  <a:pt x="8199" y="6948"/>
                </a:cubicBezTo>
                <a:cubicBezTo>
                  <a:pt x="8145" y="7073"/>
                  <a:pt x="8118" y="7189"/>
                  <a:pt x="8092" y="7314"/>
                </a:cubicBezTo>
                <a:cubicBezTo>
                  <a:pt x="7967" y="8170"/>
                  <a:pt x="8056" y="9044"/>
                  <a:pt x="8154" y="9892"/>
                </a:cubicBezTo>
                <a:cubicBezTo>
                  <a:pt x="8243" y="10525"/>
                  <a:pt x="8386" y="11141"/>
                  <a:pt x="8529" y="11765"/>
                </a:cubicBezTo>
                <a:cubicBezTo>
                  <a:pt x="8306" y="11159"/>
                  <a:pt x="8056" y="10570"/>
                  <a:pt x="7770" y="9990"/>
                </a:cubicBezTo>
                <a:cubicBezTo>
                  <a:pt x="7333" y="9098"/>
                  <a:pt x="6869" y="8215"/>
                  <a:pt x="6370" y="7349"/>
                </a:cubicBezTo>
                <a:cubicBezTo>
                  <a:pt x="6370" y="7349"/>
                  <a:pt x="6370" y="7341"/>
                  <a:pt x="6370" y="7341"/>
                </a:cubicBezTo>
                <a:cubicBezTo>
                  <a:pt x="6290" y="6993"/>
                  <a:pt x="6298" y="6627"/>
                  <a:pt x="6290" y="6279"/>
                </a:cubicBezTo>
                <a:cubicBezTo>
                  <a:pt x="6281" y="5860"/>
                  <a:pt x="6272" y="5467"/>
                  <a:pt x="6281" y="5057"/>
                </a:cubicBezTo>
                <a:cubicBezTo>
                  <a:pt x="6272" y="4102"/>
                  <a:pt x="6450" y="3121"/>
                  <a:pt x="6200" y="2175"/>
                </a:cubicBezTo>
                <a:cubicBezTo>
                  <a:pt x="6126" y="1894"/>
                  <a:pt x="5914" y="1398"/>
                  <a:pt x="5570" y="1398"/>
                </a:cubicBezTo>
                <a:cubicBezTo>
                  <a:pt x="5543" y="1398"/>
                  <a:pt x="5515" y="1402"/>
                  <a:pt x="5487" y="1408"/>
                </a:cubicBezTo>
                <a:cubicBezTo>
                  <a:pt x="5174" y="1515"/>
                  <a:pt x="5121" y="2113"/>
                  <a:pt x="5103" y="2398"/>
                </a:cubicBezTo>
                <a:cubicBezTo>
                  <a:pt x="5094" y="2880"/>
                  <a:pt x="5157" y="3353"/>
                  <a:pt x="5246" y="3826"/>
                </a:cubicBezTo>
                <a:cubicBezTo>
                  <a:pt x="5353" y="4370"/>
                  <a:pt x="5487" y="4923"/>
                  <a:pt x="5629" y="5467"/>
                </a:cubicBezTo>
                <a:cubicBezTo>
                  <a:pt x="5745" y="5895"/>
                  <a:pt x="5861" y="6315"/>
                  <a:pt x="6013" y="6734"/>
                </a:cubicBezTo>
                <a:cubicBezTo>
                  <a:pt x="5371" y="5663"/>
                  <a:pt x="4684" y="4629"/>
                  <a:pt x="3917" y="3647"/>
                </a:cubicBezTo>
                <a:cubicBezTo>
                  <a:pt x="3925" y="3638"/>
                  <a:pt x="3925" y="3629"/>
                  <a:pt x="3925" y="3612"/>
                </a:cubicBezTo>
                <a:cubicBezTo>
                  <a:pt x="3908" y="3531"/>
                  <a:pt x="3854" y="3451"/>
                  <a:pt x="3818" y="3380"/>
                </a:cubicBezTo>
                <a:cubicBezTo>
                  <a:pt x="3738" y="3228"/>
                  <a:pt x="3658" y="3085"/>
                  <a:pt x="3578" y="2942"/>
                </a:cubicBezTo>
                <a:cubicBezTo>
                  <a:pt x="3292" y="2416"/>
                  <a:pt x="2953" y="1934"/>
                  <a:pt x="2569" y="1488"/>
                </a:cubicBezTo>
                <a:cubicBezTo>
                  <a:pt x="2150" y="1016"/>
                  <a:pt x="1704" y="570"/>
                  <a:pt x="1178" y="213"/>
                </a:cubicBezTo>
                <a:cubicBezTo>
                  <a:pt x="971" y="64"/>
                  <a:pt x="792" y="1"/>
                  <a:pt x="651" y="1"/>
                </a:cubicBezTo>
                <a:close/>
              </a:path>
            </a:pathLst>
          </a:custGeom>
          <a:solidFill>
            <a:srgbClr val="FE5471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20"/>
          <p:cNvGrpSpPr/>
          <p:nvPr/>
        </p:nvGrpSpPr>
        <p:grpSpPr>
          <a:xfrm rot="-1913636">
            <a:off x="7064638" y="4378958"/>
            <a:ext cx="1419615" cy="1218805"/>
            <a:chOff x="3532593" y="3628078"/>
            <a:chExt cx="335278" cy="287852"/>
          </a:xfrm>
        </p:grpSpPr>
        <p:sp>
          <p:nvSpPr>
            <p:cNvPr id="556" name="Google Shape;556;p20"/>
            <p:cNvSpPr/>
            <p:nvPr/>
          </p:nvSpPr>
          <p:spPr>
            <a:xfrm>
              <a:off x="3532593" y="3628078"/>
              <a:ext cx="335278" cy="287852"/>
            </a:xfrm>
            <a:custGeom>
              <a:avLst/>
              <a:gdLst/>
              <a:ahLst/>
              <a:cxnLst/>
              <a:rect l="l" t="t" r="r" b="b"/>
              <a:pathLst>
                <a:path w="10180" h="8740" extrusionOk="0">
                  <a:moveTo>
                    <a:pt x="624" y="0"/>
                  </a:moveTo>
                  <a:cubicBezTo>
                    <a:pt x="420" y="0"/>
                    <a:pt x="212" y="8"/>
                    <a:pt x="1" y="24"/>
                  </a:cubicBezTo>
                  <a:cubicBezTo>
                    <a:pt x="1" y="24"/>
                    <a:pt x="1589" y="6501"/>
                    <a:pt x="10179" y="8740"/>
                  </a:cubicBezTo>
                  <a:cubicBezTo>
                    <a:pt x="10179" y="8740"/>
                    <a:pt x="7471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3542869" y="3633578"/>
              <a:ext cx="312290" cy="270067"/>
            </a:xfrm>
            <a:custGeom>
              <a:avLst/>
              <a:gdLst/>
              <a:ahLst/>
              <a:cxnLst/>
              <a:rect l="l" t="t" r="r" b="b"/>
              <a:pathLst>
                <a:path w="9482" h="8200" extrusionOk="0">
                  <a:moveTo>
                    <a:pt x="65" y="0"/>
                  </a:moveTo>
                  <a:cubicBezTo>
                    <a:pt x="25" y="0"/>
                    <a:pt x="1" y="66"/>
                    <a:pt x="45" y="89"/>
                  </a:cubicBezTo>
                  <a:cubicBezTo>
                    <a:pt x="706" y="446"/>
                    <a:pt x="1348" y="856"/>
                    <a:pt x="1963" y="1293"/>
                  </a:cubicBezTo>
                  <a:lnTo>
                    <a:pt x="964" y="1543"/>
                  </a:lnTo>
                  <a:lnTo>
                    <a:pt x="991" y="1641"/>
                  </a:lnTo>
                  <a:lnTo>
                    <a:pt x="2062" y="1365"/>
                  </a:lnTo>
                  <a:cubicBezTo>
                    <a:pt x="2633" y="1775"/>
                    <a:pt x="3195" y="2212"/>
                    <a:pt x="3730" y="2658"/>
                  </a:cubicBezTo>
                  <a:cubicBezTo>
                    <a:pt x="3569" y="2682"/>
                    <a:pt x="3143" y="2694"/>
                    <a:pt x="2649" y="2694"/>
                  </a:cubicBezTo>
                  <a:cubicBezTo>
                    <a:pt x="2403" y="2694"/>
                    <a:pt x="2139" y="2691"/>
                    <a:pt x="1883" y="2685"/>
                  </a:cubicBezTo>
                  <a:lnTo>
                    <a:pt x="1883" y="2783"/>
                  </a:lnTo>
                  <a:cubicBezTo>
                    <a:pt x="2213" y="2792"/>
                    <a:pt x="2650" y="2792"/>
                    <a:pt x="3025" y="2792"/>
                  </a:cubicBezTo>
                  <a:cubicBezTo>
                    <a:pt x="3400" y="2783"/>
                    <a:pt x="3712" y="2774"/>
                    <a:pt x="3828" y="2738"/>
                  </a:cubicBezTo>
                  <a:cubicBezTo>
                    <a:pt x="4328" y="3158"/>
                    <a:pt x="4827" y="3595"/>
                    <a:pt x="5309" y="4041"/>
                  </a:cubicBezTo>
                  <a:lnTo>
                    <a:pt x="3614" y="4282"/>
                  </a:lnTo>
                  <a:lnTo>
                    <a:pt x="3632" y="4380"/>
                  </a:lnTo>
                  <a:lnTo>
                    <a:pt x="5407" y="4130"/>
                  </a:lnTo>
                  <a:cubicBezTo>
                    <a:pt x="5826" y="4514"/>
                    <a:pt x="6237" y="4906"/>
                    <a:pt x="6638" y="5308"/>
                  </a:cubicBezTo>
                  <a:lnTo>
                    <a:pt x="5121" y="5549"/>
                  </a:lnTo>
                  <a:lnTo>
                    <a:pt x="5130" y="5647"/>
                  </a:lnTo>
                  <a:lnTo>
                    <a:pt x="6727" y="5388"/>
                  </a:lnTo>
                  <a:cubicBezTo>
                    <a:pt x="6852" y="5513"/>
                    <a:pt x="6977" y="5638"/>
                    <a:pt x="7093" y="5763"/>
                  </a:cubicBezTo>
                  <a:cubicBezTo>
                    <a:pt x="7218" y="5888"/>
                    <a:pt x="7343" y="6012"/>
                    <a:pt x="7468" y="6128"/>
                  </a:cubicBezTo>
                  <a:lnTo>
                    <a:pt x="7459" y="6155"/>
                  </a:lnTo>
                  <a:lnTo>
                    <a:pt x="6281" y="6387"/>
                  </a:lnTo>
                  <a:lnTo>
                    <a:pt x="6299" y="6485"/>
                  </a:lnTo>
                  <a:lnTo>
                    <a:pt x="7557" y="6235"/>
                  </a:lnTo>
                  <a:lnTo>
                    <a:pt x="7557" y="6227"/>
                  </a:lnTo>
                  <a:cubicBezTo>
                    <a:pt x="7860" y="6539"/>
                    <a:pt x="8164" y="6851"/>
                    <a:pt x="8458" y="7163"/>
                  </a:cubicBezTo>
                  <a:lnTo>
                    <a:pt x="7610" y="7360"/>
                  </a:lnTo>
                  <a:lnTo>
                    <a:pt x="7637" y="7458"/>
                  </a:lnTo>
                  <a:lnTo>
                    <a:pt x="8538" y="7244"/>
                  </a:lnTo>
                  <a:cubicBezTo>
                    <a:pt x="8824" y="7556"/>
                    <a:pt x="9109" y="7868"/>
                    <a:pt x="9386" y="8180"/>
                  </a:cubicBezTo>
                  <a:cubicBezTo>
                    <a:pt x="9395" y="8194"/>
                    <a:pt x="9406" y="8199"/>
                    <a:pt x="9417" y="8199"/>
                  </a:cubicBezTo>
                  <a:cubicBezTo>
                    <a:pt x="9450" y="8199"/>
                    <a:pt x="9482" y="8149"/>
                    <a:pt x="9448" y="8109"/>
                  </a:cubicBezTo>
                  <a:cubicBezTo>
                    <a:pt x="9332" y="7975"/>
                    <a:pt x="9207" y="7832"/>
                    <a:pt x="9082" y="7699"/>
                  </a:cubicBezTo>
                  <a:cubicBezTo>
                    <a:pt x="8904" y="7502"/>
                    <a:pt x="8735" y="7315"/>
                    <a:pt x="8556" y="7128"/>
                  </a:cubicBezTo>
                  <a:lnTo>
                    <a:pt x="8413" y="6012"/>
                  </a:lnTo>
                  <a:lnTo>
                    <a:pt x="8315" y="6021"/>
                  </a:lnTo>
                  <a:lnTo>
                    <a:pt x="8440" y="7003"/>
                  </a:lnTo>
                  <a:cubicBezTo>
                    <a:pt x="8155" y="6699"/>
                    <a:pt x="7860" y="6396"/>
                    <a:pt x="7566" y="6093"/>
                  </a:cubicBezTo>
                  <a:lnTo>
                    <a:pt x="7646" y="5076"/>
                  </a:lnTo>
                  <a:lnTo>
                    <a:pt x="7548" y="5067"/>
                  </a:lnTo>
                  <a:lnTo>
                    <a:pt x="7477" y="6004"/>
                  </a:lnTo>
                  <a:cubicBezTo>
                    <a:pt x="7236" y="5754"/>
                    <a:pt x="6995" y="5513"/>
                    <a:pt x="6754" y="5281"/>
                  </a:cubicBezTo>
                  <a:lnTo>
                    <a:pt x="6701" y="3595"/>
                  </a:lnTo>
                  <a:lnTo>
                    <a:pt x="6602" y="3595"/>
                  </a:lnTo>
                  <a:lnTo>
                    <a:pt x="6647" y="5183"/>
                  </a:lnTo>
                  <a:cubicBezTo>
                    <a:pt x="6263" y="4808"/>
                    <a:pt x="5880" y="4433"/>
                    <a:pt x="5487" y="4068"/>
                  </a:cubicBezTo>
                  <a:lnTo>
                    <a:pt x="5264" y="2025"/>
                  </a:lnTo>
                  <a:lnTo>
                    <a:pt x="5157" y="2034"/>
                  </a:lnTo>
                  <a:lnTo>
                    <a:pt x="5371" y="3970"/>
                  </a:lnTo>
                  <a:cubicBezTo>
                    <a:pt x="4890" y="3523"/>
                    <a:pt x="4390" y="3077"/>
                    <a:pt x="3881" y="2649"/>
                  </a:cubicBezTo>
                  <a:cubicBezTo>
                    <a:pt x="3846" y="2417"/>
                    <a:pt x="3507" y="1079"/>
                    <a:pt x="3462" y="919"/>
                  </a:cubicBezTo>
                  <a:lnTo>
                    <a:pt x="3364" y="945"/>
                  </a:lnTo>
                  <a:cubicBezTo>
                    <a:pt x="3498" y="1481"/>
                    <a:pt x="3694" y="2239"/>
                    <a:pt x="3757" y="2542"/>
                  </a:cubicBezTo>
                  <a:cubicBezTo>
                    <a:pt x="3230" y="2105"/>
                    <a:pt x="2695" y="1686"/>
                    <a:pt x="2142" y="1284"/>
                  </a:cubicBezTo>
                  <a:lnTo>
                    <a:pt x="1696" y="232"/>
                  </a:lnTo>
                  <a:lnTo>
                    <a:pt x="1607" y="276"/>
                  </a:lnTo>
                  <a:lnTo>
                    <a:pt x="1990" y="1177"/>
                  </a:lnTo>
                  <a:cubicBezTo>
                    <a:pt x="1384" y="749"/>
                    <a:pt x="750" y="357"/>
                    <a:pt x="90" y="9"/>
                  </a:cubicBezTo>
                  <a:cubicBezTo>
                    <a:pt x="81" y="3"/>
                    <a:pt x="73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8" name="Google Shape;558;p20"/>
          <p:cNvGrpSpPr/>
          <p:nvPr/>
        </p:nvGrpSpPr>
        <p:grpSpPr>
          <a:xfrm rot="2119395">
            <a:off x="947615" y="4364337"/>
            <a:ext cx="1528118" cy="1466480"/>
            <a:chOff x="1947568" y="2108290"/>
            <a:chExt cx="650763" cy="624513"/>
          </a:xfrm>
        </p:grpSpPr>
        <p:sp>
          <p:nvSpPr>
            <p:cNvPr id="559" name="Google Shape;559;p20"/>
            <p:cNvSpPr/>
            <p:nvPr/>
          </p:nvSpPr>
          <p:spPr>
            <a:xfrm>
              <a:off x="1947568" y="2108290"/>
              <a:ext cx="650763" cy="624513"/>
            </a:xfrm>
            <a:custGeom>
              <a:avLst/>
              <a:gdLst/>
              <a:ahLst/>
              <a:cxnLst/>
              <a:rect l="l" t="t" r="r" b="b"/>
              <a:pathLst>
                <a:path w="19759" h="18962" extrusionOk="0">
                  <a:moveTo>
                    <a:pt x="17620" y="0"/>
                  </a:moveTo>
                  <a:cubicBezTo>
                    <a:pt x="16846" y="0"/>
                    <a:pt x="16035" y="421"/>
                    <a:pt x="15191" y="806"/>
                  </a:cubicBezTo>
                  <a:cubicBezTo>
                    <a:pt x="14823" y="979"/>
                    <a:pt x="14531" y="1044"/>
                    <a:pt x="14281" y="1044"/>
                  </a:cubicBezTo>
                  <a:cubicBezTo>
                    <a:pt x="13510" y="1044"/>
                    <a:pt x="13143" y="426"/>
                    <a:pt x="12219" y="426"/>
                  </a:cubicBezTo>
                  <a:cubicBezTo>
                    <a:pt x="12140" y="426"/>
                    <a:pt x="12058" y="431"/>
                    <a:pt x="11971" y="440"/>
                  </a:cubicBezTo>
                  <a:cubicBezTo>
                    <a:pt x="10650" y="610"/>
                    <a:pt x="9928" y="2465"/>
                    <a:pt x="9366" y="3616"/>
                  </a:cubicBezTo>
                  <a:cubicBezTo>
                    <a:pt x="8545" y="5320"/>
                    <a:pt x="8126" y="5454"/>
                    <a:pt x="6672" y="5909"/>
                  </a:cubicBezTo>
                  <a:cubicBezTo>
                    <a:pt x="4754" y="6507"/>
                    <a:pt x="3380" y="8924"/>
                    <a:pt x="2559" y="11431"/>
                  </a:cubicBezTo>
                  <a:cubicBezTo>
                    <a:pt x="1703" y="13956"/>
                    <a:pt x="1399" y="16561"/>
                    <a:pt x="614" y="17676"/>
                  </a:cubicBezTo>
                  <a:cubicBezTo>
                    <a:pt x="1" y="18594"/>
                    <a:pt x="193" y="18961"/>
                    <a:pt x="699" y="18961"/>
                  </a:cubicBezTo>
                  <a:cubicBezTo>
                    <a:pt x="1466" y="18961"/>
                    <a:pt x="2953" y="18117"/>
                    <a:pt x="3442" y="17069"/>
                  </a:cubicBezTo>
                  <a:cubicBezTo>
                    <a:pt x="3986" y="15909"/>
                    <a:pt x="4174" y="14545"/>
                    <a:pt x="4986" y="13643"/>
                  </a:cubicBezTo>
                  <a:cubicBezTo>
                    <a:pt x="5806" y="12725"/>
                    <a:pt x="6770" y="12448"/>
                    <a:pt x="7769" y="12091"/>
                  </a:cubicBezTo>
                  <a:cubicBezTo>
                    <a:pt x="8625" y="11788"/>
                    <a:pt x="9660" y="11422"/>
                    <a:pt x="10178" y="10468"/>
                  </a:cubicBezTo>
                  <a:cubicBezTo>
                    <a:pt x="10704" y="9504"/>
                    <a:pt x="10525" y="8237"/>
                    <a:pt x="11221" y="7336"/>
                  </a:cubicBezTo>
                  <a:cubicBezTo>
                    <a:pt x="12105" y="6248"/>
                    <a:pt x="13113" y="7042"/>
                    <a:pt x="13933" y="6373"/>
                  </a:cubicBezTo>
                  <a:cubicBezTo>
                    <a:pt x="14736" y="5748"/>
                    <a:pt x="14237" y="4705"/>
                    <a:pt x="15486" y="4259"/>
                  </a:cubicBezTo>
                  <a:cubicBezTo>
                    <a:pt x="15780" y="4160"/>
                    <a:pt x="16072" y="4131"/>
                    <a:pt x="16357" y="4131"/>
                  </a:cubicBezTo>
                  <a:cubicBezTo>
                    <a:pt x="16749" y="4131"/>
                    <a:pt x="17129" y="4185"/>
                    <a:pt x="17492" y="4185"/>
                  </a:cubicBezTo>
                  <a:cubicBezTo>
                    <a:pt x="18036" y="4185"/>
                    <a:pt x="18540" y="4065"/>
                    <a:pt x="18983" y="3465"/>
                  </a:cubicBezTo>
                  <a:cubicBezTo>
                    <a:pt x="19652" y="2581"/>
                    <a:pt x="19759" y="1297"/>
                    <a:pt x="18965" y="547"/>
                  </a:cubicBezTo>
                  <a:cubicBezTo>
                    <a:pt x="18531" y="150"/>
                    <a:pt x="18082" y="0"/>
                    <a:pt x="17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1965452" y="2148900"/>
              <a:ext cx="595794" cy="562497"/>
            </a:xfrm>
            <a:custGeom>
              <a:avLst/>
              <a:gdLst/>
              <a:ahLst/>
              <a:cxnLst/>
              <a:rect l="l" t="t" r="r" b="b"/>
              <a:pathLst>
                <a:path w="18090" h="17079" extrusionOk="0">
                  <a:moveTo>
                    <a:pt x="18020" y="1"/>
                  </a:moveTo>
                  <a:cubicBezTo>
                    <a:pt x="18017" y="1"/>
                    <a:pt x="18014" y="1"/>
                    <a:pt x="18011" y="1"/>
                  </a:cubicBezTo>
                  <a:cubicBezTo>
                    <a:pt x="17262" y="64"/>
                    <a:pt x="16531" y="269"/>
                    <a:pt x="15808" y="474"/>
                  </a:cubicBezTo>
                  <a:cubicBezTo>
                    <a:pt x="15112" y="679"/>
                    <a:pt x="14416" y="876"/>
                    <a:pt x="13738" y="1099"/>
                  </a:cubicBezTo>
                  <a:cubicBezTo>
                    <a:pt x="13042" y="1322"/>
                    <a:pt x="12418" y="1652"/>
                    <a:pt x="11856" y="2107"/>
                  </a:cubicBezTo>
                  <a:cubicBezTo>
                    <a:pt x="11187" y="2660"/>
                    <a:pt x="10553" y="3204"/>
                    <a:pt x="9813" y="3650"/>
                  </a:cubicBezTo>
                  <a:cubicBezTo>
                    <a:pt x="9189" y="4025"/>
                    <a:pt x="8609" y="4399"/>
                    <a:pt x="8100" y="4935"/>
                  </a:cubicBezTo>
                  <a:cubicBezTo>
                    <a:pt x="7529" y="5541"/>
                    <a:pt x="7012" y="6184"/>
                    <a:pt x="6512" y="6844"/>
                  </a:cubicBezTo>
                  <a:cubicBezTo>
                    <a:pt x="5513" y="8164"/>
                    <a:pt x="4639" y="9574"/>
                    <a:pt x="3729" y="10956"/>
                  </a:cubicBezTo>
                  <a:cubicBezTo>
                    <a:pt x="3095" y="11902"/>
                    <a:pt x="2373" y="12794"/>
                    <a:pt x="1793" y="13775"/>
                  </a:cubicBezTo>
                  <a:cubicBezTo>
                    <a:pt x="1499" y="14266"/>
                    <a:pt x="1276" y="14792"/>
                    <a:pt x="999" y="15301"/>
                  </a:cubicBezTo>
                  <a:cubicBezTo>
                    <a:pt x="687" y="15872"/>
                    <a:pt x="357" y="16434"/>
                    <a:pt x="27" y="16987"/>
                  </a:cubicBezTo>
                  <a:cubicBezTo>
                    <a:pt x="0" y="17033"/>
                    <a:pt x="37" y="17079"/>
                    <a:pt x="72" y="17079"/>
                  </a:cubicBezTo>
                  <a:cubicBezTo>
                    <a:pt x="85" y="17079"/>
                    <a:pt x="97" y="17073"/>
                    <a:pt x="107" y="17058"/>
                  </a:cubicBezTo>
                  <a:cubicBezTo>
                    <a:pt x="535" y="16336"/>
                    <a:pt x="954" y="15622"/>
                    <a:pt x="1338" y="14882"/>
                  </a:cubicBezTo>
                  <a:cubicBezTo>
                    <a:pt x="1534" y="14507"/>
                    <a:pt x="1713" y="14123"/>
                    <a:pt x="1927" y="13749"/>
                  </a:cubicBezTo>
                  <a:cubicBezTo>
                    <a:pt x="2141" y="13392"/>
                    <a:pt x="2382" y="13053"/>
                    <a:pt x="2623" y="12723"/>
                  </a:cubicBezTo>
                  <a:cubicBezTo>
                    <a:pt x="3586" y="11376"/>
                    <a:pt x="4478" y="9984"/>
                    <a:pt x="5397" y="8610"/>
                  </a:cubicBezTo>
                  <a:cubicBezTo>
                    <a:pt x="6325" y="7227"/>
                    <a:pt x="7306" y="5791"/>
                    <a:pt x="8528" y="4658"/>
                  </a:cubicBezTo>
                  <a:cubicBezTo>
                    <a:pt x="9090" y="4141"/>
                    <a:pt x="9795" y="3811"/>
                    <a:pt x="10429" y="3391"/>
                  </a:cubicBezTo>
                  <a:cubicBezTo>
                    <a:pt x="11124" y="2936"/>
                    <a:pt x="11686" y="2321"/>
                    <a:pt x="12373" y="1848"/>
                  </a:cubicBezTo>
                  <a:cubicBezTo>
                    <a:pt x="13167" y="1304"/>
                    <a:pt x="14131" y="1090"/>
                    <a:pt x="15041" y="813"/>
                  </a:cubicBezTo>
                  <a:cubicBezTo>
                    <a:pt x="16022" y="528"/>
                    <a:pt x="17003" y="198"/>
                    <a:pt x="18029" y="100"/>
                  </a:cubicBezTo>
                  <a:cubicBezTo>
                    <a:pt x="18089" y="100"/>
                    <a:pt x="18083" y="1"/>
                    <a:pt x="180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1" name="Google Shape;561;p20"/>
          <p:cNvSpPr/>
          <p:nvPr/>
        </p:nvSpPr>
        <p:spPr>
          <a:xfrm rot="1609227">
            <a:off x="-536354" y="2759996"/>
            <a:ext cx="1343669" cy="2063514"/>
          </a:xfrm>
          <a:custGeom>
            <a:avLst/>
            <a:gdLst/>
            <a:ahLst/>
            <a:cxnLst/>
            <a:rect l="l" t="t" r="r" b="b"/>
            <a:pathLst>
              <a:path w="9635" h="14797" extrusionOk="0">
                <a:moveTo>
                  <a:pt x="651" y="1"/>
                </a:moveTo>
                <a:cubicBezTo>
                  <a:pt x="275" y="1"/>
                  <a:pt x="170" y="453"/>
                  <a:pt x="527" y="953"/>
                </a:cubicBezTo>
                <a:cubicBezTo>
                  <a:pt x="1160" y="1872"/>
                  <a:pt x="2141" y="2443"/>
                  <a:pt x="3015" y="3112"/>
                </a:cubicBezTo>
                <a:cubicBezTo>
                  <a:pt x="3221" y="3264"/>
                  <a:pt x="3426" y="3424"/>
                  <a:pt x="3613" y="3612"/>
                </a:cubicBezTo>
                <a:cubicBezTo>
                  <a:pt x="3711" y="3719"/>
                  <a:pt x="3809" y="3826"/>
                  <a:pt x="3899" y="3933"/>
                </a:cubicBezTo>
                <a:cubicBezTo>
                  <a:pt x="3899" y="3942"/>
                  <a:pt x="3908" y="3942"/>
                  <a:pt x="3908" y="3951"/>
                </a:cubicBezTo>
                <a:cubicBezTo>
                  <a:pt x="4122" y="4245"/>
                  <a:pt x="4336" y="4557"/>
                  <a:pt x="4541" y="4861"/>
                </a:cubicBezTo>
                <a:lnTo>
                  <a:pt x="4532" y="4861"/>
                </a:lnTo>
                <a:cubicBezTo>
                  <a:pt x="3899" y="4397"/>
                  <a:pt x="3239" y="3968"/>
                  <a:pt x="2525" y="3656"/>
                </a:cubicBezTo>
                <a:cubicBezTo>
                  <a:pt x="2052" y="3451"/>
                  <a:pt x="1561" y="3299"/>
                  <a:pt x="1071" y="3183"/>
                </a:cubicBezTo>
                <a:cubicBezTo>
                  <a:pt x="946" y="3157"/>
                  <a:pt x="830" y="3139"/>
                  <a:pt x="705" y="3121"/>
                </a:cubicBezTo>
                <a:cubicBezTo>
                  <a:pt x="664" y="3114"/>
                  <a:pt x="621" y="3109"/>
                  <a:pt x="577" y="3109"/>
                </a:cubicBezTo>
                <a:cubicBezTo>
                  <a:pt x="515" y="3109"/>
                  <a:pt x="454" y="3118"/>
                  <a:pt x="402" y="3139"/>
                </a:cubicBezTo>
                <a:cubicBezTo>
                  <a:pt x="0" y="3335"/>
                  <a:pt x="455" y="3844"/>
                  <a:pt x="678" y="4013"/>
                </a:cubicBezTo>
                <a:cubicBezTo>
                  <a:pt x="830" y="4138"/>
                  <a:pt x="1017" y="4227"/>
                  <a:pt x="1196" y="4298"/>
                </a:cubicBezTo>
                <a:cubicBezTo>
                  <a:pt x="1954" y="4584"/>
                  <a:pt x="2757" y="4691"/>
                  <a:pt x="3551" y="4834"/>
                </a:cubicBezTo>
                <a:cubicBezTo>
                  <a:pt x="3792" y="4887"/>
                  <a:pt x="4041" y="4941"/>
                  <a:pt x="4282" y="5003"/>
                </a:cubicBezTo>
                <a:cubicBezTo>
                  <a:pt x="4398" y="5030"/>
                  <a:pt x="4523" y="5066"/>
                  <a:pt x="4639" y="5101"/>
                </a:cubicBezTo>
                <a:cubicBezTo>
                  <a:pt x="4648" y="5106"/>
                  <a:pt x="4657" y="5108"/>
                  <a:pt x="4666" y="5108"/>
                </a:cubicBezTo>
                <a:cubicBezTo>
                  <a:pt x="4675" y="5108"/>
                  <a:pt x="4684" y="5106"/>
                  <a:pt x="4693" y="5101"/>
                </a:cubicBezTo>
                <a:cubicBezTo>
                  <a:pt x="4693" y="5110"/>
                  <a:pt x="4702" y="5110"/>
                  <a:pt x="4710" y="5119"/>
                </a:cubicBezTo>
                <a:cubicBezTo>
                  <a:pt x="5460" y="6252"/>
                  <a:pt x="6147" y="7439"/>
                  <a:pt x="6771" y="8643"/>
                </a:cubicBezTo>
                <a:cubicBezTo>
                  <a:pt x="5986" y="7742"/>
                  <a:pt x="5023" y="7019"/>
                  <a:pt x="4024" y="6368"/>
                </a:cubicBezTo>
                <a:cubicBezTo>
                  <a:pt x="3775" y="6216"/>
                  <a:pt x="3203" y="5826"/>
                  <a:pt x="2869" y="5826"/>
                </a:cubicBezTo>
                <a:cubicBezTo>
                  <a:pt x="2831" y="5826"/>
                  <a:pt x="2797" y="5831"/>
                  <a:pt x="2766" y="5842"/>
                </a:cubicBezTo>
                <a:cubicBezTo>
                  <a:pt x="2614" y="5886"/>
                  <a:pt x="2543" y="6056"/>
                  <a:pt x="2543" y="6208"/>
                </a:cubicBezTo>
                <a:cubicBezTo>
                  <a:pt x="2543" y="6448"/>
                  <a:pt x="2685" y="6654"/>
                  <a:pt x="2846" y="6805"/>
                </a:cubicBezTo>
                <a:cubicBezTo>
                  <a:pt x="3292" y="7233"/>
                  <a:pt x="3836" y="7546"/>
                  <a:pt x="4380" y="7822"/>
                </a:cubicBezTo>
                <a:cubicBezTo>
                  <a:pt x="4835" y="8054"/>
                  <a:pt x="5299" y="8250"/>
                  <a:pt x="5763" y="8465"/>
                </a:cubicBezTo>
                <a:cubicBezTo>
                  <a:pt x="6182" y="8679"/>
                  <a:pt x="6566" y="8875"/>
                  <a:pt x="6994" y="9071"/>
                </a:cubicBezTo>
                <a:cubicBezTo>
                  <a:pt x="7324" y="9731"/>
                  <a:pt x="7637" y="10400"/>
                  <a:pt x="7931" y="11070"/>
                </a:cubicBezTo>
                <a:cubicBezTo>
                  <a:pt x="8208" y="11739"/>
                  <a:pt x="8457" y="12417"/>
                  <a:pt x="8689" y="13104"/>
                </a:cubicBezTo>
                <a:cubicBezTo>
                  <a:pt x="8564" y="12961"/>
                  <a:pt x="8439" y="12827"/>
                  <a:pt x="8306" y="12693"/>
                </a:cubicBezTo>
                <a:cubicBezTo>
                  <a:pt x="7726" y="12095"/>
                  <a:pt x="7101" y="11542"/>
                  <a:pt x="6423" y="11061"/>
                </a:cubicBezTo>
                <a:cubicBezTo>
                  <a:pt x="5888" y="10668"/>
                  <a:pt x="5290" y="10383"/>
                  <a:pt x="4666" y="10151"/>
                </a:cubicBezTo>
                <a:cubicBezTo>
                  <a:pt x="4595" y="10124"/>
                  <a:pt x="4523" y="10097"/>
                  <a:pt x="4452" y="10079"/>
                </a:cubicBezTo>
                <a:cubicBezTo>
                  <a:pt x="4373" y="10053"/>
                  <a:pt x="4288" y="10022"/>
                  <a:pt x="4207" y="10022"/>
                </a:cubicBezTo>
                <a:cubicBezTo>
                  <a:pt x="4178" y="10022"/>
                  <a:pt x="4149" y="10025"/>
                  <a:pt x="4122" y="10035"/>
                </a:cubicBezTo>
                <a:cubicBezTo>
                  <a:pt x="3854" y="10160"/>
                  <a:pt x="3979" y="10525"/>
                  <a:pt x="4095" y="10722"/>
                </a:cubicBezTo>
                <a:cubicBezTo>
                  <a:pt x="4282" y="11007"/>
                  <a:pt x="4559" y="11221"/>
                  <a:pt x="4844" y="11409"/>
                </a:cubicBezTo>
                <a:cubicBezTo>
                  <a:pt x="5397" y="11792"/>
                  <a:pt x="6013" y="12069"/>
                  <a:pt x="6611" y="12363"/>
                </a:cubicBezTo>
                <a:cubicBezTo>
                  <a:pt x="6905" y="12506"/>
                  <a:pt x="7199" y="12640"/>
                  <a:pt x="7485" y="12791"/>
                </a:cubicBezTo>
                <a:cubicBezTo>
                  <a:pt x="7815" y="12979"/>
                  <a:pt x="8127" y="13193"/>
                  <a:pt x="8439" y="13407"/>
                </a:cubicBezTo>
                <a:cubicBezTo>
                  <a:pt x="8564" y="13487"/>
                  <a:pt x="8680" y="13567"/>
                  <a:pt x="8787" y="13657"/>
                </a:cubicBezTo>
                <a:cubicBezTo>
                  <a:pt x="8823" y="13674"/>
                  <a:pt x="8868" y="13719"/>
                  <a:pt x="8912" y="13755"/>
                </a:cubicBezTo>
                <a:cubicBezTo>
                  <a:pt x="8912" y="13764"/>
                  <a:pt x="8912" y="13773"/>
                  <a:pt x="8912" y="13773"/>
                </a:cubicBezTo>
                <a:cubicBezTo>
                  <a:pt x="9002" y="14022"/>
                  <a:pt x="9091" y="14272"/>
                  <a:pt x="9171" y="14522"/>
                </a:cubicBezTo>
                <a:cubicBezTo>
                  <a:pt x="9211" y="14626"/>
                  <a:pt x="9230" y="14796"/>
                  <a:pt x="9350" y="14796"/>
                </a:cubicBezTo>
                <a:cubicBezTo>
                  <a:pt x="9364" y="14796"/>
                  <a:pt x="9378" y="14794"/>
                  <a:pt x="9394" y="14790"/>
                </a:cubicBezTo>
                <a:cubicBezTo>
                  <a:pt x="9635" y="14763"/>
                  <a:pt x="9251" y="14005"/>
                  <a:pt x="9242" y="13844"/>
                </a:cubicBezTo>
                <a:cubicBezTo>
                  <a:pt x="9126" y="13469"/>
                  <a:pt x="9010" y="13104"/>
                  <a:pt x="8886" y="12738"/>
                </a:cubicBezTo>
                <a:lnTo>
                  <a:pt x="8877" y="12738"/>
                </a:lnTo>
                <a:cubicBezTo>
                  <a:pt x="8859" y="12604"/>
                  <a:pt x="8832" y="12470"/>
                  <a:pt x="8805" y="12336"/>
                </a:cubicBezTo>
                <a:cubicBezTo>
                  <a:pt x="8832" y="11792"/>
                  <a:pt x="8894" y="11248"/>
                  <a:pt x="8993" y="10713"/>
                </a:cubicBezTo>
                <a:cubicBezTo>
                  <a:pt x="9091" y="10151"/>
                  <a:pt x="9189" y="9589"/>
                  <a:pt x="9278" y="9027"/>
                </a:cubicBezTo>
                <a:cubicBezTo>
                  <a:pt x="9358" y="8482"/>
                  <a:pt x="9492" y="7938"/>
                  <a:pt x="9403" y="7385"/>
                </a:cubicBezTo>
                <a:cubicBezTo>
                  <a:pt x="9358" y="7126"/>
                  <a:pt x="9242" y="6877"/>
                  <a:pt x="9046" y="6707"/>
                </a:cubicBezTo>
                <a:cubicBezTo>
                  <a:pt x="8942" y="6613"/>
                  <a:pt x="8798" y="6553"/>
                  <a:pt x="8659" y="6553"/>
                </a:cubicBezTo>
                <a:cubicBezTo>
                  <a:pt x="8560" y="6553"/>
                  <a:pt x="8464" y="6583"/>
                  <a:pt x="8386" y="6654"/>
                </a:cubicBezTo>
                <a:cubicBezTo>
                  <a:pt x="8297" y="6734"/>
                  <a:pt x="8243" y="6841"/>
                  <a:pt x="8199" y="6948"/>
                </a:cubicBezTo>
                <a:cubicBezTo>
                  <a:pt x="8145" y="7073"/>
                  <a:pt x="8118" y="7189"/>
                  <a:pt x="8092" y="7314"/>
                </a:cubicBezTo>
                <a:cubicBezTo>
                  <a:pt x="7967" y="8170"/>
                  <a:pt x="8056" y="9044"/>
                  <a:pt x="8154" y="9892"/>
                </a:cubicBezTo>
                <a:cubicBezTo>
                  <a:pt x="8243" y="10525"/>
                  <a:pt x="8386" y="11141"/>
                  <a:pt x="8529" y="11765"/>
                </a:cubicBezTo>
                <a:cubicBezTo>
                  <a:pt x="8306" y="11159"/>
                  <a:pt x="8056" y="10570"/>
                  <a:pt x="7770" y="9990"/>
                </a:cubicBezTo>
                <a:cubicBezTo>
                  <a:pt x="7333" y="9098"/>
                  <a:pt x="6869" y="8215"/>
                  <a:pt x="6370" y="7349"/>
                </a:cubicBezTo>
                <a:cubicBezTo>
                  <a:pt x="6370" y="7349"/>
                  <a:pt x="6370" y="7341"/>
                  <a:pt x="6370" y="7341"/>
                </a:cubicBezTo>
                <a:cubicBezTo>
                  <a:pt x="6290" y="6993"/>
                  <a:pt x="6298" y="6627"/>
                  <a:pt x="6290" y="6279"/>
                </a:cubicBezTo>
                <a:cubicBezTo>
                  <a:pt x="6281" y="5860"/>
                  <a:pt x="6272" y="5467"/>
                  <a:pt x="6281" y="5057"/>
                </a:cubicBezTo>
                <a:cubicBezTo>
                  <a:pt x="6272" y="4102"/>
                  <a:pt x="6450" y="3121"/>
                  <a:pt x="6200" y="2175"/>
                </a:cubicBezTo>
                <a:cubicBezTo>
                  <a:pt x="6126" y="1894"/>
                  <a:pt x="5914" y="1398"/>
                  <a:pt x="5570" y="1398"/>
                </a:cubicBezTo>
                <a:cubicBezTo>
                  <a:pt x="5543" y="1398"/>
                  <a:pt x="5515" y="1402"/>
                  <a:pt x="5487" y="1408"/>
                </a:cubicBezTo>
                <a:cubicBezTo>
                  <a:pt x="5174" y="1515"/>
                  <a:pt x="5121" y="2113"/>
                  <a:pt x="5103" y="2398"/>
                </a:cubicBezTo>
                <a:cubicBezTo>
                  <a:pt x="5094" y="2880"/>
                  <a:pt x="5157" y="3353"/>
                  <a:pt x="5246" y="3826"/>
                </a:cubicBezTo>
                <a:cubicBezTo>
                  <a:pt x="5353" y="4370"/>
                  <a:pt x="5487" y="4923"/>
                  <a:pt x="5629" y="5467"/>
                </a:cubicBezTo>
                <a:cubicBezTo>
                  <a:pt x="5745" y="5895"/>
                  <a:pt x="5861" y="6315"/>
                  <a:pt x="6013" y="6734"/>
                </a:cubicBezTo>
                <a:cubicBezTo>
                  <a:pt x="5371" y="5663"/>
                  <a:pt x="4684" y="4629"/>
                  <a:pt x="3917" y="3647"/>
                </a:cubicBezTo>
                <a:cubicBezTo>
                  <a:pt x="3925" y="3638"/>
                  <a:pt x="3925" y="3629"/>
                  <a:pt x="3925" y="3612"/>
                </a:cubicBezTo>
                <a:cubicBezTo>
                  <a:pt x="3908" y="3531"/>
                  <a:pt x="3854" y="3451"/>
                  <a:pt x="3818" y="3380"/>
                </a:cubicBezTo>
                <a:cubicBezTo>
                  <a:pt x="3738" y="3228"/>
                  <a:pt x="3658" y="3085"/>
                  <a:pt x="3578" y="2942"/>
                </a:cubicBezTo>
                <a:cubicBezTo>
                  <a:pt x="3292" y="2416"/>
                  <a:pt x="2953" y="1934"/>
                  <a:pt x="2569" y="1488"/>
                </a:cubicBezTo>
                <a:cubicBezTo>
                  <a:pt x="2150" y="1016"/>
                  <a:pt x="1704" y="570"/>
                  <a:pt x="1178" y="213"/>
                </a:cubicBezTo>
                <a:cubicBezTo>
                  <a:pt x="971" y="64"/>
                  <a:pt x="792" y="1"/>
                  <a:pt x="651" y="1"/>
                </a:cubicBezTo>
                <a:close/>
              </a:path>
            </a:pathLst>
          </a:custGeom>
          <a:solidFill>
            <a:srgbClr val="FE5471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0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20"/>
          <p:cNvSpPr txBox="1">
            <a:spLocks noGrp="1"/>
          </p:cNvSpPr>
          <p:nvPr>
            <p:ph type="subTitle" idx="1"/>
          </p:nvPr>
        </p:nvSpPr>
        <p:spPr>
          <a:xfrm>
            <a:off x="937700" y="3955150"/>
            <a:ext cx="2175300" cy="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4" name="Google Shape;564;p20"/>
          <p:cNvSpPr txBox="1">
            <a:spLocks noGrp="1"/>
          </p:cNvSpPr>
          <p:nvPr>
            <p:ph type="subTitle" idx="2"/>
          </p:nvPr>
        </p:nvSpPr>
        <p:spPr>
          <a:xfrm>
            <a:off x="3484422" y="3955150"/>
            <a:ext cx="2175300" cy="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5" name="Google Shape;565;p20"/>
          <p:cNvSpPr txBox="1">
            <a:spLocks noGrp="1"/>
          </p:cNvSpPr>
          <p:nvPr>
            <p:ph type="subTitle" idx="3"/>
          </p:nvPr>
        </p:nvSpPr>
        <p:spPr>
          <a:xfrm>
            <a:off x="6031150" y="3955150"/>
            <a:ext cx="2175300" cy="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6" name="Google Shape;566;p20"/>
          <p:cNvSpPr txBox="1">
            <a:spLocks noGrp="1"/>
          </p:cNvSpPr>
          <p:nvPr>
            <p:ph type="subTitle" idx="4"/>
          </p:nvPr>
        </p:nvSpPr>
        <p:spPr>
          <a:xfrm>
            <a:off x="937700" y="1496150"/>
            <a:ext cx="21753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cy Rice"/>
              <a:buNone/>
              <a:defRPr sz="2000">
                <a:solidFill>
                  <a:schemeClr val="dk1"/>
                </a:solidFill>
                <a:latin typeface="Spicy Rice"/>
                <a:ea typeface="Spicy Rice"/>
                <a:cs typeface="Spicy Rice"/>
                <a:sym typeface="Spicy Ri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cy Rice"/>
              <a:buNone/>
              <a:defRPr sz="2000">
                <a:latin typeface="Spicy Rice"/>
                <a:ea typeface="Spicy Rice"/>
                <a:cs typeface="Spicy Rice"/>
                <a:sym typeface="Spicy Ri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cy Rice"/>
              <a:buNone/>
              <a:defRPr sz="2000">
                <a:latin typeface="Spicy Rice"/>
                <a:ea typeface="Spicy Rice"/>
                <a:cs typeface="Spicy Rice"/>
                <a:sym typeface="Spicy Ri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cy Rice"/>
              <a:buNone/>
              <a:defRPr sz="2000">
                <a:latin typeface="Spicy Rice"/>
                <a:ea typeface="Spicy Rice"/>
                <a:cs typeface="Spicy Rice"/>
                <a:sym typeface="Spicy Ri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cy Rice"/>
              <a:buNone/>
              <a:defRPr sz="2000">
                <a:latin typeface="Spicy Rice"/>
                <a:ea typeface="Spicy Rice"/>
                <a:cs typeface="Spicy Rice"/>
                <a:sym typeface="Spicy Ri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cy Rice"/>
              <a:buNone/>
              <a:defRPr sz="2000">
                <a:latin typeface="Spicy Rice"/>
                <a:ea typeface="Spicy Rice"/>
                <a:cs typeface="Spicy Rice"/>
                <a:sym typeface="Spicy Ri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cy Rice"/>
              <a:buNone/>
              <a:defRPr sz="2000">
                <a:latin typeface="Spicy Rice"/>
                <a:ea typeface="Spicy Rice"/>
                <a:cs typeface="Spicy Rice"/>
                <a:sym typeface="Spicy Ri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cy Rice"/>
              <a:buNone/>
              <a:defRPr sz="2000">
                <a:latin typeface="Spicy Rice"/>
                <a:ea typeface="Spicy Rice"/>
                <a:cs typeface="Spicy Rice"/>
                <a:sym typeface="Spicy Ri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cy Rice"/>
              <a:buNone/>
              <a:defRPr sz="2000">
                <a:latin typeface="Spicy Rice"/>
                <a:ea typeface="Spicy Rice"/>
                <a:cs typeface="Spicy Rice"/>
                <a:sym typeface="Spicy Rice"/>
              </a:defRPr>
            </a:lvl9pPr>
          </a:lstStyle>
          <a:p>
            <a:endParaRPr/>
          </a:p>
        </p:txBody>
      </p:sp>
      <p:sp>
        <p:nvSpPr>
          <p:cNvPr id="567" name="Google Shape;567;p20"/>
          <p:cNvSpPr txBox="1">
            <a:spLocks noGrp="1"/>
          </p:cNvSpPr>
          <p:nvPr>
            <p:ph type="subTitle" idx="5"/>
          </p:nvPr>
        </p:nvSpPr>
        <p:spPr>
          <a:xfrm>
            <a:off x="3484425" y="1496150"/>
            <a:ext cx="21753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cy Rice"/>
              <a:buNone/>
              <a:defRPr sz="2000">
                <a:solidFill>
                  <a:schemeClr val="dk1"/>
                </a:solidFill>
                <a:latin typeface="Spicy Rice"/>
                <a:ea typeface="Spicy Rice"/>
                <a:cs typeface="Spicy Rice"/>
                <a:sym typeface="Spicy Ri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cy Rice"/>
              <a:buNone/>
              <a:defRPr sz="2000">
                <a:latin typeface="Spicy Rice"/>
                <a:ea typeface="Spicy Rice"/>
                <a:cs typeface="Spicy Rice"/>
                <a:sym typeface="Spicy Ri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cy Rice"/>
              <a:buNone/>
              <a:defRPr sz="2000">
                <a:latin typeface="Spicy Rice"/>
                <a:ea typeface="Spicy Rice"/>
                <a:cs typeface="Spicy Rice"/>
                <a:sym typeface="Spicy Ri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cy Rice"/>
              <a:buNone/>
              <a:defRPr sz="2000">
                <a:latin typeface="Spicy Rice"/>
                <a:ea typeface="Spicy Rice"/>
                <a:cs typeface="Spicy Rice"/>
                <a:sym typeface="Spicy Ri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cy Rice"/>
              <a:buNone/>
              <a:defRPr sz="2000">
                <a:latin typeface="Spicy Rice"/>
                <a:ea typeface="Spicy Rice"/>
                <a:cs typeface="Spicy Rice"/>
                <a:sym typeface="Spicy Ri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cy Rice"/>
              <a:buNone/>
              <a:defRPr sz="2000">
                <a:latin typeface="Spicy Rice"/>
                <a:ea typeface="Spicy Rice"/>
                <a:cs typeface="Spicy Rice"/>
                <a:sym typeface="Spicy Ri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cy Rice"/>
              <a:buNone/>
              <a:defRPr sz="2000">
                <a:latin typeface="Spicy Rice"/>
                <a:ea typeface="Spicy Rice"/>
                <a:cs typeface="Spicy Rice"/>
                <a:sym typeface="Spicy Ri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cy Rice"/>
              <a:buNone/>
              <a:defRPr sz="2000">
                <a:latin typeface="Spicy Rice"/>
                <a:ea typeface="Spicy Rice"/>
                <a:cs typeface="Spicy Rice"/>
                <a:sym typeface="Spicy Ri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cy Rice"/>
              <a:buNone/>
              <a:defRPr sz="2000">
                <a:latin typeface="Spicy Rice"/>
                <a:ea typeface="Spicy Rice"/>
                <a:cs typeface="Spicy Rice"/>
                <a:sym typeface="Spicy Rice"/>
              </a:defRPr>
            </a:lvl9pPr>
          </a:lstStyle>
          <a:p>
            <a:endParaRPr/>
          </a:p>
        </p:txBody>
      </p:sp>
      <p:sp>
        <p:nvSpPr>
          <p:cNvPr id="568" name="Google Shape;568;p20"/>
          <p:cNvSpPr txBox="1">
            <a:spLocks noGrp="1"/>
          </p:cNvSpPr>
          <p:nvPr>
            <p:ph type="subTitle" idx="6"/>
          </p:nvPr>
        </p:nvSpPr>
        <p:spPr>
          <a:xfrm>
            <a:off x="6031150" y="1496150"/>
            <a:ext cx="21753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cy Rice"/>
              <a:buNone/>
              <a:defRPr sz="2000">
                <a:solidFill>
                  <a:schemeClr val="dk1"/>
                </a:solidFill>
                <a:latin typeface="Spicy Rice"/>
                <a:ea typeface="Spicy Rice"/>
                <a:cs typeface="Spicy Rice"/>
                <a:sym typeface="Spicy Ri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cy Rice"/>
              <a:buNone/>
              <a:defRPr sz="2000">
                <a:latin typeface="Spicy Rice"/>
                <a:ea typeface="Spicy Rice"/>
                <a:cs typeface="Spicy Rice"/>
                <a:sym typeface="Spicy Ri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cy Rice"/>
              <a:buNone/>
              <a:defRPr sz="2000">
                <a:latin typeface="Spicy Rice"/>
                <a:ea typeface="Spicy Rice"/>
                <a:cs typeface="Spicy Rice"/>
                <a:sym typeface="Spicy Ri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cy Rice"/>
              <a:buNone/>
              <a:defRPr sz="2000">
                <a:latin typeface="Spicy Rice"/>
                <a:ea typeface="Spicy Rice"/>
                <a:cs typeface="Spicy Rice"/>
                <a:sym typeface="Spicy Ri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cy Rice"/>
              <a:buNone/>
              <a:defRPr sz="2000">
                <a:latin typeface="Spicy Rice"/>
                <a:ea typeface="Spicy Rice"/>
                <a:cs typeface="Spicy Rice"/>
                <a:sym typeface="Spicy Ri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cy Rice"/>
              <a:buNone/>
              <a:defRPr sz="2000">
                <a:latin typeface="Spicy Rice"/>
                <a:ea typeface="Spicy Rice"/>
                <a:cs typeface="Spicy Rice"/>
                <a:sym typeface="Spicy Ri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cy Rice"/>
              <a:buNone/>
              <a:defRPr sz="2000">
                <a:latin typeface="Spicy Rice"/>
                <a:ea typeface="Spicy Rice"/>
                <a:cs typeface="Spicy Rice"/>
                <a:sym typeface="Spicy Ri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cy Rice"/>
              <a:buNone/>
              <a:defRPr sz="2000">
                <a:latin typeface="Spicy Rice"/>
                <a:ea typeface="Spicy Rice"/>
                <a:cs typeface="Spicy Rice"/>
                <a:sym typeface="Spicy Ri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cy Rice"/>
              <a:buNone/>
              <a:defRPr sz="2000">
                <a:latin typeface="Spicy Rice"/>
                <a:ea typeface="Spicy Rice"/>
                <a:cs typeface="Spicy Rice"/>
                <a:sym typeface="Spicy Rice"/>
              </a:defRPr>
            </a:lvl9pPr>
          </a:lstStyle>
          <a:p>
            <a:endParaRPr/>
          </a:p>
        </p:txBody>
      </p:sp>
      <p:sp>
        <p:nvSpPr>
          <p:cNvPr id="569" name="Google Shape;569;p20"/>
          <p:cNvSpPr/>
          <p:nvPr/>
        </p:nvSpPr>
        <p:spPr>
          <a:xfrm rot="3441606">
            <a:off x="-1570489" y="3654699"/>
            <a:ext cx="3562757" cy="1686377"/>
          </a:xfrm>
          <a:custGeom>
            <a:avLst/>
            <a:gdLst/>
            <a:ahLst/>
            <a:cxnLst/>
            <a:rect l="l" t="t" r="r" b="b"/>
            <a:pathLst>
              <a:path w="15051" h="8104" extrusionOk="0">
                <a:moveTo>
                  <a:pt x="13907" y="0"/>
                </a:moveTo>
                <a:cubicBezTo>
                  <a:pt x="13817" y="0"/>
                  <a:pt x="13721" y="14"/>
                  <a:pt x="13623" y="48"/>
                </a:cubicBezTo>
                <a:cubicBezTo>
                  <a:pt x="13123" y="208"/>
                  <a:pt x="13088" y="976"/>
                  <a:pt x="13088" y="976"/>
                </a:cubicBezTo>
                <a:cubicBezTo>
                  <a:pt x="13088" y="976"/>
                  <a:pt x="12512" y="520"/>
                  <a:pt x="11792" y="520"/>
                </a:cubicBezTo>
                <a:cubicBezTo>
                  <a:pt x="11551" y="520"/>
                  <a:pt x="11293" y="571"/>
                  <a:pt x="11036" y="708"/>
                </a:cubicBezTo>
                <a:cubicBezTo>
                  <a:pt x="10010" y="1252"/>
                  <a:pt x="10153" y="2626"/>
                  <a:pt x="10153" y="2626"/>
                </a:cubicBezTo>
                <a:cubicBezTo>
                  <a:pt x="10153" y="2626"/>
                  <a:pt x="9850" y="2347"/>
                  <a:pt x="9434" y="2347"/>
                </a:cubicBezTo>
                <a:cubicBezTo>
                  <a:pt x="9284" y="2347"/>
                  <a:pt x="9119" y="2384"/>
                  <a:pt x="8948" y="2483"/>
                </a:cubicBezTo>
                <a:cubicBezTo>
                  <a:pt x="8315" y="2867"/>
                  <a:pt x="8458" y="3589"/>
                  <a:pt x="8458" y="3589"/>
                </a:cubicBezTo>
                <a:cubicBezTo>
                  <a:pt x="8458" y="3589"/>
                  <a:pt x="7881" y="2845"/>
                  <a:pt x="6900" y="2845"/>
                </a:cubicBezTo>
                <a:cubicBezTo>
                  <a:pt x="6729" y="2845"/>
                  <a:pt x="6547" y="2867"/>
                  <a:pt x="6352" y="2920"/>
                </a:cubicBezTo>
                <a:cubicBezTo>
                  <a:pt x="5041" y="3286"/>
                  <a:pt x="4880" y="4972"/>
                  <a:pt x="4880" y="4972"/>
                </a:cubicBezTo>
                <a:cubicBezTo>
                  <a:pt x="4880" y="4972"/>
                  <a:pt x="4551" y="4523"/>
                  <a:pt x="4029" y="4523"/>
                </a:cubicBezTo>
                <a:cubicBezTo>
                  <a:pt x="3982" y="4523"/>
                  <a:pt x="3932" y="4527"/>
                  <a:pt x="3881" y="4535"/>
                </a:cubicBezTo>
                <a:cubicBezTo>
                  <a:pt x="3283" y="4642"/>
                  <a:pt x="3007" y="5400"/>
                  <a:pt x="3007" y="5400"/>
                </a:cubicBezTo>
                <a:cubicBezTo>
                  <a:pt x="3007" y="5400"/>
                  <a:pt x="2611" y="4757"/>
                  <a:pt x="1768" y="4757"/>
                </a:cubicBezTo>
                <a:cubicBezTo>
                  <a:pt x="1623" y="4757"/>
                  <a:pt x="1465" y="4776"/>
                  <a:pt x="1294" y="4821"/>
                </a:cubicBezTo>
                <a:cubicBezTo>
                  <a:pt x="125" y="5124"/>
                  <a:pt x="0" y="6453"/>
                  <a:pt x="188" y="7211"/>
                </a:cubicBezTo>
                <a:lnTo>
                  <a:pt x="188" y="8103"/>
                </a:lnTo>
                <a:lnTo>
                  <a:pt x="15050" y="8103"/>
                </a:lnTo>
                <a:lnTo>
                  <a:pt x="15050" y="5882"/>
                </a:lnTo>
                <a:lnTo>
                  <a:pt x="14542" y="217"/>
                </a:lnTo>
                <a:cubicBezTo>
                  <a:pt x="14542" y="217"/>
                  <a:pt x="14268" y="0"/>
                  <a:pt x="139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0"/>
          <p:cNvSpPr/>
          <p:nvPr/>
        </p:nvSpPr>
        <p:spPr>
          <a:xfrm rot="-10516265">
            <a:off x="7579390" y="4071869"/>
            <a:ext cx="1703006" cy="1278772"/>
          </a:xfrm>
          <a:custGeom>
            <a:avLst/>
            <a:gdLst/>
            <a:ahLst/>
            <a:cxnLst/>
            <a:rect l="l" t="t" r="r" b="b"/>
            <a:pathLst>
              <a:path w="5612" h="4214" extrusionOk="0">
                <a:moveTo>
                  <a:pt x="0" y="0"/>
                </a:moveTo>
                <a:lnTo>
                  <a:pt x="0" y="4184"/>
                </a:lnTo>
                <a:cubicBezTo>
                  <a:pt x="101" y="4203"/>
                  <a:pt x="207" y="4214"/>
                  <a:pt x="315" y="4214"/>
                </a:cubicBezTo>
                <a:cubicBezTo>
                  <a:pt x="752" y="4214"/>
                  <a:pt x="1220" y="4044"/>
                  <a:pt x="1499" y="3622"/>
                </a:cubicBezTo>
                <a:cubicBezTo>
                  <a:pt x="1767" y="3238"/>
                  <a:pt x="1722" y="2560"/>
                  <a:pt x="1588" y="2320"/>
                </a:cubicBezTo>
                <a:lnTo>
                  <a:pt x="1588" y="2320"/>
                </a:lnTo>
                <a:cubicBezTo>
                  <a:pt x="1741" y="2414"/>
                  <a:pt x="1898" y="2455"/>
                  <a:pt x="2050" y="2455"/>
                </a:cubicBezTo>
                <a:cubicBezTo>
                  <a:pt x="2761" y="2455"/>
                  <a:pt x="3383" y="1570"/>
                  <a:pt x="3096" y="1151"/>
                </a:cubicBezTo>
                <a:lnTo>
                  <a:pt x="3096" y="1151"/>
                </a:lnTo>
                <a:cubicBezTo>
                  <a:pt x="3332" y="1261"/>
                  <a:pt x="3587" y="1313"/>
                  <a:pt x="3840" y="1313"/>
                </a:cubicBezTo>
                <a:cubicBezTo>
                  <a:pt x="4652" y="1313"/>
                  <a:pt x="5456" y="788"/>
                  <a:pt x="5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0"/>
          <p:cNvSpPr/>
          <p:nvPr/>
        </p:nvSpPr>
        <p:spPr>
          <a:xfrm>
            <a:off x="6352700" y="-430536"/>
            <a:ext cx="4321818" cy="2512564"/>
          </a:xfrm>
          <a:custGeom>
            <a:avLst/>
            <a:gdLst/>
            <a:ahLst/>
            <a:cxnLst/>
            <a:rect l="l" t="t" r="r" b="b"/>
            <a:pathLst>
              <a:path w="18200" h="10581" extrusionOk="0">
                <a:moveTo>
                  <a:pt x="18163" y="0"/>
                </a:moveTo>
                <a:lnTo>
                  <a:pt x="473" y="54"/>
                </a:lnTo>
                <a:cubicBezTo>
                  <a:pt x="0" y="1071"/>
                  <a:pt x="598" y="2471"/>
                  <a:pt x="1668" y="2784"/>
                </a:cubicBezTo>
                <a:cubicBezTo>
                  <a:pt x="1865" y="2842"/>
                  <a:pt x="2062" y="2866"/>
                  <a:pt x="2260" y="2866"/>
                </a:cubicBezTo>
                <a:cubicBezTo>
                  <a:pt x="3475" y="2866"/>
                  <a:pt x="4713" y="1928"/>
                  <a:pt x="5928" y="1928"/>
                </a:cubicBezTo>
                <a:cubicBezTo>
                  <a:pt x="6133" y="1928"/>
                  <a:pt x="6336" y="1955"/>
                  <a:pt x="6539" y="2016"/>
                </a:cubicBezTo>
                <a:cubicBezTo>
                  <a:pt x="7422" y="2293"/>
                  <a:pt x="7984" y="3167"/>
                  <a:pt x="8395" y="4006"/>
                </a:cubicBezTo>
                <a:cubicBezTo>
                  <a:pt x="8814" y="4844"/>
                  <a:pt x="9207" y="5763"/>
                  <a:pt x="9965" y="6299"/>
                </a:cubicBezTo>
                <a:cubicBezTo>
                  <a:pt x="10573" y="6732"/>
                  <a:pt x="11308" y="6842"/>
                  <a:pt x="12064" y="6842"/>
                </a:cubicBezTo>
                <a:cubicBezTo>
                  <a:pt x="12506" y="6842"/>
                  <a:pt x="12956" y="6804"/>
                  <a:pt x="13391" y="6771"/>
                </a:cubicBezTo>
                <a:cubicBezTo>
                  <a:pt x="13641" y="6752"/>
                  <a:pt x="13898" y="6739"/>
                  <a:pt x="14157" y="6739"/>
                </a:cubicBezTo>
                <a:cubicBezTo>
                  <a:pt x="15104" y="6739"/>
                  <a:pt x="16060" y="6914"/>
                  <a:pt x="16691" y="7601"/>
                </a:cubicBezTo>
                <a:cubicBezTo>
                  <a:pt x="17084" y="8029"/>
                  <a:pt x="17280" y="8600"/>
                  <a:pt x="17476" y="9144"/>
                </a:cubicBezTo>
                <a:cubicBezTo>
                  <a:pt x="17655" y="9653"/>
                  <a:pt x="17851" y="10179"/>
                  <a:pt x="18199" y="10581"/>
                </a:cubicBezTo>
                <a:lnTo>
                  <a:pt x="18163" y="0"/>
                </a:lnTo>
                <a:close/>
              </a:path>
            </a:pathLst>
          </a:custGeom>
          <a:solidFill>
            <a:srgbClr val="FE5471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0"/>
          <p:cNvSpPr/>
          <p:nvPr/>
        </p:nvSpPr>
        <p:spPr>
          <a:xfrm rot="-2922883">
            <a:off x="-1447802" y="-479600"/>
            <a:ext cx="4321822" cy="2512539"/>
          </a:xfrm>
          <a:custGeom>
            <a:avLst/>
            <a:gdLst/>
            <a:ahLst/>
            <a:cxnLst/>
            <a:rect l="l" t="t" r="r" b="b"/>
            <a:pathLst>
              <a:path w="18200" h="10581" extrusionOk="0">
                <a:moveTo>
                  <a:pt x="18163" y="0"/>
                </a:moveTo>
                <a:lnTo>
                  <a:pt x="473" y="54"/>
                </a:lnTo>
                <a:cubicBezTo>
                  <a:pt x="0" y="1071"/>
                  <a:pt x="598" y="2471"/>
                  <a:pt x="1668" y="2784"/>
                </a:cubicBezTo>
                <a:cubicBezTo>
                  <a:pt x="1865" y="2842"/>
                  <a:pt x="2062" y="2866"/>
                  <a:pt x="2260" y="2866"/>
                </a:cubicBezTo>
                <a:cubicBezTo>
                  <a:pt x="3475" y="2866"/>
                  <a:pt x="4713" y="1928"/>
                  <a:pt x="5928" y="1928"/>
                </a:cubicBezTo>
                <a:cubicBezTo>
                  <a:pt x="6133" y="1928"/>
                  <a:pt x="6336" y="1955"/>
                  <a:pt x="6539" y="2016"/>
                </a:cubicBezTo>
                <a:cubicBezTo>
                  <a:pt x="7422" y="2293"/>
                  <a:pt x="7984" y="3167"/>
                  <a:pt x="8395" y="4006"/>
                </a:cubicBezTo>
                <a:cubicBezTo>
                  <a:pt x="8814" y="4844"/>
                  <a:pt x="9207" y="5763"/>
                  <a:pt x="9965" y="6299"/>
                </a:cubicBezTo>
                <a:cubicBezTo>
                  <a:pt x="10573" y="6732"/>
                  <a:pt x="11308" y="6842"/>
                  <a:pt x="12064" y="6842"/>
                </a:cubicBezTo>
                <a:cubicBezTo>
                  <a:pt x="12506" y="6842"/>
                  <a:pt x="12956" y="6804"/>
                  <a:pt x="13391" y="6771"/>
                </a:cubicBezTo>
                <a:cubicBezTo>
                  <a:pt x="13641" y="6752"/>
                  <a:pt x="13898" y="6739"/>
                  <a:pt x="14157" y="6739"/>
                </a:cubicBezTo>
                <a:cubicBezTo>
                  <a:pt x="15104" y="6739"/>
                  <a:pt x="16060" y="6914"/>
                  <a:pt x="16691" y="7601"/>
                </a:cubicBezTo>
                <a:cubicBezTo>
                  <a:pt x="17084" y="8029"/>
                  <a:pt x="17280" y="8600"/>
                  <a:pt x="17476" y="9144"/>
                </a:cubicBezTo>
                <a:cubicBezTo>
                  <a:pt x="17655" y="9653"/>
                  <a:pt x="17851" y="10179"/>
                  <a:pt x="18199" y="10581"/>
                </a:cubicBezTo>
                <a:lnTo>
                  <a:pt x="18163" y="0"/>
                </a:lnTo>
                <a:close/>
              </a:path>
            </a:pathLst>
          </a:custGeom>
          <a:solidFill>
            <a:srgbClr val="FE5471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73" name="Google Shape;573;p20"/>
          <p:cNvSpPr/>
          <p:nvPr/>
        </p:nvSpPr>
        <p:spPr>
          <a:xfrm>
            <a:off x="4601985" y="4709959"/>
            <a:ext cx="404881" cy="343523"/>
          </a:xfrm>
          <a:custGeom>
            <a:avLst/>
            <a:gdLst/>
            <a:ahLst/>
            <a:cxnLst/>
            <a:rect l="l" t="t" r="r" b="b"/>
            <a:pathLst>
              <a:path w="4783" h="4059" extrusionOk="0">
                <a:moveTo>
                  <a:pt x="1544" y="1"/>
                </a:moveTo>
                <a:cubicBezTo>
                  <a:pt x="1030" y="1"/>
                  <a:pt x="569" y="403"/>
                  <a:pt x="429" y="981"/>
                </a:cubicBezTo>
                <a:cubicBezTo>
                  <a:pt x="420" y="1008"/>
                  <a:pt x="420" y="1026"/>
                  <a:pt x="411" y="1052"/>
                </a:cubicBezTo>
                <a:cubicBezTo>
                  <a:pt x="411" y="1052"/>
                  <a:pt x="0" y="2533"/>
                  <a:pt x="2204" y="4059"/>
                </a:cubicBezTo>
                <a:cubicBezTo>
                  <a:pt x="4746" y="3202"/>
                  <a:pt x="4755" y="1659"/>
                  <a:pt x="4755" y="1659"/>
                </a:cubicBezTo>
                <a:cubicBezTo>
                  <a:pt x="4755" y="1632"/>
                  <a:pt x="4755" y="1614"/>
                  <a:pt x="4755" y="1588"/>
                </a:cubicBezTo>
                <a:cubicBezTo>
                  <a:pt x="4782" y="945"/>
                  <a:pt x="4389" y="392"/>
                  <a:pt x="3836" y="312"/>
                </a:cubicBezTo>
                <a:cubicBezTo>
                  <a:pt x="3792" y="306"/>
                  <a:pt x="3749" y="303"/>
                  <a:pt x="3705" y="303"/>
                </a:cubicBezTo>
                <a:cubicBezTo>
                  <a:pt x="3184" y="303"/>
                  <a:pt x="2711" y="736"/>
                  <a:pt x="2587" y="1329"/>
                </a:cubicBezTo>
                <a:cubicBezTo>
                  <a:pt x="2641" y="669"/>
                  <a:pt x="2240" y="89"/>
                  <a:pt x="1669" y="9"/>
                </a:cubicBezTo>
                <a:cubicBezTo>
                  <a:pt x="1627" y="3"/>
                  <a:pt x="1585" y="1"/>
                  <a:pt x="1544" y="1"/>
                </a:cubicBezTo>
                <a:close/>
              </a:path>
            </a:pathLst>
          </a:custGeom>
          <a:solidFill>
            <a:srgbClr val="FE5471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0"/>
          <p:cNvSpPr/>
          <p:nvPr/>
        </p:nvSpPr>
        <p:spPr>
          <a:xfrm>
            <a:off x="3026100" y="4773863"/>
            <a:ext cx="215700" cy="215700"/>
          </a:xfrm>
          <a:prstGeom prst="star4">
            <a:avLst>
              <a:gd name="adj" fmla="val 1912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0"/>
          <p:cNvSpPr/>
          <p:nvPr/>
        </p:nvSpPr>
        <p:spPr>
          <a:xfrm>
            <a:off x="2584450" y="209475"/>
            <a:ext cx="215700" cy="215700"/>
          </a:xfrm>
          <a:prstGeom prst="star4">
            <a:avLst>
              <a:gd name="adj" fmla="val 1912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0"/>
          <p:cNvSpPr/>
          <p:nvPr/>
        </p:nvSpPr>
        <p:spPr>
          <a:xfrm>
            <a:off x="8680025" y="1902338"/>
            <a:ext cx="215700" cy="215700"/>
          </a:xfrm>
          <a:prstGeom prst="star4">
            <a:avLst>
              <a:gd name="adj" fmla="val 1912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0"/>
          <p:cNvSpPr/>
          <p:nvPr/>
        </p:nvSpPr>
        <p:spPr>
          <a:xfrm>
            <a:off x="169623" y="1738505"/>
            <a:ext cx="404881" cy="343523"/>
          </a:xfrm>
          <a:custGeom>
            <a:avLst/>
            <a:gdLst/>
            <a:ahLst/>
            <a:cxnLst/>
            <a:rect l="l" t="t" r="r" b="b"/>
            <a:pathLst>
              <a:path w="4783" h="4059" extrusionOk="0">
                <a:moveTo>
                  <a:pt x="1544" y="1"/>
                </a:moveTo>
                <a:cubicBezTo>
                  <a:pt x="1030" y="1"/>
                  <a:pt x="569" y="403"/>
                  <a:pt x="429" y="981"/>
                </a:cubicBezTo>
                <a:cubicBezTo>
                  <a:pt x="420" y="1008"/>
                  <a:pt x="420" y="1026"/>
                  <a:pt x="411" y="1052"/>
                </a:cubicBezTo>
                <a:cubicBezTo>
                  <a:pt x="411" y="1052"/>
                  <a:pt x="0" y="2533"/>
                  <a:pt x="2204" y="4059"/>
                </a:cubicBezTo>
                <a:cubicBezTo>
                  <a:pt x="4746" y="3202"/>
                  <a:pt x="4755" y="1659"/>
                  <a:pt x="4755" y="1659"/>
                </a:cubicBezTo>
                <a:cubicBezTo>
                  <a:pt x="4755" y="1632"/>
                  <a:pt x="4755" y="1614"/>
                  <a:pt x="4755" y="1588"/>
                </a:cubicBezTo>
                <a:cubicBezTo>
                  <a:pt x="4782" y="945"/>
                  <a:pt x="4389" y="392"/>
                  <a:pt x="3836" y="312"/>
                </a:cubicBezTo>
                <a:cubicBezTo>
                  <a:pt x="3792" y="306"/>
                  <a:pt x="3749" y="303"/>
                  <a:pt x="3705" y="303"/>
                </a:cubicBezTo>
                <a:cubicBezTo>
                  <a:pt x="3184" y="303"/>
                  <a:pt x="2711" y="736"/>
                  <a:pt x="2587" y="1329"/>
                </a:cubicBezTo>
                <a:cubicBezTo>
                  <a:pt x="2641" y="669"/>
                  <a:pt x="2240" y="89"/>
                  <a:pt x="1669" y="9"/>
                </a:cubicBezTo>
                <a:cubicBezTo>
                  <a:pt x="1627" y="3"/>
                  <a:pt x="1585" y="1"/>
                  <a:pt x="1544" y="1"/>
                </a:cubicBezTo>
                <a:close/>
              </a:path>
            </a:pathLst>
          </a:custGeom>
          <a:solidFill>
            <a:srgbClr val="FE5471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0"/>
          <p:cNvSpPr/>
          <p:nvPr/>
        </p:nvSpPr>
        <p:spPr>
          <a:xfrm>
            <a:off x="4820023" y="145559"/>
            <a:ext cx="404881" cy="343523"/>
          </a:xfrm>
          <a:custGeom>
            <a:avLst/>
            <a:gdLst/>
            <a:ahLst/>
            <a:cxnLst/>
            <a:rect l="l" t="t" r="r" b="b"/>
            <a:pathLst>
              <a:path w="4783" h="4059" extrusionOk="0">
                <a:moveTo>
                  <a:pt x="1544" y="1"/>
                </a:moveTo>
                <a:cubicBezTo>
                  <a:pt x="1030" y="1"/>
                  <a:pt x="569" y="403"/>
                  <a:pt x="429" y="981"/>
                </a:cubicBezTo>
                <a:cubicBezTo>
                  <a:pt x="420" y="1008"/>
                  <a:pt x="420" y="1026"/>
                  <a:pt x="411" y="1052"/>
                </a:cubicBezTo>
                <a:cubicBezTo>
                  <a:pt x="411" y="1052"/>
                  <a:pt x="0" y="2533"/>
                  <a:pt x="2204" y="4059"/>
                </a:cubicBezTo>
                <a:cubicBezTo>
                  <a:pt x="4746" y="3202"/>
                  <a:pt x="4755" y="1659"/>
                  <a:pt x="4755" y="1659"/>
                </a:cubicBezTo>
                <a:cubicBezTo>
                  <a:pt x="4755" y="1632"/>
                  <a:pt x="4755" y="1614"/>
                  <a:pt x="4755" y="1588"/>
                </a:cubicBezTo>
                <a:cubicBezTo>
                  <a:pt x="4782" y="945"/>
                  <a:pt x="4389" y="392"/>
                  <a:pt x="3836" y="312"/>
                </a:cubicBezTo>
                <a:cubicBezTo>
                  <a:pt x="3792" y="306"/>
                  <a:pt x="3749" y="303"/>
                  <a:pt x="3705" y="303"/>
                </a:cubicBezTo>
                <a:cubicBezTo>
                  <a:pt x="3184" y="303"/>
                  <a:pt x="2711" y="736"/>
                  <a:pt x="2587" y="1329"/>
                </a:cubicBezTo>
                <a:cubicBezTo>
                  <a:pt x="2641" y="669"/>
                  <a:pt x="2240" y="89"/>
                  <a:pt x="1669" y="9"/>
                </a:cubicBezTo>
                <a:cubicBezTo>
                  <a:pt x="1627" y="3"/>
                  <a:pt x="1585" y="1"/>
                  <a:pt x="1544" y="1"/>
                </a:cubicBezTo>
                <a:close/>
              </a:path>
            </a:pathLst>
          </a:custGeom>
          <a:solidFill>
            <a:srgbClr val="FE5471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Google Shape;821;p29"/>
          <p:cNvGrpSpPr/>
          <p:nvPr/>
        </p:nvGrpSpPr>
        <p:grpSpPr>
          <a:xfrm>
            <a:off x="-352864" y="3448397"/>
            <a:ext cx="4572544" cy="2610965"/>
            <a:chOff x="-352864" y="3249472"/>
            <a:chExt cx="4572544" cy="2610965"/>
          </a:xfrm>
        </p:grpSpPr>
        <p:grpSp>
          <p:nvGrpSpPr>
            <p:cNvPr id="822" name="Google Shape;822;p29"/>
            <p:cNvGrpSpPr/>
            <p:nvPr/>
          </p:nvGrpSpPr>
          <p:grpSpPr>
            <a:xfrm rot="-1403431">
              <a:off x="2894391" y="4286088"/>
              <a:ext cx="1153025" cy="1106517"/>
              <a:chOff x="1947568" y="2108290"/>
              <a:chExt cx="650763" cy="624513"/>
            </a:xfrm>
          </p:grpSpPr>
          <p:sp>
            <p:nvSpPr>
              <p:cNvPr id="823" name="Google Shape;823;p29"/>
              <p:cNvSpPr/>
              <p:nvPr/>
            </p:nvSpPr>
            <p:spPr>
              <a:xfrm>
                <a:off x="1947568" y="2108290"/>
                <a:ext cx="650763" cy="624513"/>
              </a:xfrm>
              <a:custGeom>
                <a:avLst/>
                <a:gdLst/>
                <a:ahLst/>
                <a:cxnLst/>
                <a:rect l="l" t="t" r="r" b="b"/>
                <a:pathLst>
                  <a:path w="19759" h="18962" extrusionOk="0">
                    <a:moveTo>
                      <a:pt x="17620" y="0"/>
                    </a:moveTo>
                    <a:cubicBezTo>
                      <a:pt x="16846" y="0"/>
                      <a:pt x="16035" y="421"/>
                      <a:pt x="15191" y="806"/>
                    </a:cubicBezTo>
                    <a:cubicBezTo>
                      <a:pt x="14823" y="979"/>
                      <a:pt x="14531" y="1044"/>
                      <a:pt x="14281" y="1044"/>
                    </a:cubicBezTo>
                    <a:cubicBezTo>
                      <a:pt x="13510" y="1044"/>
                      <a:pt x="13143" y="426"/>
                      <a:pt x="12219" y="426"/>
                    </a:cubicBezTo>
                    <a:cubicBezTo>
                      <a:pt x="12140" y="426"/>
                      <a:pt x="12058" y="431"/>
                      <a:pt x="11971" y="440"/>
                    </a:cubicBezTo>
                    <a:cubicBezTo>
                      <a:pt x="10650" y="610"/>
                      <a:pt x="9928" y="2465"/>
                      <a:pt x="9366" y="3616"/>
                    </a:cubicBezTo>
                    <a:cubicBezTo>
                      <a:pt x="8545" y="5320"/>
                      <a:pt x="8126" y="5454"/>
                      <a:pt x="6672" y="5909"/>
                    </a:cubicBezTo>
                    <a:cubicBezTo>
                      <a:pt x="4754" y="6507"/>
                      <a:pt x="3380" y="8924"/>
                      <a:pt x="2559" y="11431"/>
                    </a:cubicBezTo>
                    <a:cubicBezTo>
                      <a:pt x="1703" y="13956"/>
                      <a:pt x="1399" y="16561"/>
                      <a:pt x="614" y="17676"/>
                    </a:cubicBezTo>
                    <a:cubicBezTo>
                      <a:pt x="1" y="18594"/>
                      <a:pt x="193" y="18961"/>
                      <a:pt x="699" y="18961"/>
                    </a:cubicBezTo>
                    <a:cubicBezTo>
                      <a:pt x="1466" y="18961"/>
                      <a:pt x="2953" y="18117"/>
                      <a:pt x="3442" y="17069"/>
                    </a:cubicBezTo>
                    <a:cubicBezTo>
                      <a:pt x="3986" y="15909"/>
                      <a:pt x="4174" y="14545"/>
                      <a:pt x="4986" y="13643"/>
                    </a:cubicBezTo>
                    <a:cubicBezTo>
                      <a:pt x="5806" y="12725"/>
                      <a:pt x="6770" y="12448"/>
                      <a:pt x="7769" y="12091"/>
                    </a:cubicBezTo>
                    <a:cubicBezTo>
                      <a:pt x="8625" y="11788"/>
                      <a:pt x="9660" y="11422"/>
                      <a:pt x="10178" y="10468"/>
                    </a:cubicBezTo>
                    <a:cubicBezTo>
                      <a:pt x="10704" y="9504"/>
                      <a:pt x="10525" y="8237"/>
                      <a:pt x="11221" y="7336"/>
                    </a:cubicBezTo>
                    <a:cubicBezTo>
                      <a:pt x="12105" y="6248"/>
                      <a:pt x="13113" y="7042"/>
                      <a:pt x="13933" y="6373"/>
                    </a:cubicBezTo>
                    <a:cubicBezTo>
                      <a:pt x="14736" y="5748"/>
                      <a:pt x="14237" y="4705"/>
                      <a:pt x="15486" y="4259"/>
                    </a:cubicBezTo>
                    <a:cubicBezTo>
                      <a:pt x="15780" y="4160"/>
                      <a:pt x="16072" y="4131"/>
                      <a:pt x="16357" y="4131"/>
                    </a:cubicBezTo>
                    <a:cubicBezTo>
                      <a:pt x="16749" y="4131"/>
                      <a:pt x="17129" y="4185"/>
                      <a:pt x="17492" y="4185"/>
                    </a:cubicBezTo>
                    <a:cubicBezTo>
                      <a:pt x="18036" y="4185"/>
                      <a:pt x="18540" y="4065"/>
                      <a:pt x="18983" y="3465"/>
                    </a:cubicBezTo>
                    <a:cubicBezTo>
                      <a:pt x="19652" y="2581"/>
                      <a:pt x="19759" y="1297"/>
                      <a:pt x="18965" y="547"/>
                    </a:cubicBezTo>
                    <a:cubicBezTo>
                      <a:pt x="18531" y="150"/>
                      <a:pt x="18082" y="0"/>
                      <a:pt x="176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9"/>
              <p:cNvSpPr/>
              <p:nvPr/>
            </p:nvSpPr>
            <p:spPr>
              <a:xfrm>
                <a:off x="1965452" y="2148900"/>
                <a:ext cx="595794" cy="562497"/>
              </a:xfrm>
              <a:custGeom>
                <a:avLst/>
                <a:gdLst/>
                <a:ahLst/>
                <a:cxnLst/>
                <a:rect l="l" t="t" r="r" b="b"/>
                <a:pathLst>
                  <a:path w="18090" h="17079" extrusionOk="0">
                    <a:moveTo>
                      <a:pt x="18020" y="1"/>
                    </a:moveTo>
                    <a:cubicBezTo>
                      <a:pt x="18017" y="1"/>
                      <a:pt x="18014" y="1"/>
                      <a:pt x="18011" y="1"/>
                    </a:cubicBezTo>
                    <a:cubicBezTo>
                      <a:pt x="17262" y="64"/>
                      <a:pt x="16531" y="269"/>
                      <a:pt x="15808" y="474"/>
                    </a:cubicBezTo>
                    <a:cubicBezTo>
                      <a:pt x="15112" y="679"/>
                      <a:pt x="14416" y="876"/>
                      <a:pt x="13738" y="1099"/>
                    </a:cubicBezTo>
                    <a:cubicBezTo>
                      <a:pt x="13042" y="1322"/>
                      <a:pt x="12418" y="1652"/>
                      <a:pt x="11856" y="2107"/>
                    </a:cubicBezTo>
                    <a:cubicBezTo>
                      <a:pt x="11187" y="2660"/>
                      <a:pt x="10553" y="3204"/>
                      <a:pt x="9813" y="3650"/>
                    </a:cubicBezTo>
                    <a:cubicBezTo>
                      <a:pt x="9189" y="4025"/>
                      <a:pt x="8609" y="4399"/>
                      <a:pt x="8100" y="4935"/>
                    </a:cubicBezTo>
                    <a:cubicBezTo>
                      <a:pt x="7529" y="5541"/>
                      <a:pt x="7012" y="6184"/>
                      <a:pt x="6512" y="6844"/>
                    </a:cubicBezTo>
                    <a:cubicBezTo>
                      <a:pt x="5513" y="8164"/>
                      <a:pt x="4639" y="9574"/>
                      <a:pt x="3729" y="10956"/>
                    </a:cubicBezTo>
                    <a:cubicBezTo>
                      <a:pt x="3095" y="11902"/>
                      <a:pt x="2373" y="12794"/>
                      <a:pt x="1793" y="13775"/>
                    </a:cubicBezTo>
                    <a:cubicBezTo>
                      <a:pt x="1499" y="14266"/>
                      <a:pt x="1276" y="14792"/>
                      <a:pt x="999" y="15301"/>
                    </a:cubicBezTo>
                    <a:cubicBezTo>
                      <a:pt x="687" y="15872"/>
                      <a:pt x="357" y="16434"/>
                      <a:pt x="27" y="16987"/>
                    </a:cubicBezTo>
                    <a:cubicBezTo>
                      <a:pt x="0" y="17033"/>
                      <a:pt x="37" y="17079"/>
                      <a:pt x="72" y="17079"/>
                    </a:cubicBezTo>
                    <a:cubicBezTo>
                      <a:pt x="85" y="17079"/>
                      <a:pt x="97" y="17073"/>
                      <a:pt x="107" y="17058"/>
                    </a:cubicBezTo>
                    <a:cubicBezTo>
                      <a:pt x="535" y="16336"/>
                      <a:pt x="954" y="15622"/>
                      <a:pt x="1338" y="14882"/>
                    </a:cubicBezTo>
                    <a:cubicBezTo>
                      <a:pt x="1534" y="14507"/>
                      <a:pt x="1713" y="14123"/>
                      <a:pt x="1927" y="13749"/>
                    </a:cubicBezTo>
                    <a:cubicBezTo>
                      <a:pt x="2141" y="13392"/>
                      <a:pt x="2382" y="13053"/>
                      <a:pt x="2623" y="12723"/>
                    </a:cubicBezTo>
                    <a:cubicBezTo>
                      <a:pt x="3586" y="11376"/>
                      <a:pt x="4478" y="9984"/>
                      <a:pt x="5397" y="8610"/>
                    </a:cubicBezTo>
                    <a:cubicBezTo>
                      <a:pt x="6325" y="7227"/>
                      <a:pt x="7306" y="5791"/>
                      <a:pt x="8528" y="4658"/>
                    </a:cubicBezTo>
                    <a:cubicBezTo>
                      <a:pt x="9090" y="4141"/>
                      <a:pt x="9795" y="3811"/>
                      <a:pt x="10429" y="3391"/>
                    </a:cubicBezTo>
                    <a:cubicBezTo>
                      <a:pt x="11124" y="2936"/>
                      <a:pt x="11686" y="2321"/>
                      <a:pt x="12373" y="1848"/>
                    </a:cubicBezTo>
                    <a:cubicBezTo>
                      <a:pt x="13167" y="1304"/>
                      <a:pt x="14131" y="1090"/>
                      <a:pt x="15041" y="813"/>
                    </a:cubicBezTo>
                    <a:cubicBezTo>
                      <a:pt x="16022" y="528"/>
                      <a:pt x="17003" y="198"/>
                      <a:pt x="18029" y="100"/>
                    </a:cubicBezTo>
                    <a:cubicBezTo>
                      <a:pt x="18089" y="100"/>
                      <a:pt x="18083" y="1"/>
                      <a:pt x="180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5" name="Google Shape;825;p29"/>
            <p:cNvSpPr/>
            <p:nvPr/>
          </p:nvSpPr>
          <p:spPr>
            <a:xfrm rot="-2885716" flipH="1">
              <a:off x="61112" y="3393872"/>
              <a:ext cx="1104342" cy="1605231"/>
            </a:xfrm>
            <a:custGeom>
              <a:avLst/>
              <a:gdLst/>
              <a:ahLst/>
              <a:cxnLst/>
              <a:rect l="l" t="t" r="r" b="b"/>
              <a:pathLst>
                <a:path w="9635" h="14797" extrusionOk="0">
                  <a:moveTo>
                    <a:pt x="651" y="1"/>
                  </a:moveTo>
                  <a:cubicBezTo>
                    <a:pt x="275" y="1"/>
                    <a:pt x="170" y="453"/>
                    <a:pt x="527" y="953"/>
                  </a:cubicBezTo>
                  <a:cubicBezTo>
                    <a:pt x="1160" y="1872"/>
                    <a:pt x="2141" y="2443"/>
                    <a:pt x="3015" y="3112"/>
                  </a:cubicBezTo>
                  <a:cubicBezTo>
                    <a:pt x="3221" y="3264"/>
                    <a:pt x="3426" y="3424"/>
                    <a:pt x="3613" y="3612"/>
                  </a:cubicBezTo>
                  <a:cubicBezTo>
                    <a:pt x="3711" y="3719"/>
                    <a:pt x="3809" y="3826"/>
                    <a:pt x="3899" y="3933"/>
                  </a:cubicBezTo>
                  <a:cubicBezTo>
                    <a:pt x="3899" y="3942"/>
                    <a:pt x="3908" y="3942"/>
                    <a:pt x="3908" y="3951"/>
                  </a:cubicBezTo>
                  <a:cubicBezTo>
                    <a:pt x="4122" y="4245"/>
                    <a:pt x="4336" y="4557"/>
                    <a:pt x="4541" y="4861"/>
                  </a:cubicBezTo>
                  <a:lnTo>
                    <a:pt x="4532" y="4861"/>
                  </a:lnTo>
                  <a:cubicBezTo>
                    <a:pt x="3899" y="4397"/>
                    <a:pt x="3239" y="3968"/>
                    <a:pt x="2525" y="3656"/>
                  </a:cubicBezTo>
                  <a:cubicBezTo>
                    <a:pt x="2052" y="3451"/>
                    <a:pt x="1561" y="3299"/>
                    <a:pt x="1071" y="3183"/>
                  </a:cubicBezTo>
                  <a:cubicBezTo>
                    <a:pt x="946" y="3157"/>
                    <a:pt x="830" y="3139"/>
                    <a:pt x="705" y="3121"/>
                  </a:cubicBezTo>
                  <a:cubicBezTo>
                    <a:pt x="664" y="3114"/>
                    <a:pt x="621" y="3109"/>
                    <a:pt x="577" y="3109"/>
                  </a:cubicBezTo>
                  <a:cubicBezTo>
                    <a:pt x="515" y="3109"/>
                    <a:pt x="454" y="3118"/>
                    <a:pt x="402" y="3139"/>
                  </a:cubicBezTo>
                  <a:cubicBezTo>
                    <a:pt x="0" y="3335"/>
                    <a:pt x="455" y="3844"/>
                    <a:pt x="678" y="4013"/>
                  </a:cubicBezTo>
                  <a:cubicBezTo>
                    <a:pt x="830" y="4138"/>
                    <a:pt x="1017" y="4227"/>
                    <a:pt x="1196" y="4298"/>
                  </a:cubicBezTo>
                  <a:cubicBezTo>
                    <a:pt x="1954" y="4584"/>
                    <a:pt x="2757" y="4691"/>
                    <a:pt x="3551" y="4834"/>
                  </a:cubicBezTo>
                  <a:cubicBezTo>
                    <a:pt x="3792" y="4887"/>
                    <a:pt x="4041" y="4941"/>
                    <a:pt x="4282" y="5003"/>
                  </a:cubicBezTo>
                  <a:cubicBezTo>
                    <a:pt x="4398" y="5030"/>
                    <a:pt x="4523" y="5066"/>
                    <a:pt x="4639" y="5101"/>
                  </a:cubicBezTo>
                  <a:cubicBezTo>
                    <a:pt x="4648" y="5106"/>
                    <a:pt x="4657" y="5108"/>
                    <a:pt x="4666" y="5108"/>
                  </a:cubicBezTo>
                  <a:cubicBezTo>
                    <a:pt x="4675" y="5108"/>
                    <a:pt x="4684" y="5106"/>
                    <a:pt x="4693" y="5101"/>
                  </a:cubicBezTo>
                  <a:cubicBezTo>
                    <a:pt x="4693" y="5110"/>
                    <a:pt x="4702" y="5110"/>
                    <a:pt x="4710" y="5119"/>
                  </a:cubicBezTo>
                  <a:cubicBezTo>
                    <a:pt x="5460" y="6252"/>
                    <a:pt x="6147" y="7439"/>
                    <a:pt x="6771" y="8643"/>
                  </a:cubicBezTo>
                  <a:cubicBezTo>
                    <a:pt x="5986" y="7742"/>
                    <a:pt x="5023" y="7019"/>
                    <a:pt x="4024" y="6368"/>
                  </a:cubicBezTo>
                  <a:cubicBezTo>
                    <a:pt x="3775" y="6216"/>
                    <a:pt x="3203" y="5826"/>
                    <a:pt x="2869" y="5826"/>
                  </a:cubicBezTo>
                  <a:cubicBezTo>
                    <a:pt x="2831" y="5826"/>
                    <a:pt x="2797" y="5831"/>
                    <a:pt x="2766" y="5842"/>
                  </a:cubicBezTo>
                  <a:cubicBezTo>
                    <a:pt x="2614" y="5886"/>
                    <a:pt x="2543" y="6056"/>
                    <a:pt x="2543" y="6208"/>
                  </a:cubicBezTo>
                  <a:cubicBezTo>
                    <a:pt x="2543" y="6448"/>
                    <a:pt x="2685" y="6654"/>
                    <a:pt x="2846" y="6805"/>
                  </a:cubicBezTo>
                  <a:cubicBezTo>
                    <a:pt x="3292" y="7233"/>
                    <a:pt x="3836" y="7546"/>
                    <a:pt x="4380" y="7822"/>
                  </a:cubicBezTo>
                  <a:cubicBezTo>
                    <a:pt x="4835" y="8054"/>
                    <a:pt x="5299" y="8250"/>
                    <a:pt x="5763" y="8465"/>
                  </a:cubicBezTo>
                  <a:cubicBezTo>
                    <a:pt x="6182" y="8679"/>
                    <a:pt x="6566" y="8875"/>
                    <a:pt x="6994" y="9071"/>
                  </a:cubicBezTo>
                  <a:cubicBezTo>
                    <a:pt x="7324" y="9731"/>
                    <a:pt x="7637" y="10400"/>
                    <a:pt x="7931" y="11070"/>
                  </a:cubicBezTo>
                  <a:cubicBezTo>
                    <a:pt x="8208" y="11739"/>
                    <a:pt x="8457" y="12417"/>
                    <a:pt x="8689" y="13104"/>
                  </a:cubicBezTo>
                  <a:cubicBezTo>
                    <a:pt x="8564" y="12961"/>
                    <a:pt x="8439" y="12827"/>
                    <a:pt x="8306" y="12693"/>
                  </a:cubicBezTo>
                  <a:cubicBezTo>
                    <a:pt x="7726" y="12095"/>
                    <a:pt x="7101" y="11542"/>
                    <a:pt x="6423" y="11061"/>
                  </a:cubicBezTo>
                  <a:cubicBezTo>
                    <a:pt x="5888" y="10668"/>
                    <a:pt x="5290" y="10383"/>
                    <a:pt x="4666" y="10151"/>
                  </a:cubicBezTo>
                  <a:cubicBezTo>
                    <a:pt x="4595" y="10124"/>
                    <a:pt x="4523" y="10097"/>
                    <a:pt x="4452" y="10079"/>
                  </a:cubicBezTo>
                  <a:cubicBezTo>
                    <a:pt x="4373" y="10053"/>
                    <a:pt x="4288" y="10022"/>
                    <a:pt x="4207" y="10022"/>
                  </a:cubicBezTo>
                  <a:cubicBezTo>
                    <a:pt x="4178" y="10022"/>
                    <a:pt x="4149" y="10025"/>
                    <a:pt x="4122" y="10035"/>
                  </a:cubicBezTo>
                  <a:cubicBezTo>
                    <a:pt x="3854" y="10160"/>
                    <a:pt x="3979" y="10525"/>
                    <a:pt x="4095" y="10722"/>
                  </a:cubicBezTo>
                  <a:cubicBezTo>
                    <a:pt x="4282" y="11007"/>
                    <a:pt x="4559" y="11221"/>
                    <a:pt x="4844" y="11409"/>
                  </a:cubicBezTo>
                  <a:cubicBezTo>
                    <a:pt x="5397" y="11792"/>
                    <a:pt x="6013" y="12069"/>
                    <a:pt x="6611" y="12363"/>
                  </a:cubicBezTo>
                  <a:cubicBezTo>
                    <a:pt x="6905" y="12506"/>
                    <a:pt x="7199" y="12640"/>
                    <a:pt x="7485" y="12791"/>
                  </a:cubicBezTo>
                  <a:cubicBezTo>
                    <a:pt x="7815" y="12979"/>
                    <a:pt x="8127" y="13193"/>
                    <a:pt x="8439" y="13407"/>
                  </a:cubicBezTo>
                  <a:cubicBezTo>
                    <a:pt x="8564" y="13487"/>
                    <a:pt x="8680" y="13567"/>
                    <a:pt x="8787" y="13657"/>
                  </a:cubicBezTo>
                  <a:cubicBezTo>
                    <a:pt x="8823" y="13674"/>
                    <a:pt x="8868" y="13719"/>
                    <a:pt x="8912" y="13755"/>
                  </a:cubicBezTo>
                  <a:cubicBezTo>
                    <a:pt x="8912" y="13764"/>
                    <a:pt x="8912" y="13773"/>
                    <a:pt x="8912" y="13773"/>
                  </a:cubicBezTo>
                  <a:cubicBezTo>
                    <a:pt x="9002" y="14022"/>
                    <a:pt x="9091" y="14272"/>
                    <a:pt x="9171" y="14522"/>
                  </a:cubicBezTo>
                  <a:cubicBezTo>
                    <a:pt x="9211" y="14626"/>
                    <a:pt x="9230" y="14796"/>
                    <a:pt x="9350" y="14796"/>
                  </a:cubicBezTo>
                  <a:cubicBezTo>
                    <a:pt x="9364" y="14796"/>
                    <a:pt x="9378" y="14794"/>
                    <a:pt x="9394" y="14790"/>
                  </a:cubicBezTo>
                  <a:cubicBezTo>
                    <a:pt x="9635" y="14763"/>
                    <a:pt x="9251" y="14005"/>
                    <a:pt x="9242" y="13844"/>
                  </a:cubicBezTo>
                  <a:cubicBezTo>
                    <a:pt x="9126" y="13469"/>
                    <a:pt x="9010" y="13104"/>
                    <a:pt x="8886" y="12738"/>
                  </a:cubicBezTo>
                  <a:lnTo>
                    <a:pt x="8877" y="12738"/>
                  </a:lnTo>
                  <a:cubicBezTo>
                    <a:pt x="8859" y="12604"/>
                    <a:pt x="8832" y="12470"/>
                    <a:pt x="8805" y="12336"/>
                  </a:cubicBezTo>
                  <a:cubicBezTo>
                    <a:pt x="8832" y="11792"/>
                    <a:pt x="8894" y="11248"/>
                    <a:pt x="8993" y="10713"/>
                  </a:cubicBezTo>
                  <a:cubicBezTo>
                    <a:pt x="9091" y="10151"/>
                    <a:pt x="9189" y="9589"/>
                    <a:pt x="9278" y="9027"/>
                  </a:cubicBezTo>
                  <a:cubicBezTo>
                    <a:pt x="9358" y="8482"/>
                    <a:pt x="9492" y="7938"/>
                    <a:pt x="9403" y="7385"/>
                  </a:cubicBezTo>
                  <a:cubicBezTo>
                    <a:pt x="9358" y="7126"/>
                    <a:pt x="9242" y="6877"/>
                    <a:pt x="9046" y="6707"/>
                  </a:cubicBezTo>
                  <a:cubicBezTo>
                    <a:pt x="8942" y="6613"/>
                    <a:pt x="8798" y="6553"/>
                    <a:pt x="8659" y="6553"/>
                  </a:cubicBezTo>
                  <a:cubicBezTo>
                    <a:pt x="8560" y="6553"/>
                    <a:pt x="8464" y="6583"/>
                    <a:pt x="8386" y="6654"/>
                  </a:cubicBezTo>
                  <a:cubicBezTo>
                    <a:pt x="8297" y="6734"/>
                    <a:pt x="8243" y="6841"/>
                    <a:pt x="8199" y="6948"/>
                  </a:cubicBezTo>
                  <a:cubicBezTo>
                    <a:pt x="8145" y="7073"/>
                    <a:pt x="8118" y="7189"/>
                    <a:pt x="8092" y="7314"/>
                  </a:cubicBezTo>
                  <a:cubicBezTo>
                    <a:pt x="7967" y="8170"/>
                    <a:pt x="8056" y="9044"/>
                    <a:pt x="8154" y="9892"/>
                  </a:cubicBezTo>
                  <a:cubicBezTo>
                    <a:pt x="8243" y="10525"/>
                    <a:pt x="8386" y="11141"/>
                    <a:pt x="8529" y="11765"/>
                  </a:cubicBezTo>
                  <a:cubicBezTo>
                    <a:pt x="8306" y="11159"/>
                    <a:pt x="8056" y="10570"/>
                    <a:pt x="7770" y="9990"/>
                  </a:cubicBezTo>
                  <a:cubicBezTo>
                    <a:pt x="7333" y="9098"/>
                    <a:pt x="6869" y="8215"/>
                    <a:pt x="6370" y="7349"/>
                  </a:cubicBezTo>
                  <a:cubicBezTo>
                    <a:pt x="6370" y="7349"/>
                    <a:pt x="6370" y="7341"/>
                    <a:pt x="6370" y="7341"/>
                  </a:cubicBezTo>
                  <a:cubicBezTo>
                    <a:pt x="6290" y="6993"/>
                    <a:pt x="6298" y="6627"/>
                    <a:pt x="6290" y="6279"/>
                  </a:cubicBezTo>
                  <a:cubicBezTo>
                    <a:pt x="6281" y="5860"/>
                    <a:pt x="6272" y="5467"/>
                    <a:pt x="6281" y="5057"/>
                  </a:cubicBezTo>
                  <a:cubicBezTo>
                    <a:pt x="6272" y="4102"/>
                    <a:pt x="6450" y="3121"/>
                    <a:pt x="6200" y="2175"/>
                  </a:cubicBezTo>
                  <a:cubicBezTo>
                    <a:pt x="6126" y="1894"/>
                    <a:pt x="5914" y="1398"/>
                    <a:pt x="5570" y="1398"/>
                  </a:cubicBezTo>
                  <a:cubicBezTo>
                    <a:pt x="5543" y="1398"/>
                    <a:pt x="5515" y="1402"/>
                    <a:pt x="5487" y="1408"/>
                  </a:cubicBezTo>
                  <a:cubicBezTo>
                    <a:pt x="5174" y="1515"/>
                    <a:pt x="5121" y="2113"/>
                    <a:pt x="5103" y="2398"/>
                  </a:cubicBezTo>
                  <a:cubicBezTo>
                    <a:pt x="5094" y="2880"/>
                    <a:pt x="5157" y="3353"/>
                    <a:pt x="5246" y="3826"/>
                  </a:cubicBezTo>
                  <a:cubicBezTo>
                    <a:pt x="5353" y="4370"/>
                    <a:pt x="5487" y="4923"/>
                    <a:pt x="5629" y="5467"/>
                  </a:cubicBezTo>
                  <a:cubicBezTo>
                    <a:pt x="5745" y="5895"/>
                    <a:pt x="5861" y="6315"/>
                    <a:pt x="6013" y="6734"/>
                  </a:cubicBezTo>
                  <a:cubicBezTo>
                    <a:pt x="5371" y="5663"/>
                    <a:pt x="4684" y="4629"/>
                    <a:pt x="3917" y="3647"/>
                  </a:cubicBezTo>
                  <a:cubicBezTo>
                    <a:pt x="3925" y="3638"/>
                    <a:pt x="3925" y="3629"/>
                    <a:pt x="3925" y="3612"/>
                  </a:cubicBezTo>
                  <a:cubicBezTo>
                    <a:pt x="3908" y="3531"/>
                    <a:pt x="3854" y="3451"/>
                    <a:pt x="3818" y="3380"/>
                  </a:cubicBezTo>
                  <a:cubicBezTo>
                    <a:pt x="3738" y="3228"/>
                    <a:pt x="3658" y="3085"/>
                    <a:pt x="3578" y="2942"/>
                  </a:cubicBezTo>
                  <a:cubicBezTo>
                    <a:pt x="3292" y="2416"/>
                    <a:pt x="2953" y="1934"/>
                    <a:pt x="2569" y="1488"/>
                  </a:cubicBezTo>
                  <a:cubicBezTo>
                    <a:pt x="2150" y="1016"/>
                    <a:pt x="1704" y="570"/>
                    <a:pt x="1178" y="213"/>
                  </a:cubicBezTo>
                  <a:cubicBezTo>
                    <a:pt x="971" y="64"/>
                    <a:pt x="792" y="1"/>
                    <a:pt x="651" y="1"/>
                  </a:cubicBezTo>
                  <a:close/>
                </a:path>
              </a:pathLst>
            </a:custGeom>
            <a:solidFill>
              <a:srgbClr val="FE5471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6" name="Google Shape;826;p29"/>
            <p:cNvGrpSpPr/>
            <p:nvPr/>
          </p:nvGrpSpPr>
          <p:grpSpPr>
            <a:xfrm rot="-1713219">
              <a:off x="1835959" y="3737109"/>
              <a:ext cx="1674893" cy="1834612"/>
              <a:chOff x="1820478" y="2970716"/>
              <a:chExt cx="403227" cy="441694"/>
            </a:xfrm>
          </p:grpSpPr>
          <p:sp>
            <p:nvSpPr>
              <p:cNvPr id="827" name="Google Shape;827;p29"/>
              <p:cNvSpPr/>
              <p:nvPr/>
            </p:nvSpPr>
            <p:spPr>
              <a:xfrm>
                <a:off x="1820478" y="3088659"/>
                <a:ext cx="229063" cy="323751"/>
              </a:xfrm>
              <a:custGeom>
                <a:avLst/>
                <a:gdLst/>
                <a:ahLst/>
                <a:cxnLst/>
                <a:rect l="l" t="t" r="r" b="b"/>
                <a:pathLst>
                  <a:path w="6955" h="9830" extrusionOk="0">
                    <a:moveTo>
                      <a:pt x="6894" y="1"/>
                    </a:moveTo>
                    <a:cubicBezTo>
                      <a:pt x="6887" y="1"/>
                      <a:pt x="6879" y="3"/>
                      <a:pt x="6872" y="7"/>
                    </a:cubicBezTo>
                    <a:cubicBezTo>
                      <a:pt x="6274" y="373"/>
                      <a:pt x="5730" y="855"/>
                      <a:pt x="5221" y="1336"/>
                    </a:cubicBezTo>
                    <a:cubicBezTo>
                      <a:pt x="3928" y="2559"/>
                      <a:pt x="2822" y="3977"/>
                      <a:pt x="1921" y="5511"/>
                    </a:cubicBezTo>
                    <a:cubicBezTo>
                      <a:pt x="1118" y="6850"/>
                      <a:pt x="493" y="8295"/>
                      <a:pt x="12" y="9776"/>
                    </a:cubicBezTo>
                    <a:cubicBezTo>
                      <a:pt x="0" y="9804"/>
                      <a:pt x="25" y="9829"/>
                      <a:pt x="50" y="9829"/>
                    </a:cubicBezTo>
                    <a:cubicBezTo>
                      <a:pt x="63" y="9829"/>
                      <a:pt x="77" y="9822"/>
                      <a:pt x="83" y="9802"/>
                    </a:cubicBezTo>
                    <a:cubicBezTo>
                      <a:pt x="1234" y="6243"/>
                      <a:pt x="3321" y="2826"/>
                      <a:pt x="6310" y="507"/>
                    </a:cubicBezTo>
                    <a:cubicBezTo>
                      <a:pt x="6506" y="355"/>
                      <a:pt x="6711" y="203"/>
                      <a:pt x="6925" y="70"/>
                    </a:cubicBezTo>
                    <a:cubicBezTo>
                      <a:pt x="6955" y="47"/>
                      <a:pt x="6929" y="1"/>
                      <a:pt x="68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9"/>
              <p:cNvSpPr/>
              <p:nvPr/>
            </p:nvSpPr>
            <p:spPr>
              <a:xfrm>
                <a:off x="1895176" y="3050980"/>
                <a:ext cx="81119" cy="180714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5487" extrusionOk="0">
                    <a:moveTo>
                      <a:pt x="1928" y="0"/>
                    </a:moveTo>
                    <a:cubicBezTo>
                      <a:pt x="1535" y="0"/>
                      <a:pt x="1080" y="946"/>
                      <a:pt x="955" y="1187"/>
                    </a:cubicBezTo>
                    <a:cubicBezTo>
                      <a:pt x="233" y="2596"/>
                      <a:pt x="45" y="3944"/>
                      <a:pt x="1" y="5478"/>
                    </a:cubicBezTo>
                    <a:lnTo>
                      <a:pt x="117" y="5487"/>
                    </a:lnTo>
                    <a:cubicBezTo>
                      <a:pt x="955" y="4051"/>
                      <a:pt x="1428" y="2712"/>
                      <a:pt x="1954" y="1142"/>
                    </a:cubicBezTo>
                    <a:cubicBezTo>
                      <a:pt x="2052" y="848"/>
                      <a:pt x="2463" y="9"/>
                      <a:pt x="19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9"/>
              <p:cNvSpPr/>
              <p:nvPr/>
            </p:nvSpPr>
            <p:spPr>
              <a:xfrm>
                <a:off x="1934831" y="3163160"/>
                <a:ext cx="133749" cy="51510"/>
              </a:xfrm>
              <a:custGeom>
                <a:avLst/>
                <a:gdLst/>
                <a:ahLst/>
                <a:cxnLst/>
                <a:rect l="l" t="t" r="r" b="b"/>
                <a:pathLst>
                  <a:path w="4061" h="1564" extrusionOk="0">
                    <a:moveTo>
                      <a:pt x="3078" y="1"/>
                    </a:moveTo>
                    <a:cubicBezTo>
                      <a:pt x="2563" y="1"/>
                      <a:pt x="1959" y="120"/>
                      <a:pt x="1776" y="181"/>
                    </a:cubicBezTo>
                    <a:cubicBezTo>
                      <a:pt x="1107" y="404"/>
                      <a:pt x="367" y="796"/>
                      <a:pt x="10" y="1447"/>
                    </a:cubicBezTo>
                    <a:lnTo>
                      <a:pt x="1" y="1563"/>
                    </a:lnTo>
                    <a:cubicBezTo>
                      <a:pt x="599" y="1519"/>
                      <a:pt x="1187" y="1385"/>
                      <a:pt x="1785" y="1331"/>
                    </a:cubicBezTo>
                    <a:cubicBezTo>
                      <a:pt x="2365" y="1278"/>
                      <a:pt x="3516" y="1233"/>
                      <a:pt x="3828" y="591"/>
                    </a:cubicBezTo>
                    <a:cubicBezTo>
                      <a:pt x="4061" y="131"/>
                      <a:pt x="3617" y="1"/>
                      <a:pt x="30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9"/>
              <p:cNvSpPr/>
              <p:nvPr/>
            </p:nvSpPr>
            <p:spPr>
              <a:xfrm>
                <a:off x="1907823" y="3245631"/>
                <a:ext cx="86421" cy="31651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961" extrusionOk="0">
                    <a:moveTo>
                      <a:pt x="1744" y="0"/>
                    </a:moveTo>
                    <a:cubicBezTo>
                      <a:pt x="1144" y="0"/>
                      <a:pt x="192" y="564"/>
                      <a:pt x="0" y="879"/>
                    </a:cubicBezTo>
                    <a:lnTo>
                      <a:pt x="205" y="933"/>
                    </a:lnTo>
                    <a:cubicBezTo>
                      <a:pt x="287" y="947"/>
                      <a:pt x="470" y="960"/>
                      <a:pt x="695" y="960"/>
                    </a:cubicBezTo>
                    <a:cubicBezTo>
                      <a:pt x="1433" y="960"/>
                      <a:pt x="2624" y="824"/>
                      <a:pt x="2159" y="175"/>
                    </a:cubicBezTo>
                    <a:cubicBezTo>
                      <a:pt x="2073" y="51"/>
                      <a:pt x="1924" y="0"/>
                      <a:pt x="17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9"/>
              <p:cNvSpPr/>
              <p:nvPr/>
            </p:nvSpPr>
            <p:spPr>
              <a:xfrm>
                <a:off x="2031233" y="2970716"/>
                <a:ext cx="192472" cy="142740"/>
              </a:xfrm>
              <a:custGeom>
                <a:avLst/>
                <a:gdLst/>
                <a:ahLst/>
                <a:cxnLst/>
                <a:rect l="l" t="t" r="r" b="b"/>
                <a:pathLst>
                  <a:path w="5844" h="4334" extrusionOk="0">
                    <a:moveTo>
                      <a:pt x="2423" y="0"/>
                    </a:moveTo>
                    <a:cubicBezTo>
                      <a:pt x="2408" y="0"/>
                      <a:pt x="2391" y="1"/>
                      <a:pt x="2373" y="2"/>
                    </a:cubicBezTo>
                    <a:cubicBezTo>
                      <a:pt x="1820" y="47"/>
                      <a:pt x="1151" y="983"/>
                      <a:pt x="821" y="1349"/>
                    </a:cubicBezTo>
                    <a:cubicBezTo>
                      <a:pt x="776" y="1394"/>
                      <a:pt x="740" y="1438"/>
                      <a:pt x="705" y="1483"/>
                    </a:cubicBezTo>
                    <a:cubicBezTo>
                      <a:pt x="651" y="1544"/>
                      <a:pt x="611" y="1592"/>
                      <a:pt x="600" y="1593"/>
                    </a:cubicBezTo>
                    <a:lnTo>
                      <a:pt x="600" y="1593"/>
                    </a:lnTo>
                    <a:cubicBezTo>
                      <a:pt x="604" y="1587"/>
                      <a:pt x="605" y="1584"/>
                      <a:pt x="604" y="1584"/>
                    </a:cubicBezTo>
                    <a:lnTo>
                      <a:pt x="604" y="1584"/>
                    </a:lnTo>
                    <a:cubicBezTo>
                      <a:pt x="604" y="1584"/>
                      <a:pt x="601" y="1586"/>
                      <a:pt x="598" y="1590"/>
                    </a:cubicBezTo>
                    <a:cubicBezTo>
                      <a:pt x="598" y="1592"/>
                      <a:pt x="599" y="1593"/>
                      <a:pt x="600" y="1593"/>
                    </a:cubicBezTo>
                    <a:cubicBezTo>
                      <a:pt x="600" y="1593"/>
                      <a:pt x="600" y="1593"/>
                      <a:pt x="600" y="1593"/>
                    </a:cubicBezTo>
                    <a:lnTo>
                      <a:pt x="600" y="1593"/>
                    </a:lnTo>
                    <a:cubicBezTo>
                      <a:pt x="600" y="1595"/>
                      <a:pt x="599" y="1597"/>
                      <a:pt x="598" y="1599"/>
                    </a:cubicBezTo>
                    <a:cubicBezTo>
                      <a:pt x="589" y="1617"/>
                      <a:pt x="437" y="1786"/>
                      <a:pt x="303" y="2009"/>
                    </a:cubicBezTo>
                    <a:cubicBezTo>
                      <a:pt x="250" y="2098"/>
                      <a:pt x="205" y="2197"/>
                      <a:pt x="161" y="2295"/>
                    </a:cubicBezTo>
                    <a:cubicBezTo>
                      <a:pt x="71" y="2516"/>
                      <a:pt x="56" y="2692"/>
                      <a:pt x="68" y="2692"/>
                    </a:cubicBezTo>
                    <a:cubicBezTo>
                      <a:pt x="69" y="2692"/>
                      <a:pt x="70" y="2690"/>
                      <a:pt x="71" y="2687"/>
                    </a:cubicBezTo>
                    <a:cubicBezTo>
                      <a:pt x="73" y="2685"/>
                      <a:pt x="73" y="2684"/>
                      <a:pt x="74" y="2684"/>
                    </a:cubicBezTo>
                    <a:lnTo>
                      <a:pt x="74" y="2684"/>
                    </a:lnTo>
                    <a:cubicBezTo>
                      <a:pt x="80" y="2684"/>
                      <a:pt x="17" y="2848"/>
                      <a:pt x="9" y="3089"/>
                    </a:cubicBezTo>
                    <a:cubicBezTo>
                      <a:pt x="0" y="3535"/>
                      <a:pt x="223" y="3918"/>
                      <a:pt x="910" y="4159"/>
                    </a:cubicBezTo>
                    <a:cubicBezTo>
                      <a:pt x="1253" y="4280"/>
                      <a:pt x="1564" y="4334"/>
                      <a:pt x="1861" y="4334"/>
                    </a:cubicBezTo>
                    <a:cubicBezTo>
                      <a:pt x="2444" y="4334"/>
                      <a:pt x="2975" y="4124"/>
                      <a:pt x="3595" y="3793"/>
                    </a:cubicBezTo>
                    <a:cubicBezTo>
                      <a:pt x="4041" y="3561"/>
                      <a:pt x="5843" y="2428"/>
                      <a:pt x="4969" y="2072"/>
                    </a:cubicBezTo>
                    <a:cubicBezTo>
                      <a:pt x="4837" y="2017"/>
                      <a:pt x="4663" y="1994"/>
                      <a:pt x="4467" y="1994"/>
                    </a:cubicBezTo>
                    <a:cubicBezTo>
                      <a:pt x="3923" y="1994"/>
                      <a:pt x="3203" y="2171"/>
                      <a:pt x="2685" y="2348"/>
                    </a:cubicBezTo>
                    <a:cubicBezTo>
                      <a:pt x="2578" y="2387"/>
                      <a:pt x="2517" y="2407"/>
                      <a:pt x="2500" y="2407"/>
                    </a:cubicBezTo>
                    <a:cubicBezTo>
                      <a:pt x="2477" y="2407"/>
                      <a:pt x="2531" y="2371"/>
                      <a:pt x="2659" y="2295"/>
                    </a:cubicBezTo>
                    <a:cubicBezTo>
                      <a:pt x="3122" y="2000"/>
                      <a:pt x="3586" y="1652"/>
                      <a:pt x="3925" y="1215"/>
                    </a:cubicBezTo>
                    <a:cubicBezTo>
                      <a:pt x="4077" y="1010"/>
                      <a:pt x="3997" y="698"/>
                      <a:pt x="3738" y="662"/>
                    </a:cubicBezTo>
                    <a:cubicBezTo>
                      <a:pt x="3677" y="652"/>
                      <a:pt x="3616" y="647"/>
                      <a:pt x="3555" y="647"/>
                    </a:cubicBezTo>
                    <a:cubicBezTo>
                      <a:pt x="3033" y="647"/>
                      <a:pt x="2534" y="1003"/>
                      <a:pt x="2079" y="1322"/>
                    </a:cubicBezTo>
                    <a:cubicBezTo>
                      <a:pt x="1999" y="1378"/>
                      <a:pt x="1941" y="1404"/>
                      <a:pt x="1907" y="1404"/>
                    </a:cubicBezTo>
                    <a:cubicBezTo>
                      <a:pt x="1849" y="1404"/>
                      <a:pt x="1862" y="1330"/>
                      <a:pt x="1963" y="1206"/>
                    </a:cubicBezTo>
                    <a:cubicBezTo>
                      <a:pt x="2352" y="713"/>
                      <a:pt x="2953" y="0"/>
                      <a:pt x="24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9"/>
              <p:cNvSpPr/>
              <p:nvPr/>
            </p:nvSpPr>
            <p:spPr>
              <a:xfrm>
                <a:off x="2017697" y="3042878"/>
                <a:ext cx="103745" cy="87212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2648" extrusionOk="0">
                    <a:moveTo>
                      <a:pt x="592" y="0"/>
                    </a:moveTo>
                    <a:cubicBezTo>
                      <a:pt x="531" y="0"/>
                      <a:pt x="457" y="33"/>
                      <a:pt x="366" y="113"/>
                    </a:cubicBezTo>
                    <a:cubicBezTo>
                      <a:pt x="134" y="300"/>
                      <a:pt x="1" y="969"/>
                      <a:pt x="224" y="1549"/>
                    </a:cubicBezTo>
                    <a:cubicBezTo>
                      <a:pt x="442" y="2107"/>
                      <a:pt x="1229" y="2647"/>
                      <a:pt x="1948" y="2647"/>
                    </a:cubicBezTo>
                    <a:cubicBezTo>
                      <a:pt x="1965" y="2647"/>
                      <a:pt x="1982" y="2647"/>
                      <a:pt x="1999" y="2646"/>
                    </a:cubicBezTo>
                    <a:cubicBezTo>
                      <a:pt x="3150" y="2602"/>
                      <a:pt x="2650" y="1790"/>
                      <a:pt x="1972" y="1692"/>
                    </a:cubicBezTo>
                    <a:cubicBezTo>
                      <a:pt x="1722" y="1656"/>
                      <a:pt x="1776" y="1727"/>
                      <a:pt x="1892" y="1495"/>
                    </a:cubicBezTo>
                    <a:cubicBezTo>
                      <a:pt x="1963" y="1362"/>
                      <a:pt x="1883" y="1228"/>
                      <a:pt x="1714" y="1165"/>
                    </a:cubicBezTo>
                    <a:cubicBezTo>
                      <a:pt x="1464" y="1085"/>
                      <a:pt x="1526" y="1112"/>
                      <a:pt x="1571" y="853"/>
                    </a:cubicBezTo>
                    <a:cubicBezTo>
                      <a:pt x="1587" y="719"/>
                      <a:pt x="1477" y="606"/>
                      <a:pt x="1304" y="606"/>
                    </a:cubicBezTo>
                    <a:cubicBezTo>
                      <a:pt x="1281" y="606"/>
                      <a:pt x="1257" y="608"/>
                      <a:pt x="1232" y="612"/>
                    </a:cubicBezTo>
                    <a:cubicBezTo>
                      <a:pt x="1175" y="620"/>
                      <a:pt x="1125" y="625"/>
                      <a:pt x="1082" y="625"/>
                    </a:cubicBezTo>
                    <a:cubicBezTo>
                      <a:pt x="929" y="625"/>
                      <a:pt x="856" y="564"/>
                      <a:pt x="821" y="362"/>
                    </a:cubicBezTo>
                    <a:cubicBezTo>
                      <a:pt x="797" y="171"/>
                      <a:pt x="729" y="0"/>
                      <a:pt x="592" y="0"/>
                    </a:cubicBezTo>
                    <a:close/>
                  </a:path>
                </a:pathLst>
              </a:custGeom>
              <a:solidFill>
                <a:srgbClr val="FF33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3" name="Google Shape;833;p29"/>
          <p:cNvGrpSpPr/>
          <p:nvPr/>
        </p:nvGrpSpPr>
        <p:grpSpPr>
          <a:xfrm>
            <a:off x="4271493" y="3747592"/>
            <a:ext cx="3354204" cy="2164961"/>
            <a:chOff x="4636168" y="3595067"/>
            <a:chExt cx="3354204" cy="2164961"/>
          </a:xfrm>
        </p:grpSpPr>
        <p:sp>
          <p:nvSpPr>
            <p:cNvPr id="834" name="Google Shape;834;p29"/>
            <p:cNvSpPr/>
            <p:nvPr/>
          </p:nvSpPr>
          <p:spPr>
            <a:xfrm rot="-730316">
              <a:off x="4785948" y="4145637"/>
              <a:ext cx="994135" cy="1526748"/>
            </a:xfrm>
            <a:custGeom>
              <a:avLst/>
              <a:gdLst/>
              <a:ahLst/>
              <a:cxnLst/>
              <a:rect l="l" t="t" r="r" b="b"/>
              <a:pathLst>
                <a:path w="9635" h="14797" extrusionOk="0">
                  <a:moveTo>
                    <a:pt x="651" y="1"/>
                  </a:moveTo>
                  <a:cubicBezTo>
                    <a:pt x="275" y="1"/>
                    <a:pt x="170" y="453"/>
                    <a:pt x="527" y="953"/>
                  </a:cubicBezTo>
                  <a:cubicBezTo>
                    <a:pt x="1160" y="1872"/>
                    <a:pt x="2141" y="2443"/>
                    <a:pt x="3015" y="3112"/>
                  </a:cubicBezTo>
                  <a:cubicBezTo>
                    <a:pt x="3221" y="3264"/>
                    <a:pt x="3426" y="3424"/>
                    <a:pt x="3613" y="3612"/>
                  </a:cubicBezTo>
                  <a:cubicBezTo>
                    <a:pt x="3711" y="3719"/>
                    <a:pt x="3809" y="3826"/>
                    <a:pt x="3899" y="3933"/>
                  </a:cubicBezTo>
                  <a:cubicBezTo>
                    <a:pt x="3899" y="3942"/>
                    <a:pt x="3908" y="3942"/>
                    <a:pt x="3908" y="3951"/>
                  </a:cubicBezTo>
                  <a:cubicBezTo>
                    <a:pt x="4122" y="4245"/>
                    <a:pt x="4336" y="4557"/>
                    <a:pt x="4541" y="4861"/>
                  </a:cubicBezTo>
                  <a:lnTo>
                    <a:pt x="4532" y="4861"/>
                  </a:lnTo>
                  <a:cubicBezTo>
                    <a:pt x="3899" y="4397"/>
                    <a:pt x="3239" y="3968"/>
                    <a:pt x="2525" y="3656"/>
                  </a:cubicBezTo>
                  <a:cubicBezTo>
                    <a:pt x="2052" y="3451"/>
                    <a:pt x="1561" y="3299"/>
                    <a:pt x="1071" y="3183"/>
                  </a:cubicBezTo>
                  <a:cubicBezTo>
                    <a:pt x="946" y="3157"/>
                    <a:pt x="830" y="3139"/>
                    <a:pt x="705" y="3121"/>
                  </a:cubicBezTo>
                  <a:cubicBezTo>
                    <a:pt x="664" y="3114"/>
                    <a:pt x="621" y="3109"/>
                    <a:pt x="577" y="3109"/>
                  </a:cubicBezTo>
                  <a:cubicBezTo>
                    <a:pt x="515" y="3109"/>
                    <a:pt x="454" y="3118"/>
                    <a:pt x="402" y="3139"/>
                  </a:cubicBezTo>
                  <a:cubicBezTo>
                    <a:pt x="0" y="3335"/>
                    <a:pt x="455" y="3844"/>
                    <a:pt x="678" y="4013"/>
                  </a:cubicBezTo>
                  <a:cubicBezTo>
                    <a:pt x="830" y="4138"/>
                    <a:pt x="1017" y="4227"/>
                    <a:pt x="1196" y="4298"/>
                  </a:cubicBezTo>
                  <a:cubicBezTo>
                    <a:pt x="1954" y="4584"/>
                    <a:pt x="2757" y="4691"/>
                    <a:pt x="3551" y="4834"/>
                  </a:cubicBezTo>
                  <a:cubicBezTo>
                    <a:pt x="3792" y="4887"/>
                    <a:pt x="4041" y="4941"/>
                    <a:pt x="4282" y="5003"/>
                  </a:cubicBezTo>
                  <a:cubicBezTo>
                    <a:pt x="4398" y="5030"/>
                    <a:pt x="4523" y="5066"/>
                    <a:pt x="4639" y="5101"/>
                  </a:cubicBezTo>
                  <a:cubicBezTo>
                    <a:pt x="4648" y="5106"/>
                    <a:pt x="4657" y="5108"/>
                    <a:pt x="4666" y="5108"/>
                  </a:cubicBezTo>
                  <a:cubicBezTo>
                    <a:pt x="4675" y="5108"/>
                    <a:pt x="4684" y="5106"/>
                    <a:pt x="4693" y="5101"/>
                  </a:cubicBezTo>
                  <a:cubicBezTo>
                    <a:pt x="4693" y="5110"/>
                    <a:pt x="4702" y="5110"/>
                    <a:pt x="4710" y="5119"/>
                  </a:cubicBezTo>
                  <a:cubicBezTo>
                    <a:pt x="5460" y="6252"/>
                    <a:pt x="6147" y="7439"/>
                    <a:pt x="6771" y="8643"/>
                  </a:cubicBezTo>
                  <a:cubicBezTo>
                    <a:pt x="5986" y="7742"/>
                    <a:pt x="5023" y="7019"/>
                    <a:pt x="4024" y="6368"/>
                  </a:cubicBezTo>
                  <a:cubicBezTo>
                    <a:pt x="3775" y="6216"/>
                    <a:pt x="3203" y="5826"/>
                    <a:pt x="2869" y="5826"/>
                  </a:cubicBezTo>
                  <a:cubicBezTo>
                    <a:pt x="2831" y="5826"/>
                    <a:pt x="2797" y="5831"/>
                    <a:pt x="2766" y="5842"/>
                  </a:cubicBezTo>
                  <a:cubicBezTo>
                    <a:pt x="2614" y="5886"/>
                    <a:pt x="2543" y="6056"/>
                    <a:pt x="2543" y="6208"/>
                  </a:cubicBezTo>
                  <a:cubicBezTo>
                    <a:pt x="2543" y="6448"/>
                    <a:pt x="2685" y="6654"/>
                    <a:pt x="2846" y="6805"/>
                  </a:cubicBezTo>
                  <a:cubicBezTo>
                    <a:pt x="3292" y="7233"/>
                    <a:pt x="3836" y="7546"/>
                    <a:pt x="4380" y="7822"/>
                  </a:cubicBezTo>
                  <a:cubicBezTo>
                    <a:pt x="4835" y="8054"/>
                    <a:pt x="5299" y="8250"/>
                    <a:pt x="5763" y="8465"/>
                  </a:cubicBezTo>
                  <a:cubicBezTo>
                    <a:pt x="6182" y="8679"/>
                    <a:pt x="6566" y="8875"/>
                    <a:pt x="6994" y="9071"/>
                  </a:cubicBezTo>
                  <a:cubicBezTo>
                    <a:pt x="7324" y="9731"/>
                    <a:pt x="7637" y="10400"/>
                    <a:pt x="7931" y="11070"/>
                  </a:cubicBezTo>
                  <a:cubicBezTo>
                    <a:pt x="8208" y="11739"/>
                    <a:pt x="8457" y="12417"/>
                    <a:pt x="8689" y="13104"/>
                  </a:cubicBezTo>
                  <a:cubicBezTo>
                    <a:pt x="8564" y="12961"/>
                    <a:pt x="8439" y="12827"/>
                    <a:pt x="8306" y="12693"/>
                  </a:cubicBezTo>
                  <a:cubicBezTo>
                    <a:pt x="7726" y="12095"/>
                    <a:pt x="7101" y="11542"/>
                    <a:pt x="6423" y="11061"/>
                  </a:cubicBezTo>
                  <a:cubicBezTo>
                    <a:pt x="5888" y="10668"/>
                    <a:pt x="5290" y="10383"/>
                    <a:pt x="4666" y="10151"/>
                  </a:cubicBezTo>
                  <a:cubicBezTo>
                    <a:pt x="4595" y="10124"/>
                    <a:pt x="4523" y="10097"/>
                    <a:pt x="4452" y="10079"/>
                  </a:cubicBezTo>
                  <a:cubicBezTo>
                    <a:pt x="4373" y="10053"/>
                    <a:pt x="4288" y="10022"/>
                    <a:pt x="4207" y="10022"/>
                  </a:cubicBezTo>
                  <a:cubicBezTo>
                    <a:pt x="4178" y="10022"/>
                    <a:pt x="4149" y="10025"/>
                    <a:pt x="4122" y="10035"/>
                  </a:cubicBezTo>
                  <a:cubicBezTo>
                    <a:pt x="3854" y="10160"/>
                    <a:pt x="3979" y="10525"/>
                    <a:pt x="4095" y="10722"/>
                  </a:cubicBezTo>
                  <a:cubicBezTo>
                    <a:pt x="4282" y="11007"/>
                    <a:pt x="4559" y="11221"/>
                    <a:pt x="4844" y="11409"/>
                  </a:cubicBezTo>
                  <a:cubicBezTo>
                    <a:pt x="5397" y="11792"/>
                    <a:pt x="6013" y="12069"/>
                    <a:pt x="6611" y="12363"/>
                  </a:cubicBezTo>
                  <a:cubicBezTo>
                    <a:pt x="6905" y="12506"/>
                    <a:pt x="7199" y="12640"/>
                    <a:pt x="7485" y="12791"/>
                  </a:cubicBezTo>
                  <a:cubicBezTo>
                    <a:pt x="7815" y="12979"/>
                    <a:pt x="8127" y="13193"/>
                    <a:pt x="8439" y="13407"/>
                  </a:cubicBezTo>
                  <a:cubicBezTo>
                    <a:pt x="8564" y="13487"/>
                    <a:pt x="8680" y="13567"/>
                    <a:pt x="8787" y="13657"/>
                  </a:cubicBezTo>
                  <a:cubicBezTo>
                    <a:pt x="8823" y="13674"/>
                    <a:pt x="8868" y="13719"/>
                    <a:pt x="8912" y="13755"/>
                  </a:cubicBezTo>
                  <a:cubicBezTo>
                    <a:pt x="8912" y="13764"/>
                    <a:pt x="8912" y="13773"/>
                    <a:pt x="8912" y="13773"/>
                  </a:cubicBezTo>
                  <a:cubicBezTo>
                    <a:pt x="9002" y="14022"/>
                    <a:pt x="9091" y="14272"/>
                    <a:pt x="9171" y="14522"/>
                  </a:cubicBezTo>
                  <a:cubicBezTo>
                    <a:pt x="9211" y="14626"/>
                    <a:pt x="9230" y="14796"/>
                    <a:pt x="9350" y="14796"/>
                  </a:cubicBezTo>
                  <a:cubicBezTo>
                    <a:pt x="9364" y="14796"/>
                    <a:pt x="9378" y="14794"/>
                    <a:pt x="9394" y="14790"/>
                  </a:cubicBezTo>
                  <a:cubicBezTo>
                    <a:pt x="9635" y="14763"/>
                    <a:pt x="9251" y="14005"/>
                    <a:pt x="9242" y="13844"/>
                  </a:cubicBezTo>
                  <a:cubicBezTo>
                    <a:pt x="9126" y="13469"/>
                    <a:pt x="9010" y="13104"/>
                    <a:pt x="8886" y="12738"/>
                  </a:cubicBezTo>
                  <a:lnTo>
                    <a:pt x="8877" y="12738"/>
                  </a:lnTo>
                  <a:cubicBezTo>
                    <a:pt x="8859" y="12604"/>
                    <a:pt x="8832" y="12470"/>
                    <a:pt x="8805" y="12336"/>
                  </a:cubicBezTo>
                  <a:cubicBezTo>
                    <a:pt x="8832" y="11792"/>
                    <a:pt x="8894" y="11248"/>
                    <a:pt x="8993" y="10713"/>
                  </a:cubicBezTo>
                  <a:cubicBezTo>
                    <a:pt x="9091" y="10151"/>
                    <a:pt x="9189" y="9589"/>
                    <a:pt x="9278" y="9027"/>
                  </a:cubicBezTo>
                  <a:cubicBezTo>
                    <a:pt x="9358" y="8482"/>
                    <a:pt x="9492" y="7938"/>
                    <a:pt x="9403" y="7385"/>
                  </a:cubicBezTo>
                  <a:cubicBezTo>
                    <a:pt x="9358" y="7126"/>
                    <a:pt x="9242" y="6877"/>
                    <a:pt x="9046" y="6707"/>
                  </a:cubicBezTo>
                  <a:cubicBezTo>
                    <a:pt x="8942" y="6613"/>
                    <a:pt x="8798" y="6553"/>
                    <a:pt x="8659" y="6553"/>
                  </a:cubicBezTo>
                  <a:cubicBezTo>
                    <a:pt x="8560" y="6553"/>
                    <a:pt x="8464" y="6583"/>
                    <a:pt x="8386" y="6654"/>
                  </a:cubicBezTo>
                  <a:cubicBezTo>
                    <a:pt x="8297" y="6734"/>
                    <a:pt x="8243" y="6841"/>
                    <a:pt x="8199" y="6948"/>
                  </a:cubicBezTo>
                  <a:cubicBezTo>
                    <a:pt x="8145" y="7073"/>
                    <a:pt x="8118" y="7189"/>
                    <a:pt x="8092" y="7314"/>
                  </a:cubicBezTo>
                  <a:cubicBezTo>
                    <a:pt x="7967" y="8170"/>
                    <a:pt x="8056" y="9044"/>
                    <a:pt x="8154" y="9892"/>
                  </a:cubicBezTo>
                  <a:cubicBezTo>
                    <a:pt x="8243" y="10525"/>
                    <a:pt x="8386" y="11141"/>
                    <a:pt x="8529" y="11765"/>
                  </a:cubicBezTo>
                  <a:cubicBezTo>
                    <a:pt x="8306" y="11159"/>
                    <a:pt x="8056" y="10570"/>
                    <a:pt x="7770" y="9990"/>
                  </a:cubicBezTo>
                  <a:cubicBezTo>
                    <a:pt x="7333" y="9098"/>
                    <a:pt x="6869" y="8215"/>
                    <a:pt x="6370" y="7349"/>
                  </a:cubicBezTo>
                  <a:cubicBezTo>
                    <a:pt x="6370" y="7349"/>
                    <a:pt x="6370" y="7341"/>
                    <a:pt x="6370" y="7341"/>
                  </a:cubicBezTo>
                  <a:cubicBezTo>
                    <a:pt x="6290" y="6993"/>
                    <a:pt x="6298" y="6627"/>
                    <a:pt x="6290" y="6279"/>
                  </a:cubicBezTo>
                  <a:cubicBezTo>
                    <a:pt x="6281" y="5860"/>
                    <a:pt x="6272" y="5467"/>
                    <a:pt x="6281" y="5057"/>
                  </a:cubicBezTo>
                  <a:cubicBezTo>
                    <a:pt x="6272" y="4102"/>
                    <a:pt x="6450" y="3121"/>
                    <a:pt x="6200" y="2175"/>
                  </a:cubicBezTo>
                  <a:cubicBezTo>
                    <a:pt x="6126" y="1894"/>
                    <a:pt x="5914" y="1398"/>
                    <a:pt x="5570" y="1398"/>
                  </a:cubicBezTo>
                  <a:cubicBezTo>
                    <a:pt x="5543" y="1398"/>
                    <a:pt x="5515" y="1402"/>
                    <a:pt x="5487" y="1408"/>
                  </a:cubicBezTo>
                  <a:cubicBezTo>
                    <a:pt x="5174" y="1515"/>
                    <a:pt x="5121" y="2113"/>
                    <a:pt x="5103" y="2398"/>
                  </a:cubicBezTo>
                  <a:cubicBezTo>
                    <a:pt x="5094" y="2880"/>
                    <a:pt x="5157" y="3353"/>
                    <a:pt x="5246" y="3826"/>
                  </a:cubicBezTo>
                  <a:cubicBezTo>
                    <a:pt x="5353" y="4370"/>
                    <a:pt x="5487" y="4923"/>
                    <a:pt x="5629" y="5467"/>
                  </a:cubicBezTo>
                  <a:cubicBezTo>
                    <a:pt x="5745" y="5895"/>
                    <a:pt x="5861" y="6315"/>
                    <a:pt x="6013" y="6734"/>
                  </a:cubicBezTo>
                  <a:cubicBezTo>
                    <a:pt x="5371" y="5663"/>
                    <a:pt x="4684" y="4629"/>
                    <a:pt x="3917" y="3647"/>
                  </a:cubicBezTo>
                  <a:cubicBezTo>
                    <a:pt x="3925" y="3638"/>
                    <a:pt x="3925" y="3629"/>
                    <a:pt x="3925" y="3612"/>
                  </a:cubicBezTo>
                  <a:cubicBezTo>
                    <a:pt x="3908" y="3531"/>
                    <a:pt x="3854" y="3451"/>
                    <a:pt x="3818" y="3380"/>
                  </a:cubicBezTo>
                  <a:cubicBezTo>
                    <a:pt x="3738" y="3228"/>
                    <a:pt x="3658" y="3085"/>
                    <a:pt x="3578" y="2942"/>
                  </a:cubicBezTo>
                  <a:cubicBezTo>
                    <a:pt x="3292" y="2416"/>
                    <a:pt x="2953" y="1934"/>
                    <a:pt x="2569" y="1488"/>
                  </a:cubicBezTo>
                  <a:cubicBezTo>
                    <a:pt x="2150" y="1016"/>
                    <a:pt x="1704" y="570"/>
                    <a:pt x="1178" y="213"/>
                  </a:cubicBezTo>
                  <a:cubicBezTo>
                    <a:pt x="971" y="64"/>
                    <a:pt x="792" y="1"/>
                    <a:pt x="651" y="1"/>
                  </a:cubicBezTo>
                  <a:close/>
                </a:path>
              </a:pathLst>
            </a:custGeom>
            <a:solidFill>
              <a:srgbClr val="FE5471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5" name="Google Shape;835;p29"/>
            <p:cNvGrpSpPr/>
            <p:nvPr/>
          </p:nvGrpSpPr>
          <p:grpSpPr>
            <a:xfrm>
              <a:off x="5704238" y="4388458"/>
              <a:ext cx="1050360" cy="901782"/>
              <a:chOff x="3532593" y="3628078"/>
              <a:chExt cx="335278" cy="287852"/>
            </a:xfrm>
          </p:grpSpPr>
          <p:sp>
            <p:nvSpPr>
              <p:cNvPr id="836" name="Google Shape;836;p29"/>
              <p:cNvSpPr/>
              <p:nvPr/>
            </p:nvSpPr>
            <p:spPr>
              <a:xfrm>
                <a:off x="3532593" y="3628078"/>
                <a:ext cx="335278" cy="287852"/>
              </a:xfrm>
              <a:custGeom>
                <a:avLst/>
                <a:gdLst/>
                <a:ahLst/>
                <a:cxnLst/>
                <a:rect l="l" t="t" r="r" b="b"/>
                <a:pathLst>
                  <a:path w="10180" h="8740" extrusionOk="0">
                    <a:moveTo>
                      <a:pt x="624" y="0"/>
                    </a:moveTo>
                    <a:cubicBezTo>
                      <a:pt x="420" y="0"/>
                      <a:pt x="212" y="8"/>
                      <a:pt x="1" y="24"/>
                    </a:cubicBezTo>
                    <a:cubicBezTo>
                      <a:pt x="1" y="24"/>
                      <a:pt x="1589" y="6501"/>
                      <a:pt x="10179" y="8740"/>
                    </a:cubicBezTo>
                    <a:cubicBezTo>
                      <a:pt x="10179" y="8740"/>
                      <a:pt x="7471" y="0"/>
                      <a:pt x="624" y="0"/>
                    </a:cubicBezTo>
                    <a:close/>
                  </a:path>
                </a:pathLst>
              </a:custGeom>
              <a:solidFill>
                <a:srgbClr val="FF33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9"/>
              <p:cNvSpPr/>
              <p:nvPr/>
            </p:nvSpPr>
            <p:spPr>
              <a:xfrm>
                <a:off x="3542869" y="3633578"/>
                <a:ext cx="312290" cy="270067"/>
              </a:xfrm>
              <a:custGeom>
                <a:avLst/>
                <a:gdLst/>
                <a:ahLst/>
                <a:cxnLst/>
                <a:rect l="l" t="t" r="r" b="b"/>
                <a:pathLst>
                  <a:path w="9482" h="8200" extrusionOk="0">
                    <a:moveTo>
                      <a:pt x="65" y="0"/>
                    </a:moveTo>
                    <a:cubicBezTo>
                      <a:pt x="25" y="0"/>
                      <a:pt x="1" y="66"/>
                      <a:pt x="45" y="89"/>
                    </a:cubicBezTo>
                    <a:cubicBezTo>
                      <a:pt x="706" y="446"/>
                      <a:pt x="1348" y="856"/>
                      <a:pt x="1963" y="1293"/>
                    </a:cubicBezTo>
                    <a:lnTo>
                      <a:pt x="964" y="1543"/>
                    </a:lnTo>
                    <a:lnTo>
                      <a:pt x="991" y="1641"/>
                    </a:lnTo>
                    <a:lnTo>
                      <a:pt x="2062" y="1365"/>
                    </a:lnTo>
                    <a:cubicBezTo>
                      <a:pt x="2633" y="1775"/>
                      <a:pt x="3195" y="2212"/>
                      <a:pt x="3730" y="2658"/>
                    </a:cubicBezTo>
                    <a:cubicBezTo>
                      <a:pt x="3569" y="2682"/>
                      <a:pt x="3143" y="2694"/>
                      <a:pt x="2649" y="2694"/>
                    </a:cubicBezTo>
                    <a:cubicBezTo>
                      <a:pt x="2403" y="2694"/>
                      <a:pt x="2139" y="2691"/>
                      <a:pt x="1883" y="2685"/>
                    </a:cubicBezTo>
                    <a:lnTo>
                      <a:pt x="1883" y="2783"/>
                    </a:lnTo>
                    <a:cubicBezTo>
                      <a:pt x="2213" y="2792"/>
                      <a:pt x="2650" y="2792"/>
                      <a:pt x="3025" y="2792"/>
                    </a:cubicBezTo>
                    <a:cubicBezTo>
                      <a:pt x="3400" y="2783"/>
                      <a:pt x="3712" y="2774"/>
                      <a:pt x="3828" y="2738"/>
                    </a:cubicBezTo>
                    <a:cubicBezTo>
                      <a:pt x="4328" y="3158"/>
                      <a:pt x="4827" y="3595"/>
                      <a:pt x="5309" y="4041"/>
                    </a:cubicBezTo>
                    <a:lnTo>
                      <a:pt x="3614" y="4282"/>
                    </a:lnTo>
                    <a:lnTo>
                      <a:pt x="3632" y="4380"/>
                    </a:lnTo>
                    <a:lnTo>
                      <a:pt x="5407" y="4130"/>
                    </a:lnTo>
                    <a:cubicBezTo>
                      <a:pt x="5826" y="4514"/>
                      <a:pt x="6237" y="4906"/>
                      <a:pt x="6638" y="5308"/>
                    </a:cubicBezTo>
                    <a:lnTo>
                      <a:pt x="5121" y="5549"/>
                    </a:lnTo>
                    <a:lnTo>
                      <a:pt x="5130" y="5647"/>
                    </a:lnTo>
                    <a:lnTo>
                      <a:pt x="6727" y="5388"/>
                    </a:lnTo>
                    <a:cubicBezTo>
                      <a:pt x="6852" y="5513"/>
                      <a:pt x="6977" y="5638"/>
                      <a:pt x="7093" y="5763"/>
                    </a:cubicBezTo>
                    <a:cubicBezTo>
                      <a:pt x="7218" y="5888"/>
                      <a:pt x="7343" y="6012"/>
                      <a:pt x="7468" y="6128"/>
                    </a:cubicBezTo>
                    <a:lnTo>
                      <a:pt x="7459" y="6155"/>
                    </a:lnTo>
                    <a:lnTo>
                      <a:pt x="6281" y="6387"/>
                    </a:lnTo>
                    <a:lnTo>
                      <a:pt x="6299" y="6485"/>
                    </a:lnTo>
                    <a:lnTo>
                      <a:pt x="7557" y="6235"/>
                    </a:lnTo>
                    <a:lnTo>
                      <a:pt x="7557" y="6227"/>
                    </a:lnTo>
                    <a:cubicBezTo>
                      <a:pt x="7860" y="6539"/>
                      <a:pt x="8164" y="6851"/>
                      <a:pt x="8458" y="7163"/>
                    </a:cubicBezTo>
                    <a:lnTo>
                      <a:pt x="7610" y="7360"/>
                    </a:lnTo>
                    <a:lnTo>
                      <a:pt x="7637" y="7458"/>
                    </a:lnTo>
                    <a:lnTo>
                      <a:pt x="8538" y="7244"/>
                    </a:lnTo>
                    <a:cubicBezTo>
                      <a:pt x="8824" y="7556"/>
                      <a:pt x="9109" y="7868"/>
                      <a:pt x="9386" y="8180"/>
                    </a:cubicBezTo>
                    <a:cubicBezTo>
                      <a:pt x="9395" y="8194"/>
                      <a:pt x="9406" y="8199"/>
                      <a:pt x="9417" y="8199"/>
                    </a:cubicBezTo>
                    <a:cubicBezTo>
                      <a:pt x="9450" y="8199"/>
                      <a:pt x="9482" y="8149"/>
                      <a:pt x="9448" y="8109"/>
                    </a:cubicBezTo>
                    <a:cubicBezTo>
                      <a:pt x="9332" y="7975"/>
                      <a:pt x="9207" y="7832"/>
                      <a:pt x="9082" y="7699"/>
                    </a:cubicBezTo>
                    <a:cubicBezTo>
                      <a:pt x="8904" y="7502"/>
                      <a:pt x="8735" y="7315"/>
                      <a:pt x="8556" y="7128"/>
                    </a:cubicBezTo>
                    <a:lnTo>
                      <a:pt x="8413" y="6012"/>
                    </a:lnTo>
                    <a:lnTo>
                      <a:pt x="8315" y="6021"/>
                    </a:lnTo>
                    <a:lnTo>
                      <a:pt x="8440" y="7003"/>
                    </a:lnTo>
                    <a:cubicBezTo>
                      <a:pt x="8155" y="6699"/>
                      <a:pt x="7860" y="6396"/>
                      <a:pt x="7566" y="6093"/>
                    </a:cubicBezTo>
                    <a:lnTo>
                      <a:pt x="7646" y="5076"/>
                    </a:lnTo>
                    <a:lnTo>
                      <a:pt x="7548" y="5067"/>
                    </a:lnTo>
                    <a:lnTo>
                      <a:pt x="7477" y="6004"/>
                    </a:lnTo>
                    <a:cubicBezTo>
                      <a:pt x="7236" y="5754"/>
                      <a:pt x="6995" y="5513"/>
                      <a:pt x="6754" y="5281"/>
                    </a:cubicBezTo>
                    <a:lnTo>
                      <a:pt x="6701" y="3595"/>
                    </a:lnTo>
                    <a:lnTo>
                      <a:pt x="6602" y="3595"/>
                    </a:lnTo>
                    <a:lnTo>
                      <a:pt x="6647" y="5183"/>
                    </a:lnTo>
                    <a:cubicBezTo>
                      <a:pt x="6263" y="4808"/>
                      <a:pt x="5880" y="4433"/>
                      <a:pt x="5487" y="4068"/>
                    </a:cubicBezTo>
                    <a:lnTo>
                      <a:pt x="5264" y="2025"/>
                    </a:lnTo>
                    <a:lnTo>
                      <a:pt x="5157" y="2034"/>
                    </a:lnTo>
                    <a:lnTo>
                      <a:pt x="5371" y="3970"/>
                    </a:lnTo>
                    <a:cubicBezTo>
                      <a:pt x="4890" y="3523"/>
                      <a:pt x="4390" y="3077"/>
                      <a:pt x="3881" y="2649"/>
                    </a:cubicBezTo>
                    <a:cubicBezTo>
                      <a:pt x="3846" y="2417"/>
                      <a:pt x="3507" y="1079"/>
                      <a:pt x="3462" y="919"/>
                    </a:cubicBezTo>
                    <a:lnTo>
                      <a:pt x="3364" y="945"/>
                    </a:lnTo>
                    <a:cubicBezTo>
                      <a:pt x="3498" y="1481"/>
                      <a:pt x="3694" y="2239"/>
                      <a:pt x="3757" y="2542"/>
                    </a:cubicBezTo>
                    <a:cubicBezTo>
                      <a:pt x="3230" y="2105"/>
                      <a:pt x="2695" y="1686"/>
                      <a:pt x="2142" y="1284"/>
                    </a:cubicBezTo>
                    <a:lnTo>
                      <a:pt x="1696" y="232"/>
                    </a:lnTo>
                    <a:lnTo>
                      <a:pt x="1607" y="276"/>
                    </a:lnTo>
                    <a:lnTo>
                      <a:pt x="1990" y="1177"/>
                    </a:lnTo>
                    <a:cubicBezTo>
                      <a:pt x="1384" y="749"/>
                      <a:pt x="750" y="357"/>
                      <a:pt x="90" y="9"/>
                    </a:cubicBezTo>
                    <a:cubicBezTo>
                      <a:pt x="81" y="3"/>
                      <a:pt x="73" y="0"/>
                      <a:pt x="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8" name="Google Shape;838;p29"/>
            <p:cNvGrpSpPr/>
            <p:nvPr/>
          </p:nvGrpSpPr>
          <p:grpSpPr>
            <a:xfrm rot="866720">
              <a:off x="6442840" y="3747999"/>
              <a:ext cx="1399248" cy="1366285"/>
              <a:chOff x="2387344" y="2692151"/>
              <a:chExt cx="354187" cy="345854"/>
            </a:xfrm>
          </p:grpSpPr>
          <p:sp>
            <p:nvSpPr>
              <p:cNvPr id="839" name="Google Shape;839;p29"/>
              <p:cNvSpPr/>
              <p:nvPr/>
            </p:nvSpPr>
            <p:spPr>
              <a:xfrm>
                <a:off x="2573859" y="2825376"/>
                <a:ext cx="167672" cy="212628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6456" extrusionOk="0">
                    <a:moveTo>
                      <a:pt x="71" y="0"/>
                    </a:moveTo>
                    <a:cubicBezTo>
                      <a:pt x="33" y="0"/>
                      <a:pt x="0" y="55"/>
                      <a:pt x="38" y="77"/>
                    </a:cubicBezTo>
                    <a:cubicBezTo>
                      <a:pt x="2224" y="1719"/>
                      <a:pt x="3812" y="4003"/>
                      <a:pt x="4998" y="6429"/>
                    </a:cubicBezTo>
                    <a:cubicBezTo>
                      <a:pt x="5008" y="6448"/>
                      <a:pt x="5022" y="6456"/>
                      <a:pt x="5037" y="6456"/>
                    </a:cubicBezTo>
                    <a:cubicBezTo>
                      <a:pt x="5064" y="6456"/>
                      <a:pt x="5090" y="6428"/>
                      <a:pt x="5079" y="6393"/>
                    </a:cubicBezTo>
                    <a:cubicBezTo>
                      <a:pt x="3874" y="3949"/>
                      <a:pt x="2286" y="1656"/>
                      <a:pt x="92" y="6"/>
                    </a:cubicBezTo>
                    <a:cubicBezTo>
                      <a:pt x="85" y="2"/>
                      <a:pt x="78" y="0"/>
                      <a:pt x="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9"/>
              <p:cNvSpPr/>
              <p:nvPr/>
            </p:nvSpPr>
            <p:spPr>
              <a:xfrm>
                <a:off x="2657252" y="2791453"/>
                <a:ext cx="76245" cy="201595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6121" extrusionOk="0">
                    <a:moveTo>
                      <a:pt x="543" y="0"/>
                    </a:moveTo>
                    <a:cubicBezTo>
                      <a:pt x="0" y="0"/>
                      <a:pt x="371" y="917"/>
                      <a:pt x="450" y="1241"/>
                    </a:cubicBezTo>
                    <a:cubicBezTo>
                      <a:pt x="896" y="2990"/>
                      <a:pt x="1307" y="4488"/>
                      <a:pt x="2109" y="6112"/>
                    </a:cubicBezTo>
                    <a:lnTo>
                      <a:pt x="2243" y="6121"/>
                    </a:lnTo>
                    <a:cubicBezTo>
                      <a:pt x="2315" y="4435"/>
                      <a:pt x="2217" y="2963"/>
                      <a:pt x="1539" y="1366"/>
                    </a:cubicBezTo>
                    <a:cubicBezTo>
                      <a:pt x="1414" y="1089"/>
                      <a:pt x="994" y="28"/>
                      <a:pt x="575" y="1"/>
                    </a:cubicBezTo>
                    <a:cubicBezTo>
                      <a:pt x="564" y="0"/>
                      <a:pt x="554" y="0"/>
                      <a:pt x="5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9"/>
              <p:cNvSpPr/>
              <p:nvPr/>
            </p:nvSpPr>
            <p:spPr>
              <a:xfrm>
                <a:off x="2548103" y="2907255"/>
                <a:ext cx="141028" cy="64355"/>
              </a:xfrm>
              <a:custGeom>
                <a:avLst/>
                <a:gdLst/>
                <a:ahLst/>
                <a:cxnLst/>
                <a:rect l="l" t="t" r="r" b="b"/>
                <a:pathLst>
                  <a:path w="4282" h="1954" extrusionOk="0">
                    <a:moveTo>
                      <a:pt x="833" y="1"/>
                    </a:moveTo>
                    <a:cubicBezTo>
                      <a:pt x="351" y="1"/>
                      <a:pt x="0" y="141"/>
                      <a:pt x="187" y="598"/>
                    </a:cubicBezTo>
                    <a:cubicBezTo>
                      <a:pt x="481" y="1320"/>
                      <a:pt x="1730" y="1463"/>
                      <a:pt x="2364" y="1561"/>
                    </a:cubicBezTo>
                    <a:cubicBezTo>
                      <a:pt x="3006" y="1668"/>
                      <a:pt x="3630" y="1856"/>
                      <a:pt x="4282" y="1954"/>
                    </a:cubicBezTo>
                    <a:lnTo>
                      <a:pt x="4282" y="1829"/>
                    </a:lnTo>
                    <a:cubicBezTo>
                      <a:pt x="3951" y="1088"/>
                      <a:pt x="3166" y="598"/>
                      <a:pt x="2453" y="312"/>
                    </a:cubicBezTo>
                    <a:cubicBezTo>
                      <a:pt x="2235" y="218"/>
                      <a:pt x="1433" y="1"/>
                      <a:pt x="8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9"/>
              <p:cNvSpPr/>
              <p:nvPr/>
            </p:nvSpPr>
            <p:spPr>
              <a:xfrm>
                <a:off x="2387344" y="2692151"/>
                <a:ext cx="207721" cy="157199"/>
              </a:xfrm>
              <a:custGeom>
                <a:avLst/>
                <a:gdLst/>
                <a:ahLst/>
                <a:cxnLst/>
                <a:rect l="l" t="t" r="r" b="b"/>
                <a:pathLst>
                  <a:path w="6307" h="4773" extrusionOk="0">
                    <a:moveTo>
                      <a:pt x="3867" y="1"/>
                    </a:moveTo>
                    <a:cubicBezTo>
                      <a:pt x="3373" y="1"/>
                      <a:pt x="3949" y="793"/>
                      <a:pt x="4327" y="1348"/>
                    </a:cubicBezTo>
                    <a:cubicBezTo>
                      <a:pt x="4425" y="1489"/>
                      <a:pt x="4434" y="1567"/>
                      <a:pt x="4376" y="1567"/>
                    </a:cubicBezTo>
                    <a:cubicBezTo>
                      <a:pt x="4338" y="1567"/>
                      <a:pt x="4272" y="1534"/>
                      <a:pt x="4185" y="1464"/>
                    </a:cubicBezTo>
                    <a:cubicBezTo>
                      <a:pt x="3689" y="1069"/>
                      <a:pt x="3138" y="611"/>
                      <a:pt x="2539" y="611"/>
                    </a:cubicBezTo>
                    <a:cubicBezTo>
                      <a:pt x="2502" y="611"/>
                      <a:pt x="2465" y="613"/>
                      <a:pt x="2427" y="616"/>
                    </a:cubicBezTo>
                    <a:cubicBezTo>
                      <a:pt x="2142" y="634"/>
                      <a:pt x="2026" y="973"/>
                      <a:pt x="2186" y="1205"/>
                    </a:cubicBezTo>
                    <a:cubicBezTo>
                      <a:pt x="2516" y="1705"/>
                      <a:pt x="2989" y="2124"/>
                      <a:pt x="3480" y="2481"/>
                    </a:cubicBezTo>
                    <a:cubicBezTo>
                      <a:pt x="3611" y="2572"/>
                      <a:pt x="3665" y="2614"/>
                      <a:pt x="3640" y="2614"/>
                    </a:cubicBezTo>
                    <a:cubicBezTo>
                      <a:pt x="3621" y="2614"/>
                      <a:pt x="3556" y="2590"/>
                      <a:pt x="3444" y="2543"/>
                    </a:cubicBezTo>
                    <a:cubicBezTo>
                      <a:pt x="2841" y="2277"/>
                      <a:pt x="1971" y="2000"/>
                      <a:pt x="1362" y="2000"/>
                    </a:cubicBezTo>
                    <a:cubicBezTo>
                      <a:pt x="1214" y="2000"/>
                      <a:pt x="1082" y="2016"/>
                      <a:pt x="973" y="2053"/>
                    </a:cubicBezTo>
                    <a:cubicBezTo>
                      <a:pt x="1" y="2374"/>
                      <a:pt x="1874" y="3748"/>
                      <a:pt x="2338" y="4042"/>
                    </a:cubicBezTo>
                    <a:cubicBezTo>
                      <a:pt x="3053" y="4490"/>
                      <a:pt x="3663" y="4773"/>
                      <a:pt x="4380" y="4773"/>
                    </a:cubicBezTo>
                    <a:cubicBezTo>
                      <a:pt x="4647" y="4773"/>
                      <a:pt x="4929" y="4734"/>
                      <a:pt x="5237" y="4649"/>
                    </a:cubicBezTo>
                    <a:cubicBezTo>
                      <a:pt x="6005" y="4435"/>
                      <a:pt x="6281" y="4042"/>
                      <a:pt x="6299" y="3551"/>
                    </a:cubicBezTo>
                    <a:cubicBezTo>
                      <a:pt x="6306" y="3314"/>
                      <a:pt x="6271" y="3145"/>
                      <a:pt x="6263" y="3115"/>
                    </a:cubicBezTo>
                    <a:lnTo>
                      <a:pt x="6263" y="3115"/>
                    </a:lnTo>
                    <a:cubicBezTo>
                      <a:pt x="6265" y="3117"/>
                      <a:pt x="6266" y="3118"/>
                      <a:pt x="6267" y="3118"/>
                    </a:cubicBezTo>
                    <a:cubicBezTo>
                      <a:pt x="6282" y="3118"/>
                      <a:pt x="6283" y="2924"/>
                      <a:pt x="6201" y="2677"/>
                    </a:cubicBezTo>
                    <a:cubicBezTo>
                      <a:pt x="6165" y="2561"/>
                      <a:pt x="6120" y="2454"/>
                      <a:pt x="6067" y="2356"/>
                    </a:cubicBezTo>
                    <a:cubicBezTo>
                      <a:pt x="5933" y="2097"/>
                      <a:pt x="5790" y="1901"/>
                      <a:pt x="5781" y="1883"/>
                    </a:cubicBezTo>
                    <a:cubicBezTo>
                      <a:pt x="5776" y="1873"/>
                      <a:pt x="5774" y="1868"/>
                      <a:pt x="5773" y="1868"/>
                    </a:cubicBezTo>
                    <a:cubicBezTo>
                      <a:pt x="5773" y="1868"/>
                      <a:pt x="5773" y="1871"/>
                      <a:pt x="5773" y="1874"/>
                    </a:cubicBezTo>
                    <a:cubicBezTo>
                      <a:pt x="5774" y="1876"/>
                      <a:pt x="5774" y="1877"/>
                      <a:pt x="5774" y="1877"/>
                    </a:cubicBezTo>
                    <a:cubicBezTo>
                      <a:pt x="5771" y="1877"/>
                      <a:pt x="5730" y="1819"/>
                      <a:pt x="5674" y="1740"/>
                    </a:cubicBezTo>
                    <a:cubicBezTo>
                      <a:pt x="5630" y="1696"/>
                      <a:pt x="5594" y="1642"/>
                      <a:pt x="5558" y="1598"/>
                    </a:cubicBezTo>
                    <a:cubicBezTo>
                      <a:pt x="5219" y="1169"/>
                      <a:pt x="4568" y="90"/>
                      <a:pt x="3971" y="10"/>
                    </a:cubicBezTo>
                    <a:cubicBezTo>
                      <a:pt x="3932" y="4"/>
                      <a:pt x="3898" y="1"/>
                      <a:pt x="38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9"/>
              <p:cNvSpPr/>
              <p:nvPr/>
            </p:nvSpPr>
            <p:spPr>
              <a:xfrm>
                <a:off x="2492540" y="2776500"/>
                <a:ext cx="117249" cy="91724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2785" extrusionOk="0">
                    <a:moveTo>
                      <a:pt x="2982" y="0"/>
                    </a:moveTo>
                    <a:cubicBezTo>
                      <a:pt x="2838" y="0"/>
                      <a:pt x="2755" y="175"/>
                      <a:pt x="2712" y="375"/>
                    </a:cubicBezTo>
                    <a:cubicBezTo>
                      <a:pt x="2667" y="574"/>
                      <a:pt x="2590" y="644"/>
                      <a:pt x="2447" y="644"/>
                    </a:cubicBezTo>
                    <a:cubicBezTo>
                      <a:pt x="2391" y="644"/>
                      <a:pt x="2326" y="633"/>
                      <a:pt x="2248" y="616"/>
                    </a:cubicBezTo>
                    <a:cubicBezTo>
                      <a:pt x="2210" y="607"/>
                      <a:pt x="2173" y="603"/>
                      <a:pt x="2138" y="603"/>
                    </a:cubicBezTo>
                    <a:cubicBezTo>
                      <a:pt x="1965" y="603"/>
                      <a:pt x="1850" y="708"/>
                      <a:pt x="1865" y="857"/>
                    </a:cubicBezTo>
                    <a:cubicBezTo>
                      <a:pt x="1883" y="1133"/>
                      <a:pt x="1954" y="1115"/>
                      <a:pt x="1678" y="1187"/>
                    </a:cubicBezTo>
                    <a:cubicBezTo>
                      <a:pt x="1490" y="1231"/>
                      <a:pt x="1392" y="1374"/>
                      <a:pt x="1455" y="1526"/>
                    </a:cubicBezTo>
                    <a:cubicBezTo>
                      <a:pt x="1562" y="1784"/>
                      <a:pt x="1633" y="1713"/>
                      <a:pt x="1356" y="1740"/>
                    </a:cubicBezTo>
                    <a:cubicBezTo>
                      <a:pt x="607" y="1793"/>
                      <a:pt x="0" y="2641"/>
                      <a:pt x="1258" y="2775"/>
                    </a:cubicBezTo>
                    <a:cubicBezTo>
                      <a:pt x="1316" y="2781"/>
                      <a:pt x="1375" y="2784"/>
                      <a:pt x="1434" y="2784"/>
                    </a:cubicBezTo>
                    <a:cubicBezTo>
                      <a:pt x="2185" y="2784"/>
                      <a:pt x="3010" y="2275"/>
                      <a:pt x="3274" y="1713"/>
                    </a:cubicBezTo>
                    <a:cubicBezTo>
                      <a:pt x="3560" y="1106"/>
                      <a:pt x="3462" y="366"/>
                      <a:pt x="3230" y="134"/>
                    </a:cubicBezTo>
                    <a:cubicBezTo>
                      <a:pt x="3132" y="39"/>
                      <a:pt x="3050" y="0"/>
                      <a:pt x="2982" y="0"/>
                    </a:cubicBezTo>
                    <a:close/>
                  </a:path>
                </a:pathLst>
              </a:custGeom>
              <a:solidFill>
                <a:srgbClr val="FF33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4" name="Google Shape;844;p29"/>
          <p:cNvSpPr/>
          <p:nvPr/>
        </p:nvSpPr>
        <p:spPr>
          <a:xfrm>
            <a:off x="5362398" y="3595078"/>
            <a:ext cx="4715064" cy="2231801"/>
          </a:xfrm>
          <a:custGeom>
            <a:avLst/>
            <a:gdLst/>
            <a:ahLst/>
            <a:cxnLst/>
            <a:rect l="l" t="t" r="r" b="b"/>
            <a:pathLst>
              <a:path w="15051" h="8104" extrusionOk="0">
                <a:moveTo>
                  <a:pt x="13907" y="0"/>
                </a:moveTo>
                <a:cubicBezTo>
                  <a:pt x="13817" y="0"/>
                  <a:pt x="13721" y="14"/>
                  <a:pt x="13623" y="48"/>
                </a:cubicBezTo>
                <a:cubicBezTo>
                  <a:pt x="13123" y="208"/>
                  <a:pt x="13088" y="976"/>
                  <a:pt x="13088" y="976"/>
                </a:cubicBezTo>
                <a:cubicBezTo>
                  <a:pt x="13088" y="976"/>
                  <a:pt x="12512" y="520"/>
                  <a:pt x="11792" y="520"/>
                </a:cubicBezTo>
                <a:cubicBezTo>
                  <a:pt x="11551" y="520"/>
                  <a:pt x="11293" y="571"/>
                  <a:pt x="11036" y="708"/>
                </a:cubicBezTo>
                <a:cubicBezTo>
                  <a:pt x="10010" y="1252"/>
                  <a:pt x="10153" y="2626"/>
                  <a:pt x="10153" y="2626"/>
                </a:cubicBezTo>
                <a:cubicBezTo>
                  <a:pt x="10153" y="2626"/>
                  <a:pt x="9850" y="2347"/>
                  <a:pt x="9434" y="2347"/>
                </a:cubicBezTo>
                <a:cubicBezTo>
                  <a:pt x="9284" y="2347"/>
                  <a:pt x="9119" y="2384"/>
                  <a:pt x="8948" y="2483"/>
                </a:cubicBezTo>
                <a:cubicBezTo>
                  <a:pt x="8315" y="2867"/>
                  <a:pt x="8458" y="3589"/>
                  <a:pt x="8458" y="3589"/>
                </a:cubicBezTo>
                <a:cubicBezTo>
                  <a:pt x="8458" y="3589"/>
                  <a:pt x="7881" y="2845"/>
                  <a:pt x="6900" y="2845"/>
                </a:cubicBezTo>
                <a:cubicBezTo>
                  <a:pt x="6729" y="2845"/>
                  <a:pt x="6547" y="2867"/>
                  <a:pt x="6352" y="2920"/>
                </a:cubicBezTo>
                <a:cubicBezTo>
                  <a:pt x="5041" y="3286"/>
                  <a:pt x="4880" y="4972"/>
                  <a:pt x="4880" y="4972"/>
                </a:cubicBezTo>
                <a:cubicBezTo>
                  <a:pt x="4880" y="4972"/>
                  <a:pt x="4551" y="4523"/>
                  <a:pt x="4029" y="4523"/>
                </a:cubicBezTo>
                <a:cubicBezTo>
                  <a:pt x="3982" y="4523"/>
                  <a:pt x="3932" y="4527"/>
                  <a:pt x="3881" y="4535"/>
                </a:cubicBezTo>
                <a:cubicBezTo>
                  <a:pt x="3283" y="4642"/>
                  <a:pt x="3007" y="5400"/>
                  <a:pt x="3007" y="5400"/>
                </a:cubicBezTo>
                <a:cubicBezTo>
                  <a:pt x="3007" y="5400"/>
                  <a:pt x="2611" y="4757"/>
                  <a:pt x="1768" y="4757"/>
                </a:cubicBezTo>
                <a:cubicBezTo>
                  <a:pt x="1623" y="4757"/>
                  <a:pt x="1465" y="4776"/>
                  <a:pt x="1294" y="4821"/>
                </a:cubicBezTo>
                <a:cubicBezTo>
                  <a:pt x="125" y="5124"/>
                  <a:pt x="0" y="6453"/>
                  <a:pt x="188" y="7211"/>
                </a:cubicBezTo>
                <a:lnTo>
                  <a:pt x="188" y="8103"/>
                </a:lnTo>
                <a:lnTo>
                  <a:pt x="15050" y="8103"/>
                </a:lnTo>
                <a:lnTo>
                  <a:pt x="15050" y="5882"/>
                </a:lnTo>
                <a:lnTo>
                  <a:pt x="14542" y="217"/>
                </a:lnTo>
                <a:cubicBezTo>
                  <a:pt x="14542" y="217"/>
                  <a:pt x="14268" y="0"/>
                  <a:pt x="139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29"/>
          <p:cNvSpPr/>
          <p:nvPr/>
        </p:nvSpPr>
        <p:spPr>
          <a:xfrm>
            <a:off x="6459024" y="-297782"/>
            <a:ext cx="4321818" cy="2512538"/>
          </a:xfrm>
          <a:custGeom>
            <a:avLst/>
            <a:gdLst/>
            <a:ahLst/>
            <a:cxnLst/>
            <a:rect l="l" t="t" r="r" b="b"/>
            <a:pathLst>
              <a:path w="18200" h="10581" extrusionOk="0">
                <a:moveTo>
                  <a:pt x="18163" y="0"/>
                </a:moveTo>
                <a:lnTo>
                  <a:pt x="473" y="54"/>
                </a:lnTo>
                <a:cubicBezTo>
                  <a:pt x="0" y="1071"/>
                  <a:pt x="598" y="2471"/>
                  <a:pt x="1668" y="2784"/>
                </a:cubicBezTo>
                <a:cubicBezTo>
                  <a:pt x="1865" y="2842"/>
                  <a:pt x="2062" y="2866"/>
                  <a:pt x="2260" y="2866"/>
                </a:cubicBezTo>
                <a:cubicBezTo>
                  <a:pt x="3475" y="2866"/>
                  <a:pt x="4713" y="1928"/>
                  <a:pt x="5928" y="1928"/>
                </a:cubicBezTo>
                <a:cubicBezTo>
                  <a:pt x="6133" y="1928"/>
                  <a:pt x="6336" y="1955"/>
                  <a:pt x="6539" y="2016"/>
                </a:cubicBezTo>
                <a:cubicBezTo>
                  <a:pt x="7422" y="2293"/>
                  <a:pt x="7984" y="3167"/>
                  <a:pt x="8395" y="4006"/>
                </a:cubicBezTo>
                <a:cubicBezTo>
                  <a:pt x="8814" y="4844"/>
                  <a:pt x="9207" y="5763"/>
                  <a:pt x="9965" y="6299"/>
                </a:cubicBezTo>
                <a:cubicBezTo>
                  <a:pt x="10573" y="6732"/>
                  <a:pt x="11308" y="6842"/>
                  <a:pt x="12064" y="6842"/>
                </a:cubicBezTo>
                <a:cubicBezTo>
                  <a:pt x="12506" y="6842"/>
                  <a:pt x="12956" y="6804"/>
                  <a:pt x="13391" y="6771"/>
                </a:cubicBezTo>
                <a:cubicBezTo>
                  <a:pt x="13641" y="6752"/>
                  <a:pt x="13898" y="6739"/>
                  <a:pt x="14157" y="6739"/>
                </a:cubicBezTo>
                <a:cubicBezTo>
                  <a:pt x="15104" y="6739"/>
                  <a:pt x="16060" y="6914"/>
                  <a:pt x="16691" y="7601"/>
                </a:cubicBezTo>
                <a:cubicBezTo>
                  <a:pt x="17084" y="8029"/>
                  <a:pt x="17280" y="8600"/>
                  <a:pt x="17476" y="9144"/>
                </a:cubicBezTo>
                <a:cubicBezTo>
                  <a:pt x="17655" y="9653"/>
                  <a:pt x="17851" y="10179"/>
                  <a:pt x="18199" y="10581"/>
                </a:cubicBezTo>
                <a:lnTo>
                  <a:pt x="18163" y="0"/>
                </a:lnTo>
                <a:close/>
              </a:path>
            </a:pathLst>
          </a:custGeom>
          <a:solidFill>
            <a:srgbClr val="FE5471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29"/>
          <p:cNvSpPr/>
          <p:nvPr/>
        </p:nvSpPr>
        <p:spPr>
          <a:xfrm rot="-4621118">
            <a:off x="-1047760" y="-850230"/>
            <a:ext cx="4321842" cy="2512547"/>
          </a:xfrm>
          <a:custGeom>
            <a:avLst/>
            <a:gdLst/>
            <a:ahLst/>
            <a:cxnLst/>
            <a:rect l="l" t="t" r="r" b="b"/>
            <a:pathLst>
              <a:path w="18200" h="10581" extrusionOk="0">
                <a:moveTo>
                  <a:pt x="18163" y="0"/>
                </a:moveTo>
                <a:lnTo>
                  <a:pt x="473" y="54"/>
                </a:lnTo>
                <a:cubicBezTo>
                  <a:pt x="0" y="1071"/>
                  <a:pt x="598" y="2471"/>
                  <a:pt x="1668" y="2784"/>
                </a:cubicBezTo>
                <a:cubicBezTo>
                  <a:pt x="1865" y="2842"/>
                  <a:pt x="2062" y="2866"/>
                  <a:pt x="2260" y="2866"/>
                </a:cubicBezTo>
                <a:cubicBezTo>
                  <a:pt x="3475" y="2866"/>
                  <a:pt x="4713" y="1928"/>
                  <a:pt x="5928" y="1928"/>
                </a:cubicBezTo>
                <a:cubicBezTo>
                  <a:pt x="6133" y="1928"/>
                  <a:pt x="6336" y="1955"/>
                  <a:pt x="6539" y="2016"/>
                </a:cubicBezTo>
                <a:cubicBezTo>
                  <a:pt x="7422" y="2293"/>
                  <a:pt x="7984" y="3167"/>
                  <a:pt x="8395" y="4006"/>
                </a:cubicBezTo>
                <a:cubicBezTo>
                  <a:pt x="8814" y="4844"/>
                  <a:pt x="9207" y="5763"/>
                  <a:pt x="9965" y="6299"/>
                </a:cubicBezTo>
                <a:cubicBezTo>
                  <a:pt x="10573" y="6732"/>
                  <a:pt x="11308" y="6842"/>
                  <a:pt x="12064" y="6842"/>
                </a:cubicBezTo>
                <a:cubicBezTo>
                  <a:pt x="12506" y="6842"/>
                  <a:pt x="12956" y="6804"/>
                  <a:pt x="13391" y="6771"/>
                </a:cubicBezTo>
                <a:cubicBezTo>
                  <a:pt x="13641" y="6752"/>
                  <a:pt x="13898" y="6739"/>
                  <a:pt x="14157" y="6739"/>
                </a:cubicBezTo>
                <a:cubicBezTo>
                  <a:pt x="15104" y="6739"/>
                  <a:pt x="16060" y="6914"/>
                  <a:pt x="16691" y="7601"/>
                </a:cubicBezTo>
                <a:cubicBezTo>
                  <a:pt x="17084" y="8029"/>
                  <a:pt x="17280" y="8600"/>
                  <a:pt x="17476" y="9144"/>
                </a:cubicBezTo>
                <a:cubicBezTo>
                  <a:pt x="17655" y="9653"/>
                  <a:pt x="17851" y="10179"/>
                  <a:pt x="18199" y="10581"/>
                </a:cubicBezTo>
                <a:lnTo>
                  <a:pt x="18163" y="0"/>
                </a:lnTo>
                <a:close/>
              </a:path>
            </a:pathLst>
          </a:custGeom>
          <a:solidFill>
            <a:srgbClr val="FE5471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47" name="Google Shape;847;p29"/>
          <p:cNvSpPr/>
          <p:nvPr/>
        </p:nvSpPr>
        <p:spPr>
          <a:xfrm rot="2183927">
            <a:off x="-1310507" y="3572605"/>
            <a:ext cx="5352422" cy="2533477"/>
          </a:xfrm>
          <a:custGeom>
            <a:avLst/>
            <a:gdLst/>
            <a:ahLst/>
            <a:cxnLst/>
            <a:rect l="l" t="t" r="r" b="b"/>
            <a:pathLst>
              <a:path w="15051" h="8104" extrusionOk="0">
                <a:moveTo>
                  <a:pt x="13907" y="0"/>
                </a:moveTo>
                <a:cubicBezTo>
                  <a:pt x="13817" y="0"/>
                  <a:pt x="13721" y="14"/>
                  <a:pt x="13623" y="48"/>
                </a:cubicBezTo>
                <a:cubicBezTo>
                  <a:pt x="13123" y="208"/>
                  <a:pt x="13088" y="976"/>
                  <a:pt x="13088" y="976"/>
                </a:cubicBezTo>
                <a:cubicBezTo>
                  <a:pt x="13088" y="976"/>
                  <a:pt x="12512" y="520"/>
                  <a:pt x="11792" y="520"/>
                </a:cubicBezTo>
                <a:cubicBezTo>
                  <a:pt x="11551" y="520"/>
                  <a:pt x="11293" y="571"/>
                  <a:pt x="11036" y="708"/>
                </a:cubicBezTo>
                <a:cubicBezTo>
                  <a:pt x="10010" y="1252"/>
                  <a:pt x="10153" y="2626"/>
                  <a:pt x="10153" y="2626"/>
                </a:cubicBezTo>
                <a:cubicBezTo>
                  <a:pt x="10153" y="2626"/>
                  <a:pt x="9850" y="2347"/>
                  <a:pt x="9434" y="2347"/>
                </a:cubicBezTo>
                <a:cubicBezTo>
                  <a:pt x="9284" y="2347"/>
                  <a:pt x="9119" y="2384"/>
                  <a:pt x="8948" y="2483"/>
                </a:cubicBezTo>
                <a:cubicBezTo>
                  <a:pt x="8315" y="2867"/>
                  <a:pt x="8458" y="3589"/>
                  <a:pt x="8458" y="3589"/>
                </a:cubicBezTo>
                <a:cubicBezTo>
                  <a:pt x="8458" y="3589"/>
                  <a:pt x="7881" y="2845"/>
                  <a:pt x="6900" y="2845"/>
                </a:cubicBezTo>
                <a:cubicBezTo>
                  <a:pt x="6729" y="2845"/>
                  <a:pt x="6547" y="2867"/>
                  <a:pt x="6352" y="2920"/>
                </a:cubicBezTo>
                <a:cubicBezTo>
                  <a:pt x="5041" y="3286"/>
                  <a:pt x="4880" y="4972"/>
                  <a:pt x="4880" y="4972"/>
                </a:cubicBezTo>
                <a:cubicBezTo>
                  <a:pt x="4880" y="4972"/>
                  <a:pt x="4551" y="4523"/>
                  <a:pt x="4029" y="4523"/>
                </a:cubicBezTo>
                <a:cubicBezTo>
                  <a:pt x="3982" y="4523"/>
                  <a:pt x="3932" y="4527"/>
                  <a:pt x="3881" y="4535"/>
                </a:cubicBezTo>
                <a:cubicBezTo>
                  <a:pt x="3283" y="4642"/>
                  <a:pt x="3007" y="5400"/>
                  <a:pt x="3007" y="5400"/>
                </a:cubicBezTo>
                <a:cubicBezTo>
                  <a:pt x="3007" y="5400"/>
                  <a:pt x="2611" y="4757"/>
                  <a:pt x="1768" y="4757"/>
                </a:cubicBezTo>
                <a:cubicBezTo>
                  <a:pt x="1623" y="4757"/>
                  <a:pt x="1465" y="4776"/>
                  <a:pt x="1294" y="4821"/>
                </a:cubicBezTo>
                <a:cubicBezTo>
                  <a:pt x="125" y="5124"/>
                  <a:pt x="0" y="6453"/>
                  <a:pt x="188" y="7211"/>
                </a:cubicBezTo>
                <a:lnTo>
                  <a:pt x="188" y="8103"/>
                </a:lnTo>
                <a:lnTo>
                  <a:pt x="15050" y="8103"/>
                </a:lnTo>
                <a:lnTo>
                  <a:pt x="15050" y="5882"/>
                </a:lnTo>
                <a:lnTo>
                  <a:pt x="14542" y="217"/>
                </a:lnTo>
                <a:cubicBezTo>
                  <a:pt x="14542" y="217"/>
                  <a:pt x="14268" y="0"/>
                  <a:pt x="139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29"/>
          <p:cNvSpPr/>
          <p:nvPr/>
        </p:nvSpPr>
        <p:spPr>
          <a:xfrm>
            <a:off x="8742010" y="1845546"/>
            <a:ext cx="404881" cy="343523"/>
          </a:xfrm>
          <a:custGeom>
            <a:avLst/>
            <a:gdLst/>
            <a:ahLst/>
            <a:cxnLst/>
            <a:rect l="l" t="t" r="r" b="b"/>
            <a:pathLst>
              <a:path w="4783" h="4059" extrusionOk="0">
                <a:moveTo>
                  <a:pt x="1544" y="1"/>
                </a:moveTo>
                <a:cubicBezTo>
                  <a:pt x="1030" y="1"/>
                  <a:pt x="569" y="403"/>
                  <a:pt x="429" y="981"/>
                </a:cubicBezTo>
                <a:cubicBezTo>
                  <a:pt x="420" y="1008"/>
                  <a:pt x="420" y="1026"/>
                  <a:pt x="411" y="1052"/>
                </a:cubicBezTo>
                <a:cubicBezTo>
                  <a:pt x="411" y="1052"/>
                  <a:pt x="0" y="2533"/>
                  <a:pt x="2204" y="4059"/>
                </a:cubicBezTo>
                <a:cubicBezTo>
                  <a:pt x="4746" y="3202"/>
                  <a:pt x="4755" y="1659"/>
                  <a:pt x="4755" y="1659"/>
                </a:cubicBezTo>
                <a:cubicBezTo>
                  <a:pt x="4755" y="1632"/>
                  <a:pt x="4755" y="1614"/>
                  <a:pt x="4755" y="1588"/>
                </a:cubicBezTo>
                <a:cubicBezTo>
                  <a:pt x="4782" y="945"/>
                  <a:pt x="4389" y="392"/>
                  <a:pt x="3836" y="312"/>
                </a:cubicBezTo>
                <a:cubicBezTo>
                  <a:pt x="3792" y="306"/>
                  <a:pt x="3749" y="303"/>
                  <a:pt x="3705" y="303"/>
                </a:cubicBezTo>
                <a:cubicBezTo>
                  <a:pt x="3184" y="303"/>
                  <a:pt x="2711" y="736"/>
                  <a:pt x="2587" y="1329"/>
                </a:cubicBezTo>
                <a:cubicBezTo>
                  <a:pt x="2641" y="669"/>
                  <a:pt x="2240" y="89"/>
                  <a:pt x="1669" y="9"/>
                </a:cubicBezTo>
                <a:cubicBezTo>
                  <a:pt x="1627" y="3"/>
                  <a:pt x="1585" y="1"/>
                  <a:pt x="1544" y="1"/>
                </a:cubicBezTo>
                <a:close/>
              </a:path>
            </a:pathLst>
          </a:custGeom>
          <a:solidFill>
            <a:srgbClr val="FE5471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29"/>
          <p:cNvSpPr/>
          <p:nvPr/>
        </p:nvSpPr>
        <p:spPr>
          <a:xfrm>
            <a:off x="4533038" y="128188"/>
            <a:ext cx="215700" cy="215700"/>
          </a:xfrm>
          <a:prstGeom prst="star4">
            <a:avLst>
              <a:gd name="adj" fmla="val 1912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29"/>
          <p:cNvSpPr/>
          <p:nvPr/>
        </p:nvSpPr>
        <p:spPr>
          <a:xfrm>
            <a:off x="2336800" y="209475"/>
            <a:ext cx="215700" cy="215700"/>
          </a:xfrm>
          <a:prstGeom prst="star4">
            <a:avLst>
              <a:gd name="adj" fmla="val 1912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29"/>
          <p:cNvSpPr/>
          <p:nvPr/>
        </p:nvSpPr>
        <p:spPr>
          <a:xfrm>
            <a:off x="8680025" y="2463888"/>
            <a:ext cx="215700" cy="215700"/>
          </a:xfrm>
          <a:prstGeom prst="star4">
            <a:avLst>
              <a:gd name="adj" fmla="val 1912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29"/>
          <p:cNvSpPr/>
          <p:nvPr/>
        </p:nvSpPr>
        <p:spPr>
          <a:xfrm>
            <a:off x="169623" y="2628892"/>
            <a:ext cx="404881" cy="343523"/>
          </a:xfrm>
          <a:custGeom>
            <a:avLst/>
            <a:gdLst/>
            <a:ahLst/>
            <a:cxnLst/>
            <a:rect l="l" t="t" r="r" b="b"/>
            <a:pathLst>
              <a:path w="4783" h="4059" extrusionOk="0">
                <a:moveTo>
                  <a:pt x="1544" y="1"/>
                </a:moveTo>
                <a:cubicBezTo>
                  <a:pt x="1030" y="1"/>
                  <a:pt x="569" y="403"/>
                  <a:pt x="429" y="981"/>
                </a:cubicBezTo>
                <a:cubicBezTo>
                  <a:pt x="420" y="1008"/>
                  <a:pt x="420" y="1026"/>
                  <a:pt x="411" y="1052"/>
                </a:cubicBezTo>
                <a:cubicBezTo>
                  <a:pt x="411" y="1052"/>
                  <a:pt x="0" y="2533"/>
                  <a:pt x="2204" y="4059"/>
                </a:cubicBezTo>
                <a:cubicBezTo>
                  <a:pt x="4746" y="3202"/>
                  <a:pt x="4755" y="1659"/>
                  <a:pt x="4755" y="1659"/>
                </a:cubicBezTo>
                <a:cubicBezTo>
                  <a:pt x="4755" y="1632"/>
                  <a:pt x="4755" y="1614"/>
                  <a:pt x="4755" y="1588"/>
                </a:cubicBezTo>
                <a:cubicBezTo>
                  <a:pt x="4782" y="945"/>
                  <a:pt x="4389" y="392"/>
                  <a:pt x="3836" y="312"/>
                </a:cubicBezTo>
                <a:cubicBezTo>
                  <a:pt x="3792" y="306"/>
                  <a:pt x="3749" y="303"/>
                  <a:pt x="3705" y="303"/>
                </a:cubicBezTo>
                <a:cubicBezTo>
                  <a:pt x="3184" y="303"/>
                  <a:pt x="2711" y="736"/>
                  <a:pt x="2587" y="1329"/>
                </a:cubicBezTo>
                <a:cubicBezTo>
                  <a:pt x="2641" y="669"/>
                  <a:pt x="2240" y="89"/>
                  <a:pt x="1669" y="9"/>
                </a:cubicBezTo>
                <a:cubicBezTo>
                  <a:pt x="1627" y="3"/>
                  <a:pt x="1585" y="1"/>
                  <a:pt x="1544" y="1"/>
                </a:cubicBezTo>
                <a:close/>
              </a:path>
            </a:pathLst>
          </a:custGeom>
          <a:solidFill>
            <a:srgbClr val="FE5471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29"/>
          <p:cNvSpPr/>
          <p:nvPr/>
        </p:nvSpPr>
        <p:spPr>
          <a:xfrm>
            <a:off x="-32525" y="958498"/>
            <a:ext cx="1491234" cy="593150"/>
          </a:xfrm>
          <a:custGeom>
            <a:avLst/>
            <a:gdLst/>
            <a:ahLst/>
            <a:cxnLst/>
            <a:rect l="l" t="t" r="r" b="b"/>
            <a:pathLst>
              <a:path w="7725" h="3073" extrusionOk="0">
                <a:moveTo>
                  <a:pt x="3031" y="0"/>
                </a:moveTo>
                <a:cubicBezTo>
                  <a:pt x="2544" y="0"/>
                  <a:pt x="2056" y="318"/>
                  <a:pt x="1968" y="932"/>
                </a:cubicBezTo>
                <a:cubicBezTo>
                  <a:pt x="1950" y="1101"/>
                  <a:pt x="1941" y="1289"/>
                  <a:pt x="1950" y="1512"/>
                </a:cubicBezTo>
                <a:cubicBezTo>
                  <a:pt x="1950" y="1512"/>
                  <a:pt x="1861" y="1396"/>
                  <a:pt x="1718" y="1280"/>
                </a:cubicBezTo>
                <a:cubicBezTo>
                  <a:pt x="1524" y="1128"/>
                  <a:pt x="1306" y="1060"/>
                  <a:pt x="1093" y="1060"/>
                </a:cubicBezTo>
                <a:cubicBezTo>
                  <a:pt x="529" y="1060"/>
                  <a:pt x="0" y="1534"/>
                  <a:pt x="59" y="2181"/>
                </a:cubicBezTo>
                <a:cubicBezTo>
                  <a:pt x="85" y="2457"/>
                  <a:pt x="201" y="2770"/>
                  <a:pt x="487" y="3073"/>
                </a:cubicBezTo>
                <a:lnTo>
                  <a:pt x="7106" y="3073"/>
                </a:lnTo>
                <a:cubicBezTo>
                  <a:pt x="7106" y="3073"/>
                  <a:pt x="7115" y="3073"/>
                  <a:pt x="7124" y="3064"/>
                </a:cubicBezTo>
                <a:cubicBezTo>
                  <a:pt x="7724" y="2722"/>
                  <a:pt x="7452" y="1819"/>
                  <a:pt x="6816" y="1819"/>
                </a:cubicBezTo>
                <a:cubicBezTo>
                  <a:pt x="6772" y="1819"/>
                  <a:pt x="6726" y="1823"/>
                  <a:pt x="6678" y="1833"/>
                </a:cubicBezTo>
                <a:cubicBezTo>
                  <a:pt x="6535" y="1851"/>
                  <a:pt x="6384" y="1913"/>
                  <a:pt x="6223" y="2011"/>
                </a:cubicBezTo>
                <a:cubicBezTo>
                  <a:pt x="6223" y="2011"/>
                  <a:pt x="6410" y="1761"/>
                  <a:pt x="6491" y="1414"/>
                </a:cubicBezTo>
                <a:cubicBezTo>
                  <a:pt x="6631" y="751"/>
                  <a:pt x="6098" y="171"/>
                  <a:pt x="5461" y="171"/>
                </a:cubicBezTo>
                <a:cubicBezTo>
                  <a:pt x="5369" y="171"/>
                  <a:pt x="5274" y="183"/>
                  <a:pt x="5179" y="209"/>
                </a:cubicBezTo>
                <a:cubicBezTo>
                  <a:pt x="4733" y="325"/>
                  <a:pt x="4269" y="655"/>
                  <a:pt x="4135" y="1512"/>
                </a:cubicBezTo>
                <a:cubicBezTo>
                  <a:pt x="4135" y="1512"/>
                  <a:pt x="4144" y="1190"/>
                  <a:pt x="4064" y="825"/>
                </a:cubicBezTo>
                <a:cubicBezTo>
                  <a:pt x="3927" y="269"/>
                  <a:pt x="3479" y="0"/>
                  <a:pt x="30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30"/>
          <p:cNvSpPr/>
          <p:nvPr/>
        </p:nvSpPr>
        <p:spPr>
          <a:xfrm>
            <a:off x="-1688801" y="2988913"/>
            <a:ext cx="4271369" cy="2482625"/>
          </a:xfrm>
          <a:custGeom>
            <a:avLst/>
            <a:gdLst/>
            <a:ahLst/>
            <a:cxnLst/>
            <a:rect l="l" t="t" r="r" b="b"/>
            <a:pathLst>
              <a:path w="22411" h="13026" extrusionOk="0">
                <a:moveTo>
                  <a:pt x="1" y="1"/>
                </a:moveTo>
                <a:lnTo>
                  <a:pt x="45" y="13025"/>
                </a:lnTo>
                <a:lnTo>
                  <a:pt x="21822" y="12963"/>
                </a:lnTo>
                <a:cubicBezTo>
                  <a:pt x="22411" y="11705"/>
                  <a:pt x="21670" y="9983"/>
                  <a:pt x="20359" y="9600"/>
                </a:cubicBezTo>
                <a:cubicBezTo>
                  <a:pt x="20115" y="9527"/>
                  <a:pt x="19870" y="9496"/>
                  <a:pt x="19625" y="9496"/>
                </a:cubicBezTo>
                <a:cubicBezTo>
                  <a:pt x="18132" y="9496"/>
                  <a:pt x="16612" y="10649"/>
                  <a:pt x="15124" y="10649"/>
                </a:cubicBezTo>
                <a:cubicBezTo>
                  <a:pt x="14869" y="10649"/>
                  <a:pt x="14616" y="10615"/>
                  <a:pt x="14364" y="10536"/>
                </a:cubicBezTo>
                <a:cubicBezTo>
                  <a:pt x="13275" y="10206"/>
                  <a:pt x="12580" y="9127"/>
                  <a:pt x="12071" y="8092"/>
                </a:cubicBezTo>
                <a:cubicBezTo>
                  <a:pt x="11554" y="7057"/>
                  <a:pt x="11081" y="5924"/>
                  <a:pt x="10144" y="5264"/>
                </a:cubicBezTo>
                <a:cubicBezTo>
                  <a:pt x="9388" y="4734"/>
                  <a:pt x="8479" y="4599"/>
                  <a:pt x="7547" y="4599"/>
                </a:cubicBezTo>
                <a:cubicBezTo>
                  <a:pt x="7005" y="4599"/>
                  <a:pt x="6456" y="4645"/>
                  <a:pt x="5924" y="4684"/>
                </a:cubicBezTo>
                <a:cubicBezTo>
                  <a:pt x="5607" y="4710"/>
                  <a:pt x="5280" y="4727"/>
                  <a:pt x="4953" y="4727"/>
                </a:cubicBezTo>
                <a:cubicBezTo>
                  <a:pt x="3792" y="4727"/>
                  <a:pt x="2629" y="4509"/>
                  <a:pt x="1856" y="3667"/>
                </a:cubicBezTo>
                <a:cubicBezTo>
                  <a:pt x="1375" y="3141"/>
                  <a:pt x="1134" y="2436"/>
                  <a:pt x="893" y="1767"/>
                </a:cubicBezTo>
                <a:cubicBezTo>
                  <a:pt x="670" y="1143"/>
                  <a:pt x="429" y="500"/>
                  <a:pt x="1" y="1"/>
                </a:cubicBezTo>
                <a:close/>
              </a:path>
            </a:pathLst>
          </a:custGeom>
          <a:solidFill>
            <a:srgbClr val="FE5471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0"/>
          <p:cNvSpPr/>
          <p:nvPr/>
        </p:nvSpPr>
        <p:spPr>
          <a:xfrm>
            <a:off x="4076699" y="-266700"/>
            <a:ext cx="5905036" cy="3432979"/>
          </a:xfrm>
          <a:custGeom>
            <a:avLst/>
            <a:gdLst/>
            <a:ahLst/>
            <a:cxnLst/>
            <a:rect l="l" t="t" r="r" b="b"/>
            <a:pathLst>
              <a:path w="18200" h="10581" extrusionOk="0">
                <a:moveTo>
                  <a:pt x="18163" y="0"/>
                </a:moveTo>
                <a:lnTo>
                  <a:pt x="473" y="54"/>
                </a:lnTo>
                <a:cubicBezTo>
                  <a:pt x="0" y="1071"/>
                  <a:pt x="598" y="2471"/>
                  <a:pt x="1668" y="2784"/>
                </a:cubicBezTo>
                <a:cubicBezTo>
                  <a:pt x="1865" y="2842"/>
                  <a:pt x="2062" y="2866"/>
                  <a:pt x="2260" y="2866"/>
                </a:cubicBezTo>
                <a:cubicBezTo>
                  <a:pt x="3475" y="2866"/>
                  <a:pt x="4713" y="1928"/>
                  <a:pt x="5928" y="1928"/>
                </a:cubicBezTo>
                <a:cubicBezTo>
                  <a:pt x="6133" y="1928"/>
                  <a:pt x="6336" y="1955"/>
                  <a:pt x="6539" y="2016"/>
                </a:cubicBezTo>
                <a:cubicBezTo>
                  <a:pt x="7422" y="2293"/>
                  <a:pt x="7984" y="3167"/>
                  <a:pt x="8395" y="4006"/>
                </a:cubicBezTo>
                <a:cubicBezTo>
                  <a:pt x="8814" y="4844"/>
                  <a:pt x="9207" y="5763"/>
                  <a:pt x="9965" y="6299"/>
                </a:cubicBezTo>
                <a:cubicBezTo>
                  <a:pt x="10573" y="6732"/>
                  <a:pt x="11308" y="6842"/>
                  <a:pt x="12064" y="6842"/>
                </a:cubicBezTo>
                <a:cubicBezTo>
                  <a:pt x="12506" y="6842"/>
                  <a:pt x="12956" y="6804"/>
                  <a:pt x="13391" y="6771"/>
                </a:cubicBezTo>
                <a:cubicBezTo>
                  <a:pt x="13641" y="6752"/>
                  <a:pt x="13898" y="6739"/>
                  <a:pt x="14157" y="6739"/>
                </a:cubicBezTo>
                <a:cubicBezTo>
                  <a:pt x="15104" y="6739"/>
                  <a:pt x="16060" y="6914"/>
                  <a:pt x="16691" y="7601"/>
                </a:cubicBezTo>
                <a:cubicBezTo>
                  <a:pt x="17084" y="8029"/>
                  <a:pt x="17280" y="8600"/>
                  <a:pt x="17476" y="9144"/>
                </a:cubicBezTo>
                <a:cubicBezTo>
                  <a:pt x="17655" y="9653"/>
                  <a:pt x="17851" y="10179"/>
                  <a:pt x="18199" y="10581"/>
                </a:cubicBezTo>
                <a:lnTo>
                  <a:pt x="18163" y="0"/>
                </a:lnTo>
                <a:close/>
              </a:path>
            </a:pathLst>
          </a:custGeom>
          <a:solidFill>
            <a:srgbClr val="FE5471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0"/>
          <p:cNvSpPr/>
          <p:nvPr/>
        </p:nvSpPr>
        <p:spPr>
          <a:xfrm rot="10800000">
            <a:off x="-847781" y="-571675"/>
            <a:ext cx="3277957" cy="1764950"/>
          </a:xfrm>
          <a:custGeom>
            <a:avLst/>
            <a:gdLst/>
            <a:ahLst/>
            <a:cxnLst/>
            <a:rect l="l" t="t" r="r" b="b"/>
            <a:pathLst>
              <a:path w="15051" h="8104" extrusionOk="0">
                <a:moveTo>
                  <a:pt x="13907" y="0"/>
                </a:moveTo>
                <a:cubicBezTo>
                  <a:pt x="13817" y="0"/>
                  <a:pt x="13721" y="14"/>
                  <a:pt x="13623" y="48"/>
                </a:cubicBezTo>
                <a:cubicBezTo>
                  <a:pt x="13123" y="208"/>
                  <a:pt x="13088" y="976"/>
                  <a:pt x="13088" y="976"/>
                </a:cubicBezTo>
                <a:cubicBezTo>
                  <a:pt x="13088" y="976"/>
                  <a:pt x="12512" y="520"/>
                  <a:pt x="11792" y="520"/>
                </a:cubicBezTo>
                <a:cubicBezTo>
                  <a:pt x="11551" y="520"/>
                  <a:pt x="11293" y="571"/>
                  <a:pt x="11036" y="708"/>
                </a:cubicBezTo>
                <a:cubicBezTo>
                  <a:pt x="10010" y="1252"/>
                  <a:pt x="10153" y="2626"/>
                  <a:pt x="10153" y="2626"/>
                </a:cubicBezTo>
                <a:cubicBezTo>
                  <a:pt x="10153" y="2626"/>
                  <a:pt x="9850" y="2347"/>
                  <a:pt x="9434" y="2347"/>
                </a:cubicBezTo>
                <a:cubicBezTo>
                  <a:pt x="9284" y="2347"/>
                  <a:pt x="9119" y="2384"/>
                  <a:pt x="8948" y="2483"/>
                </a:cubicBezTo>
                <a:cubicBezTo>
                  <a:pt x="8315" y="2867"/>
                  <a:pt x="8458" y="3589"/>
                  <a:pt x="8458" y="3589"/>
                </a:cubicBezTo>
                <a:cubicBezTo>
                  <a:pt x="8458" y="3589"/>
                  <a:pt x="7881" y="2845"/>
                  <a:pt x="6900" y="2845"/>
                </a:cubicBezTo>
                <a:cubicBezTo>
                  <a:pt x="6729" y="2845"/>
                  <a:pt x="6547" y="2867"/>
                  <a:pt x="6352" y="2920"/>
                </a:cubicBezTo>
                <a:cubicBezTo>
                  <a:pt x="5041" y="3286"/>
                  <a:pt x="4880" y="4972"/>
                  <a:pt x="4880" y="4972"/>
                </a:cubicBezTo>
                <a:cubicBezTo>
                  <a:pt x="4880" y="4972"/>
                  <a:pt x="4551" y="4523"/>
                  <a:pt x="4029" y="4523"/>
                </a:cubicBezTo>
                <a:cubicBezTo>
                  <a:pt x="3982" y="4523"/>
                  <a:pt x="3932" y="4527"/>
                  <a:pt x="3881" y="4535"/>
                </a:cubicBezTo>
                <a:cubicBezTo>
                  <a:pt x="3283" y="4642"/>
                  <a:pt x="3007" y="5400"/>
                  <a:pt x="3007" y="5400"/>
                </a:cubicBezTo>
                <a:cubicBezTo>
                  <a:pt x="3007" y="5400"/>
                  <a:pt x="2611" y="4757"/>
                  <a:pt x="1768" y="4757"/>
                </a:cubicBezTo>
                <a:cubicBezTo>
                  <a:pt x="1623" y="4757"/>
                  <a:pt x="1465" y="4776"/>
                  <a:pt x="1294" y="4821"/>
                </a:cubicBezTo>
                <a:cubicBezTo>
                  <a:pt x="125" y="5124"/>
                  <a:pt x="0" y="6453"/>
                  <a:pt x="188" y="7211"/>
                </a:cubicBezTo>
                <a:lnTo>
                  <a:pt x="188" y="8103"/>
                </a:lnTo>
                <a:lnTo>
                  <a:pt x="15050" y="8103"/>
                </a:lnTo>
                <a:lnTo>
                  <a:pt x="15050" y="5882"/>
                </a:lnTo>
                <a:lnTo>
                  <a:pt x="14542" y="217"/>
                </a:lnTo>
                <a:cubicBezTo>
                  <a:pt x="14542" y="217"/>
                  <a:pt x="14268" y="0"/>
                  <a:pt x="139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0"/>
          <p:cNvSpPr/>
          <p:nvPr/>
        </p:nvSpPr>
        <p:spPr>
          <a:xfrm>
            <a:off x="7042700" y="215075"/>
            <a:ext cx="215700" cy="215700"/>
          </a:xfrm>
          <a:prstGeom prst="star4">
            <a:avLst>
              <a:gd name="adj" fmla="val 1912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0"/>
          <p:cNvSpPr/>
          <p:nvPr/>
        </p:nvSpPr>
        <p:spPr>
          <a:xfrm rot="-881287">
            <a:off x="8230848" y="472062"/>
            <a:ext cx="1321236" cy="2029050"/>
          </a:xfrm>
          <a:custGeom>
            <a:avLst/>
            <a:gdLst/>
            <a:ahLst/>
            <a:cxnLst/>
            <a:rect l="l" t="t" r="r" b="b"/>
            <a:pathLst>
              <a:path w="9635" h="14797" extrusionOk="0">
                <a:moveTo>
                  <a:pt x="651" y="1"/>
                </a:moveTo>
                <a:cubicBezTo>
                  <a:pt x="275" y="1"/>
                  <a:pt x="170" y="453"/>
                  <a:pt x="527" y="953"/>
                </a:cubicBezTo>
                <a:cubicBezTo>
                  <a:pt x="1160" y="1872"/>
                  <a:pt x="2141" y="2443"/>
                  <a:pt x="3015" y="3112"/>
                </a:cubicBezTo>
                <a:cubicBezTo>
                  <a:pt x="3221" y="3264"/>
                  <a:pt x="3426" y="3424"/>
                  <a:pt x="3613" y="3612"/>
                </a:cubicBezTo>
                <a:cubicBezTo>
                  <a:pt x="3711" y="3719"/>
                  <a:pt x="3809" y="3826"/>
                  <a:pt x="3899" y="3933"/>
                </a:cubicBezTo>
                <a:cubicBezTo>
                  <a:pt x="3899" y="3942"/>
                  <a:pt x="3908" y="3942"/>
                  <a:pt x="3908" y="3951"/>
                </a:cubicBezTo>
                <a:cubicBezTo>
                  <a:pt x="4122" y="4245"/>
                  <a:pt x="4336" y="4557"/>
                  <a:pt x="4541" y="4861"/>
                </a:cubicBezTo>
                <a:lnTo>
                  <a:pt x="4532" y="4861"/>
                </a:lnTo>
                <a:cubicBezTo>
                  <a:pt x="3899" y="4397"/>
                  <a:pt x="3239" y="3968"/>
                  <a:pt x="2525" y="3656"/>
                </a:cubicBezTo>
                <a:cubicBezTo>
                  <a:pt x="2052" y="3451"/>
                  <a:pt x="1561" y="3299"/>
                  <a:pt x="1071" y="3183"/>
                </a:cubicBezTo>
                <a:cubicBezTo>
                  <a:pt x="946" y="3157"/>
                  <a:pt x="830" y="3139"/>
                  <a:pt x="705" y="3121"/>
                </a:cubicBezTo>
                <a:cubicBezTo>
                  <a:pt x="664" y="3114"/>
                  <a:pt x="621" y="3109"/>
                  <a:pt x="577" y="3109"/>
                </a:cubicBezTo>
                <a:cubicBezTo>
                  <a:pt x="515" y="3109"/>
                  <a:pt x="454" y="3118"/>
                  <a:pt x="402" y="3139"/>
                </a:cubicBezTo>
                <a:cubicBezTo>
                  <a:pt x="0" y="3335"/>
                  <a:pt x="455" y="3844"/>
                  <a:pt x="678" y="4013"/>
                </a:cubicBezTo>
                <a:cubicBezTo>
                  <a:pt x="830" y="4138"/>
                  <a:pt x="1017" y="4227"/>
                  <a:pt x="1196" y="4298"/>
                </a:cubicBezTo>
                <a:cubicBezTo>
                  <a:pt x="1954" y="4584"/>
                  <a:pt x="2757" y="4691"/>
                  <a:pt x="3551" y="4834"/>
                </a:cubicBezTo>
                <a:cubicBezTo>
                  <a:pt x="3792" y="4887"/>
                  <a:pt x="4041" y="4941"/>
                  <a:pt x="4282" y="5003"/>
                </a:cubicBezTo>
                <a:cubicBezTo>
                  <a:pt x="4398" y="5030"/>
                  <a:pt x="4523" y="5066"/>
                  <a:pt x="4639" y="5101"/>
                </a:cubicBezTo>
                <a:cubicBezTo>
                  <a:pt x="4648" y="5106"/>
                  <a:pt x="4657" y="5108"/>
                  <a:pt x="4666" y="5108"/>
                </a:cubicBezTo>
                <a:cubicBezTo>
                  <a:pt x="4675" y="5108"/>
                  <a:pt x="4684" y="5106"/>
                  <a:pt x="4693" y="5101"/>
                </a:cubicBezTo>
                <a:cubicBezTo>
                  <a:pt x="4693" y="5110"/>
                  <a:pt x="4702" y="5110"/>
                  <a:pt x="4710" y="5119"/>
                </a:cubicBezTo>
                <a:cubicBezTo>
                  <a:pt x="5460" y="6252"/>
                  <a:pt x="6147" y="7439"/>
                  <a:pt x="6771" y="8643"/>
                </a:cubicBezTo>
                <a:cubicBezTo>
                  <a:pt x="5986" y="7742"/>
                  <a:pt x="5023" y="7019"/>
                  <a:pt x="4024" y="6368"/>
                </a:cubicBezTo>
                <a:cubicBezTo>
                  <a:pt x="3775" y="6216"/>
                  <a:pt x="3203" y="5826"/>
                  <a:pt x="2869" y="5826"/>
                </a:cubicBezTo>
                <a:cubicBezTo>
                  <a:pt x="2831" y="5826"/>
                  <a:pt x="2797" y="5831"/>
                  <a:pt x="2766" y="5842"/>
                </a:cubicBezTo>
                <a:cubicBezTo>
                  <a:pt x="2614" y="5886"/>
                  <a:pt x="2543" y="6056"/>
                  <a:pt x="2543" y="6208"/>
                </a:cubicBezTo>
                <a:cubicBezTo>
                  <a:pt x="2543" y="6448"/>
                  <a:pt x="2685" y="6654"/>
                  <a:pt x="2846" y="6805"/>
                </a:cubicBezTo>
                <a:cubicBezTo>
                  <a:pt x="3292" y="7233"/>
                  <a:pt x="3836" y="7546"/>
                  <a:pt x="4380" y="7822"/>
                </a:cubicBezTo>
                <a:cubicBezTo>
                  <a:pt x="4835" y="8054"/>
                  <a:pt x="5299" y="8250"/>
                  <a:pt x="5763" y="8465"/>
                </a:cubicBezTo>
                <a:cubicBezTo>
                  <a:pt x="6182" y="8679"/>
                  <a:pt x="6566" y="8875"/>
                  <a:pt x="6994" y="9071"/>
                </a:cubicBezTo>
                <a:cubicBezTo>
                  <a:pt x="7324" y="9731"/>
                  <a:pt x="7637" y="10400"/>
                  <a:pt x="7931" y="11070"/>
                </a:cubicBezTo>
                <a:cubicBezTo>
                  <a:pt x="8208" y="11739"/>
                  <a:pt x="8457" y="12417"/>
                  <a:pt x="8689" y="13104"/>
                </a:cubicBezTo>
                <a:cubicBezTo>
                  <a:pt x="8564" y="12961"/>
                  <a:pt x="8439" y="12827"/>
                  <a:pt x="8306" y="12693"/>
                </a:cubicBezTo>
                <a:cubicBezTo>
                  <a:pt x="7726" y="12095"/>
                  <a:pt x="7101" y="11542"/>
                  <a:pt x="6423" y="11061"/>
                </a:cubicBezTo>
                <a:cubicBezTo>
                  <a:pt x="5888" y="10668"/>
                  <a:pt x="5290" y="10383"/>
                  <a:pt x="4666" y="10151"/>
                </a:cubicBezTo>
                <a:cubicBezTo>
                  <a:pt x="4595" y="10124"/>
                  <a:pt x="4523" y="10097"/>
                  <a:pt x="4452" y="10079"/>
                </a:cubicBezTo>
                <a:cubicBezTo>
                  <a:pt x="4373" y="10053"/>
                  <a:pt x="4288" y="10022"/>
                  <a:pt x="4207" y="10022"/>
                </a:cubicBezTo>
                <a:cubicBezTo>
                  <a:pt x="4178" y="10022"/>
                  <a:pt x="4149" y="10025"/>
                  <a:pt x="4122" y="10035"/>
                </a:cubicBezTo>
                <a:cubicBezTo>
                  <a:pt x="3854" y="10160"/>
                  <a:pt x="3979" y="10525"/>
                  <a:pt x="4095" y="10722"/>
                </a:cubicBezTo>
                <a:cubicBezTo>
                  <a:pt x="4282" y="11007"/>
                  <a:pt x="4559" y="11221"/>
                  <a:pt x="4844" y="11409"/>
                </a:cubicBezTo>
                <a:cubicBezTo>
                  <a:pt x="5397" y="11792"/>
                  <a:pt x="6013" y="12069"/>
                  <a:pt x="6611" y="12363"/>
                </a:cubicBezTo>
                <a:cubicBezTo>
                  <a:pt x="6905" y="12506"/>
                  <a:pt x="7199" y="12640"/>
                  <a:pt x="7485" y="12791"/>
                </a:cubicBezTo>
                <a:cubicBezTo>
                  <a:pt x="7815" y="12979"/>
                  <a:pt x="8127" y="13193"/>
                  <a:pt x="8439" y="13407"/>
                </a:cubicBezTo>
                <a:cubicBezTo>
                  <a:pt x="8564" y="13487"/>
                  <a:pt x="8680" y="13567"/>
                  <a:pt x="8787" y="13657"/>
                </a:cubicBezTo>
                <a:cubicBezTo>
                  <a:pt x="8823" y="13674"/>
                  <a:pt x="8868" y="13719"/>
                  <a:pt x="8912" y="13755"/>
                </a:cubicBezTo>
                <a:cubicBezTo>
                  <a:pt x="8912" y="13764"/>
                  <a:pt x="8912" y="13773"/>
                  <a:pt x="8912" y="13773"/>
                </a:cubicBezTo>
                <a:cubicBezTo>
                  <a:pt x="9002" y="14022"/>
                  <a:pt x="9091" y="14272"/>
                  <a:pt x="9171" y="14522"/>
                </a:cubicBezTo>
                <a:cubicBezTo>
                  <a:pt x="9211" y="14626"/>
                  <a:pt x="9230" y="14796"/>
                  <a:pt x="9350" y="14796"/>
                </a:cubicBezTo>
                <a:cubicBezTo>
                  <a:pt x="9364" y="14796"/>
                  <a:pt x="9378" y="14794"/>
                  <a:pt x="9394" y="14790"/>
                </a:cubicBezTo>
                <a:cubicBezTo>
                  <a:pt x="9635" y="14763"/>
                  <a:pt x="9251" y="14005"/>
                  <a:pt x="9242" y="13844"/>
                </a:cubicBezTo>
                <a:cubicBezTo>
                  <a:pt x="9126" y="13469"/>
                  <a:pt x="9010" y="13104"/>
                  <a:pt x="8886" y="12738"/>
                </a:cubicBezTo>
                <a:lnTo>
                  <a:pt x="8877" y="12738"/>
                </a:lnTo>
                <a:cubicBezTo>
                  <a:pt x="8859" y="12604"/>
                  <a:pt x="8832" y="12470"/>
                  <a:pt x="8805" y="12336"/>
                </a:cubicBezTo>
                <a:cubicBezTo>
                  <a:pt x="8832" y="11792"/>
                  <a:pt x="8894" y="11248"/>
                  <a:pt x="8993" y="10713"/>
                </a:cubicBezTo>
                <a:cubicBezTo>
                  <a:pt x="9091" y="10151"/>
                  <a:pt x="9189" y="9589"/>
                  <a:pt x="9278" y="9027"/>
                </a:cubicBezTo>
                <a:cubicBezTo>
                  <a:pt x="9358" y="8482"/>
                  <a:pt x="9492" y="7938"/>
                  <a:pt x="9403" y="7385"/>
                </a:cubicBezTo>
                <a:cubicBezTo>
                  <a:pt x="9358" y="7126"/>
                  <a:pt x="9242" y="6877"/>
                  <a:pt x="9046" y="6707"/>
                </a:cubicBezTo>
                <a:cubicBezTo>
                  <a:pt x="8942" y="6613"/>
                  <a:pt x="8798" y="6553"/>
                  <a:pt x="8659" y="6553"/>
                </a:cubicBezTo>
                <a:cubicBezTo>
                  <a:pt x="8560" y="6553"/>
                  <a:pt x="8464" y="6583"/>
                  <a:pt x="8386" y="6654"/>
                </a:cubicBezTo>
                <a:cubicBezTo>
                  <a:pt x="8297" y="6734"/>
                  <a:pt x="8243" y="6841"/>
                  <a:pt x="8199" y="6948"/>
                </a:cubicBezTo>
                <a:cubicBezTo>
                  <a:pt x="8145" y="7073"/>
                  <a:pt x="8118" y="7189"/>
                  <a:pt x="8092" y="7314"/>
                </a:cubicBezTo>
                <a:cubicBezTo>
                  <a:pt x="7967" y="8170"/>
                  <a:pt x="8056" y="9044"/>
                  <a:pt x="8154" y="9892"/>
                </a:cubicBezTo>
                <a:cubicBezTo>
                  <a:pt x="8243" y="10525"/>
                  <a:pt x="8386" y="11141"/>
                  <a:pt x="8529" y="11765"/>
                </a:cubicBezTo>
                <a:cubicBezTo>
                  <a:pt x="8306" y="11159"/>
                  <a:pt x="8056" y="10570"/>
                  <a:pt x="7770" y="9990"/>
                </a:cubicBezTo>
                <a:cubicBezTo>
                  <a:pt x="7333" y="9098"/>
                  <a:pt x="6869" y="8215"/>
                  <a:pt x="6370" y="7349"/>
                </a:cubicBezTo>
                <a:cubicBezTo>
                  <a:pt x="6370" y="7349"/>
                  <a:pt x="6370" y="7341"/>
                  <a:pt x="6370" y="7341"/>
                </a:cubicBezTo>
                <a:cubicBezTo>
                  <a:pt x="6290" y="6993"/>
                  <a:pt x="6298" y="6627"/>
                  <a:pt x="6290" y="6279"/>
                </a:cubicBezTo>
                <a:cubicBezTo>
                  <a:pt x="6281" y="5860"/>
                  <a:pt x="6272" y="5467"/>
                  <a:pt x="6281" y="5057"/>
                </a:cubicBezTo>
                <a:cubicBezTo>
                  <a:pt x="6272" y="4102"/>
                  <a:pt x="6450" y="3121"/>
                  <a:pt x="6200" y="2175"/>
                </a:cubicBezTo>
                <a:cubicBezTo>
                  <a:pt x="6126" y="1894"/>
                  <a:pt x="5914" y="1398"/>
                  <a:pt x="5570" y="1398"/>
                </a:cubicBezTo>
                <a:cubicBezTo>
                  <a:pt x="5543" y="1398"/>
                  <a:pt x="5515" y="1402"/>
                  <a:pt x="5487" y="1408"/>
                </a:cubicBezTo>
                <a:cubicBezTo>
                  <a:pt x="5174" y="1515"/>
                  <a:pt x="5121" y="2113"/>
                  <a:pt x="5103" y="2398"/>
                </a:cubicBezTo>
                <a:cubicBezTo>
                  <a:pt x="5094" y="2880"/>
                  <a:pt x="5157" y="3353"/>
                  <a:pt x="5246" y="3826"/>
                </a:cubicBezTo>
                <a:cubicBezTo>
                  <a:pt x="5353" y="4370"/>
                  <a:pt x="5487" y="4923"/>
                  <a:pt x="5629" y="5467"/>
                </a:cubicBezTo>
                <a:cubicBezTo>
                  <a:pt x="5745" y="5895"/>
                  <a:pt x="5861" y="6315"/>
                  <a:pt x="6013" y="6734"/>
                </a:cubicBezTo>
                <a:cubicBezTo>
                  <a:pt x="5371" y="5663"/>
                  <a:pt x="4684" y="4629"/>
                  <a:pt x="3917" y="3647"/>
                </a:cubicBezTo>
                <a:cubicBezTo>
                  <a:pt x="3925" y="3638"/>
                  <a:pt x="3925" y="3629"/>
                  <a:pt x="3925" y="3612"/>
                </a:cubicBezTo>
                <a:cubicBezTo>
                  <a:pt x="3908" y="3531"/>
                  <a:pt x="3854" y="3451"/>
                  <a:pt x="3818" y="3380"/>
                </a:cubicBezTo>
                <a:cubicBezTo>
                  <a:pt x="3738" y="3228"/>
                  <a:pt x="3658" y="3085"/>
                  <a:pt x="3578" y="2942"/>
                </a:cubicBezTo>
                <a:cubicBezTo>
                  <a:pt x="3292" y="2416"/>
                  <a:pt x="2953" y="1934"/>
                  <a:pt x="2569" y="1488"/>
                </a:cubicBezTo>
                <a:cubicBezTo>
                  <a:pt x="2150" y="1016"/>
                  <a:pt x="1704" y="570"/>
                  <a:pt x="1178" y="213"/>
                </a:cubicBezTo>
                <a:cubicBezTo>
                  <a:pt x="971" y="64"/>
                  <a:pt x="792" y="1"/>
                  <a:pt x="651" y="1"/>
                </a:cubicBezTo>
                <a:close/>
              </a:path>
            </a:pathLst>
          </a:custGeom>
          <a:solidFill>
            <a:srgbClr val="FE5471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0" name="Google Shape;860;p30"/>
          <p:cNvGrpSpPr/>
          <p:nvPr/>
        </p:nvGrpSpPr>
        <p:grpSpPr>
          <a:xfrm flipH="1">
            <a:off x="7676387" y="1539557"/>
            <a:ext cx="1892158" cy="1815773"/>
            <a:chOff x="1947568" y="2108290"/>
            <a:chExt cx="650763" cy="624513"/>
          </a:xfrm>
        </p:grpSpPr>
        <p:sp>
          <p:nvSpPr>
            <p:cNvPr id="861" name="Google Shape;861;p30"/>
            <p:cNvSpPr/>
            <p:nvPr/>
          </p:nvSpPr>
          <p:spPr>
            <a:xfrm>
              <a:off x="1947568" y="2108290"/>
              <a:ext cx="650763" cy="624513"/>
            </a:xfrm>
            <a:custGeom>
              <a:avLst/>
              <a:gdLst/>
              <a:ahLst/>
              <a:cxnLst/>
              <a:rect l="l" t="t" r="r" b="b"/>
              <a:pathLst>
                <a:path w="19759" h="18962" extrusionOk="0">
                  <a:moveTo>
                    <a:pt x="17620" y="0"/>
                  </a:moveTo>
                  <a:cubicBezTo>
                    <a:pt x="16846" y="0"/>
                    <a:pt x="16035" y="421"/>
                    <a:pt x="15191" y="806"/>
                  </a:cubicBezTo>
                  <a:cubicBezTo>
                    <a:pt x="14823" y="979"/>
                    <a:pt x="14531" y="1044"/>
                    <a:pt x="14281" y="1044"/>
                  </a:cubicBezTo>
                  <a:cubicBezTo>
                    <a:pt x="13510" y="1044"/>
                    <a:pt x="13143" y="426"/>
                    <a:pt x="12219" y="426"/>
                  </a:cubicBezTo>
                  <a:cubicBezTo>
                    <a:pt x="12140" y="426"/>
                    <a:pt x="12058" y="431"/>
                    <a:pt x="11971" y="440"/>
                  </a:cubicBezTo>
                  <a:cubicBezTo>
                    <a:pt x="10650" y="610"/>
                    <a:pt x="9928" y="2465"/>
                    <a:pt x="9366" y="3616"/>
                  </a:cubicBezTo>
                  <a:cubicBezTo>
                    <a:pt x="8545" y="5320"/>
                    <a:pt x="8126" y="5454"/>
                    <a:pt x="6672" y="5909"/>
                  </a:cubicBezTo>
                  <a:cubicBezTo>
                    <a:pt x="4754" y="6507"/>
                    <a:pt x="3380" y="8924"/>
                    <a:pt x="2559" y="11431"/>
                  </a:cubicBezTo>
                  <a:cubicBezTo>
                    <a:pt x="1703" y="13956"/>
                    <a:pt x="1399" y="16561"/>
                    <a:pt x="614" y="17676"/>
                  </a:cubicBezTo>
                  <a:cubicBezTo>
                    <a:pt x="1" y="18594"/>
                    <a:pt x="193" y="18961"/>
                    <a:pt x="699" y="18961"/>
                  </a:cubicBezTo>
                  <a:cubicBezTo>
                    <a:pt x="1466" y="18961"/>
                    <a:pt x="2953" y="18117"/>
                    <a:pt x="3442" y="17069"/>
                  </a:cubicBezTo>
                  <a:cubicBezTo>
                    <a:pt x="3986" y="15909"/>
                    <a:pt x="4174" y="14545"/>
                    <a:pt x="4986" y="13643"/>
                  </a:cubicBezTo>
                  <a:cubicBezTo>
                    <a:pt x="5806" y="12725"/>
                    <a:pt x="6770" y="12448"/>
                    <a:pt x="7769" y="12091"/>
                  </a:cubicBezTo>
                  <a:cubicBezTo>
                    <a:pt x="8625" y="11788"/>
                    <a:pt x="9660" y="11422"/>
                    <a:pt x="10178" y="10468"/>
                  </a:cubicBezTo>
                  <a:cubicBezTo>
                    <a:pt x="10704" y="9504"/>
                    <a:pt x="10525" y="8237"/>
                    <a:pt x="11221" y="7336"/>
                  </a:cubicBezTo>
                  <a:cubicBezTo>
                    <a:pt x="12105" y="6248"/>
                    <a:pt x="13113" y="7042"/>
                    <a:pt x="13933" y="6373"/>
                  </a:cubicBezTo>
                  <a:cubicBezTo>
                    <a:pt x="14736" y="5748"/>
                    <a:pt x="14237" y="4705"/>
                    <a:pt x="15486" y="4259"/>
                  </a:cubicBezTo>
                  <a:cubicBezTo>
                    <a:pt x="15780" y="4160"/>
                    <a:pt x="16072" y="4131"/>
                    <a:pt x="16357" y="4131"/>
                  </a:cubicBezTo>
                  <a:cubicBezTo>
                    <a:pt x="16749" y="4131"/>
                    <a:pt x="17129" y="4185"/>
                    <a:pt x="17492" y="4185"/>
                  </a:cubicBezTo>
                  <a:cubicBezTo>
                    <a:pt x="18036" y="4185"/>
                    <a:pt x="18540" y="4065"/>
                    <a:pt x="18983" y="3465"/>
                  </a:cubicBezTo>
                  <a:cubicBezTo>
                    <a:pt x="19652" y="2581"/>
                    <a:pt x="19759" y="1297"/>
                    <a:pt x="18965" y="547"/>
                  </a:cubicBezTo>
                  <a:cubicBezTo>
                    <a:pt x="18531" y="150"/>
                    <a:pt x="18082" y="0"/>
                    <a:pt x="17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1965452" y="2148900"/>
              <a:ext cx="595794" cy="562497"/>
            </a:xfrm>
            <a:custGeom>
              <a:avLst/>
              <a:gdLst/>
              <a:ahLst/>
              <a:cxnLst/>
              <a:rect l="l" t="t" r="r" b="b"/>
              <a:pathLst>
                <a:path w="18090" h="17079" extrusionOk="0">
                  <a:moveTo>
                    <a:pt x="18020" y="1"/>
                  </a:moveTo>
                  <a:cubicBezTo>
                    <a:pt x="18017" y="1"/>
                    <a:pt x="18014" y="1"/>
                    <a:pt x="18011" y="1"/>
                  </a:cubicBezTo>
                  <a:cubicBezTo>
                    <a:pt x="17262" y="64"/>
                    <a:pt x="16531" y="269"/>
                    <a:pt x="15808" y="474"/>
                  </a:cubicBezTo>
                  <a:cubicBezTo>
                    <a:pt x="15112" y="679"/>
                    <a:pt x="14416" y="876"/>
                    <a:pt x="13738" y="1099"/>
                  </a:cubicBezTo>
                  <a:cubicBezTo>
                    <a:pt x="13042" y="1322"/>
                    <a:pt x="12418" y="1652"/>
                    <a:pt x="11856" y="2107"/>
                  </a:cubicBezTo>
                  <a:cubicBezTo>
                    <a:pt x="11187" y="2660"/>
                    <a:pt x="10553" y="3204"/>
                    <a:pt x="9813" y="3650"/>
                  </a:cubicBezTo>
                  <a:cubicBezTo>
                    <a:pt x="9189" y="4025"/>
                    <a:pt x="8609" y="4399"/>
                    <a:pt x="8100" y="4935"/>
                  </a:cubicBezTo>
                  <a:cubicBezTo>
                    <a:pt x="7529" y="5541"/>
                    <a:pt x="7012" y="6184"/>
                    <a:pt x="6512" y="6844"/>
                  </a:cubicBezTo>
                  <a:cubicBezTo>
                    <a:pt x="5513" y="8164"/>
                    <a:pt x="4639" y="9574"/>
                    <a:pt x="3729" y="10956"/>
                  </a:cubicBezTo>
                  <a:cubicBezTo>
                    <a:pt x="3095" y="11902"/>
                    <a:pt x="2373" y="12794"/>
                    <a:pt x="1793" y="13775"/>
                  </a:cubicBezTo>
                  <a:cubicBezTo>
                    <a:pt x="1499" y="14266"/>
                    <a:pt x="1276" y="14792"/>
                    <a:pt x="999" y="15301"/>
                  </a:cubicBezTo>
                  <a:cubicBezTo>
                    <a:pt x="687" y="15872"/>
                    <a:pt x="357" y="16434"/>
                    <a:pt x="27" y="16987"/>
                  </a:cubicBezTo>
                  <a:cubicBezTo>
                    <a:pt x="0" y="17033"/>
                    <a:pt x="37" y="17079"/>
                    <a:pt x="72" y="17079"/>
                  </a:cubicBezTo>
                  <a:cubicBezTo>
                    <a:pt x="85" y="17079"/>
                    <a:pt x="97" y="17073"/>
                    <a:pt x="107" y="17058"/>
                  </a:cubicBezTo>
                  <a:cubicBezTo>
                    <a:pt x="535" y="16336"/>
                    <a:pt x="954" y="15622"/>
                    <a:pt x="1338" y="14882"/>
                  </a:cubicBezTo>
                  <a:cubicBezTo>
                    <a:pt x="1534" y="14507"/>
                    <a:pt x="1713" y="14123"/>
                    <a:pt x="1927" y="13749"/>
                  </a:cubicBezTo>
                  <a:cubicBezTo>
                    <a:pt x="2141" y="13392"/>
                    <a:pt x="2382" y="13053"/>
                    <a:pt x="2623" y="12723"/>
                  </a:cubicBezTo>
                  <a:cubicBezTo>
                    <a:pt x="3586" y="11376"/>
                    <a:pt x="4478" y="9984"/>
                    <a:pt x="5397" y="8610"/>
                  </a:cubicBezTo>
                  <a:cubicBezTo>
                    <a:pt x="6325" y="7227"/>
                    <a:pt x="7306" y="5791"/>
                    <a:pt x="8528" y="4658"/>
                  </a:cubicBezTo>
                  <a:cubicBezTo>
                    <a:pt x="9090" y="4141"/>
                    <a:pt x="9795" y="3811"/>
                    <a:pt x="10429" y="3391"/>
                  </a:cubicBezTo>
                  <a:cubicBezTo>
                    <a:pt x="11124" y="2936"/>
                    <a:pt x="11686" y="2321"/>
                    <a:pt x="12373" y="1848"/>
                  </a:cubicBezTo>
                  <a:cubicBezTo>
                    <a:pt x="13167" y="1304"/>
                    <a:pt x="14131" y="1090"/>
                    <a:pt x="15041" y="813"/>
                  </a:cubicBezTo>
                  <a:cubicBezTo>
                    <a:pt x="16022" y="528"/>
                    <a:pt x="17003" y="198"/>
                    <a:pt x="18029" y="100"/>
                  </a:cubicBezTo>
                  <a:cubicBezTo>
                    <a:pt x="18089" y="100"/>
                    <a:pt x="18083" y="1"/>
                    <a:pt x="180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3" name="Google Shape;863;p30"/>
          <p:cNvGrpSpPr/>
          <p:nvPr/>
        </p:nvGrpSpPr>
        <p:grpSpPr>
          <a:xfrm rot="-575087">
            <a:off x="2291311" y="3845573"/>
            <a:ext cx="3954664" cy="2758601"/>
            <a:chOff x="2229014" y="4027339"/>
            <a:chExt cx="3954826" cy="2758714"/>
          </a:xfrm>
        </p:grpSpPr>
        <p:sp>
          <p:nvSpPr>
            <p:cNvPr id="864" name="Google Shape;864;p30"/>
            <p:cNvSpPr/>
            <p:nvPr/>
          </p:nvSpPr>
          <p:spPr>
            <a:xfrm rot="1521662">
              <a:off x="4462984" y="4215663"/>
              <a:ext cx="1343673" cy="2063519"/>
            </a:xfrm>
            <a:custGeom>
              <a:avLst/>
              <a:gdLst/>
              <a:ahLst/>
              <a:cxnLst/>
              <a:rect l="l" t="t" r="r" b="b"/>
              <a:pathLst>
                <a:path w="9635" h="14797" extrusionOk="0">
                  <a:moveTo>
                    <a:pt x="651" y="1"/>
                  </a:moveTo>
                  <a:cubicBezTo>
                    <a:pt x="275" y="1"/>
                    <a:pt x="170" y="453"/>
                    <a:pt x="527" y="953"/>
                  </a:cubicBezTo>
                  <a:cubicBezTo>
                    <a:pt x="1160" y="1872"/>
                    <a:pt x="2141" y="2443"/>
                    <a:pt x="3015" y="3112"/>
                  </a:cubicBezTo>
                  <a:cubicBezTo>
                    <a:pt x="3221" y="3264"/>
                    <a:pt x="3426" y="3424"/>
                    <a:pt x="3613" y="3612"/>
                  </a:cubicBezTo>
                  <a:cubicBezTo>
                    <a:pt x="3711" y="3719"/>
                    <a:pt x="3809" y="3826"/>
                    <a:pt x="3899" y="3933"/>
                  </a:cubicBezTo>
                  <a:cubicBezTo>
                    <a:pt x="3899" y="3942"/>
                    <a:pt x="3908" y="3942"/>
                    <a:pt x="3908" y="3951"/>
                  </a:cubicBezTo>
                  <a:cubicBezTo>
                    <a:pt x="4122" y="4245"/>
                    <a:pt x="4336" y="4557"/>
                    <a:pt x="4541" y="4861"/>
                  </a:cubicBezTo>
                  <a:lnTo>
                    <a:pt x="4532" y="4861"/>
                  </a:lnTo>
                  <a:cubicBezTo>
                    <a:pt x="3899" y="4397"/>
                    <a:pt x="3239" y="3968"/>
                    <a:pt x="2525" y="3656"/>
                  </a:cubicBezTo>
                  <a:cubicBezTo>
                    <a:pt x="2052" y="3451"/>
                    <a:pt x="1561" y="3299"/>
                    <a:pt x="1071" y="3183"/>
                  </a:cubicBezTo>
                  <a:cubicBezTo>
                    <a:pt x="946" y="3157"/>
                    <a:pt x="830" y="3139"/>
                    <a:pt x="705" y="3121"/>
                  </a:cubicBezTo>
                  <a:cubicBezTo>
                    <a:pt x="664" y="3114"/>
                    <a:pt x="621" y="3109"/>
                    <a:pt x="577" y="3109"/>
                  </a:cubicBezTo>
                  <a:cubicBezTo>
                    <a:pt x="515" y="3109"/>
                    <a:pt x="454" y="3118"/>
                    <a:pt x="402" y="3139"/>
                  </a:cubicBezTo>
                  <a:cubicBezTo>
                    <a:pt x="0" y="3335"/>
                    <a:pt x="455" y="3844"/>
                    <a:pt x="678" y="4013"/>
                  </a:cubicBezTo>
                  <a:cubicBezTo>
                    <a:pt x="830" y="4138"/>
                    <a:pt x="1017" y="4227"/>
                    <a:pt x="1196" y="4298"/>
                  </a:cubicBezTo>
                  <a:cubicBezTo>
                    <a:pt x="1954" y="4584"/>
                    <a:pt x="2757" y="4691"/>
                    <a:pt x="3551" y="4834"/>
                  </a:cubicBezTo>
                  <a:cubicBezTo>
                    <a:pt x="3792" y="4887"/>
                    <a:pt x="4041" y="4941"/>
                    <a:pt x="4282" y="5003"/>
                  </a:cubicBezTo>
                  <a:cubicBezTo>
                    <a:pt x="4398" y="5030"/>
                    <a:pt x="4523" y="5066"/>
                    <a:pt x="4639" y="5101"/>
                  </a:cubicBezTo>
                  <a:cubicBezTo>
                    <a:pt x="4648" y="5106"/>
                    <a:pt x="4657" y="5108"/>
                    <a:pt x="4666" y="5108"/>
                  </a:cubicBezTo>
                  <a:cubicBezTo>
                    <a:pt x="4675" y="5108"/>
                    <a:pt x="4684" y="5106"/>
                    <a:pt x="4693" y="5101"/>
                  </a:cubicBezTo>
                  <a:cubicBezTo>
                    <a:pt x="4693" y="5110"/>
                    <a:pt x="4702" y="5110"/>
                    <a:pt x="4710" y="5119"/>
                  </a:cubicBezTo>
                  <a:cubicBezTo>
                    <a:pt x="5460" y="6252"/>
                    <a:pt x="6147" y="7439"/>
                    <a:pt x="6771" y="8643"/>
                  </a:cubicBezTo>
                  <a:cubicBezTo>
                    <a:pt x="5986" y="7742"/>
                    <a:pt x="5023" y="7019"/>
                    <a:pt x="4024" y="6368"/>
                  </a:cubicBezTo>
                  <a:cubicBezTo>
                    <a:pt x="3775" y="6216"/>
                    <a:pt x="3203" y="5826"/>
                    <a:pt x="2869" y="5826"/>
                  </a:cubicBezTo>
                  <a:cubicBezTo>
                    <a:pt x="2831" y="5826"/>
                    <a:pt x="2797" y="5831"/>
                    <a:pt x="2766" y="5842"/>
                  </a:cubicBezTo>
                  <a:cubicBezTo>
                    <a:pt x="2614" y="5886"/>
                    <a:pt x="2543" y="6056"/>
                    <a:pt x="2543" y="6208"/>
                  </a:cubicBezTo>
                  <a:cubicBezTo>
                    <a:pt x="2543" y="6448"/>
                    <a:pt x="2685" y="6654"/>
                    <a:pt x="2846" y="6805"/>
                  </a:cubicBezTo>
                  <a:cubicBezTo>
                    <a:pt x="3292" y="7233"/>
                    <a:pt x="3836" y="7546"/>
                    <a:pt x="4380" y="7822"/>
                  </a:cubicBezTo>
                  <a:cubicBezTo>
                    <a:pt x="4835" y="8054"/>
                    <a:pt x="5299" y="8250"/>
                    <a:pt x="5763" y="8465"/>
                  </a:cubicBezTo>
                  <a:cubicBezTo>
                    <a:pt x="6182" y="8679"/>
                    <a:pt x="6566" y="8875"/>
                    <a:pt x="6994" y="9071"/>
                  </a:cubicBezTo>
                  <a:cubicBezTo>
                    <a:pt x="7324" y="9731"/>
                    <a:pt x="7637" y="10400"/>
                    <a:pt x="7931" y="11070"/>
                  </a:cubicBezTo>
                  <a:cubicBezTo>
                    <a:pt x="8208" y="11739"/>
                    <a:pt x="8457" y="12417"/>
                    <a:pt x="8689" y="13104"/>
                  </a:cubicBezTo>
                  <a:cubicBezTo>
                    <a:pt x="8564" y="12961"/>
                    <a:pt x="8439" y="12827"/>
                    <a:pt x="8306" y="12693"/>
                  </a:cubicBezTo>
                  <a:cubicBezTo>
                    <a:pt x="7726" y="12095"/>
                    <a:pt x="7101" y="11542"/>
                    <a:pt x="6423" y="11061"/>
                  </a:cubicBezTo>
                  <a:cubicBezTo>
                    <a:pt x="5888" y="10668"/>
                    <a:pt x="5290" y="10383"/>
                    <a:pt x="4666" y="10151"/>
                  </a:cubicBezTo>
                  <a:cubicBezTo>
                    <a:pt x="4595" y="10124"/>
                    <a:pt x="4523" y="10097"/>
                    <a:pt x="4452" y="10079"/>
                  </a:cubicBezTo>
                  <a:cubicBezTo>
                    <a:pt x="4373" y="10053"/>
                    <a:pt x="4288" y="10022"/>
                    <a:pt x="4207" y="10022"/>
                  </a:cubicBezTo>
                  <a:cubicBezTo>
                    <a:pt x="4178" y="10022"/>
                    <a:pt x="4149" y="10025"/>
                    <a:pt x="4122" y="10035"/>
                  </a:cubicBezTo>
                  <a:cubicBezTo>
                    <a:pt x="3854" y="10160"/>
                    <a:pt x="3979" y="10525"/>
                    <a:pt x="4095" y="10722"/>
                  </a:cubicBezTo>
                  <a:cubicBezTo>
                    <a:pt x="4282" y="11007"/>
                    <a:pt x="4559" y="11221"/>
                    <a:pt x="4844" y="11409"/>
                  </a:cubicBezTo>
                  <a:cubicBezTo>
                    <a:pt x="5397" y="11792"/>
                    <a:pt x="6013" y="12069"/>
                    <a:pt x="6611" y="12363"/>
                  </a:cubicBezTo>
                  <a:cubicBezTo>
                    <a:pt x="6905" y="12506"/>
                    <a:pt x="7199" y="12640"/>
                    <a:pt x="7485" y="12791"/>
                  </a:cubicBezTo>
                  <a:cubicBezTo>
                    <a:pt x="7815" y="12979"/>
                    <a:pt x="8127" y="13193"/>
                    <a:pt x="8439" y="13407"/>
                  </a:cubicBezTo>
                  <a:cubicBezTo>
                    <a:pt x="8564" y="13487"/>
                    <a:pt x="8680" y="13567"/>
                    <a:pt x="8787" y="13657"/>
                  </a:cubicBezTo>
                  <a:cubicBezTo>
                    <a:pt x="8823" y="13674"/>
                    <a:pt x="8868" y="13719"/>
                    <a:pt x="8912" y="13755"/>
                  </a:cubicBezTo>
                  <a:cubicBezTo>
                    <a:pt x="8912" y="13764"/>
                    <a:pt x="8912" y="13773"/>
                    <a:pt x="8912" y="13773"/>
                  </a:cubicBezTo>
                  <a:cubicBezTo>
                    <a:pt x="9002" y="14022"/>
                    <a:pt x="9091" y="14272"/>
                    <a:pt x="9171" y="14522"/>
                  </a:cubicBezTo>
                  <a:cubicBezTo>
                    <a:pt x="9211" y="14626"/>
                    <a:pt x="9230" y="14796"/>
                    <a:pt x="9350" y="14796"/>
                  </a:cubicBezTo>
                  <a:cubicBezTo>
                    <a:pt x="9364" y="14796"/>
                    <a:pt x="9378" y="14794"/>
                    <a:pt x="9394" y="14790"/>
                  </a:cubicBezTo>
                  <a:cubicBezTo>
                    <a:pt x="9635" y="14763"/>
                    <a:pt x="9251" y="14005"/>
                    <a:pt x="9242" y="13844"/>
                  </a:cubicBezTo>
                  <a:cubicBezTo>
                    <a:pt x="9126" y="13469"/>
                    <a:pt x="9010" y="13104"/>
                    <a:pt x="8886" y="12738"/>
                  </a:cubicBezTo>
                  <a:lnTo>
                    <a:pt x="8877" y="12738"/>
                  </a:lnTo>
                  <a:cubicBezTo>
                    <a:pt x="8859" y="12604"/>
                    <a:pt x="8832" y="12470"/>
                    <a:pt x="8805" y="12336"/>
                  </a:cubicBezTo>
                  <a:cubicBezTo>
                    <a:pt x="8832" y="11792"/>
                    <a:pt x="8894" y="11248"/>
                    <a:pt x="8993" y="10713"/>
                  </a:cubicBezTo>
                  <a:cubicBezTo>
                    <a:pt x="9091" y="10151"/>
                    <a:pt x="9189" y="9589"/>
                    <a:pt x="9278" y="9027"/>
                  </a:cubicBezTo>
                  <a:cubicBezTo>
                    <a:pt x="9358" y="8482"/>
                    <a:pt x="9492" y="7938"/>
                    <a:pt x="9403" y="7385"/>
                  </a:cubicBezTo>
                  <a:cubicBezTo>
                    <a:pt x="9358" y="7126"/>
                    <a:pt x="9242" y="6877"/>
                    <a:pt x="9046" y="6707"/>
                  </a:cubicBezTo>
                  <a:cubicBezTo>
                    <a:pt x="8942" y="6613"/>
                    <a:pt x="8798" y="6553"/>
                    <a:pt x="8659" y="6553"/>
                  </a:cubicBezTo>
                  <a:cubicBezTo>
                    <a:pt x="8560" y="6553"/>
                    <a:pt x="8464" y="6583"/>
                    <a:pt x="8386" y="6654"/>
                  </a:cubicBezTo>
                  <a:cubicBezTo>
                    <a:pt x="8297" y="6734"/>
                    <a:pt x="8243" y="6841"/>
                    <a:pt x="8199" y="6948"/>
                  </a:cubicBezTo>
                  <a:cubicBezTo>
                    <a:pt x="8145" y="7073"/>
                    <a:pt x="8118" y="7189"/>
                    <a:pt x="8092" y="7314"/>
                  </a:cubicBezTo>
                  <a:cubicBezTo>
                    <a:pt x="7967" y="8170"/>
                    <a:pt x="8056" y="9044"/>
                    <a:pt x="8154" y="9892"/>
                  </a:cubicBezTo>
                  <a:cubicBezTo>
                    <a:pt x="8243" y="10525"/>
                    <a:pt x="8386" y="11141"/>
                    <a:pt x="8529" y="11765"/>
                  </a:cubicBezTo>
                  <a:cubicBezTo>
                    <a:pt x="8306" y="11159"/>
                    <a:pt x="8056" y="10570"/>
                    <a:pt x="7770" y="9990"/>
                  </a:cubicBezTo>
                  <a:cubicBezTo>
                    <a:pt x="7333" y="9098"/>
                    <a:pt x="6869" y="8215"/>
                    <a:pt x="6370" y="7349"/>
                  </a:cubicBezTo>
                  <a:cubicBezTo>
                    <a:pt x="6370" y="7349"/>
                    <a:pt x="6370" y="7341"/>
                    <a:pt x="6370" y="7341"/>
                  </a:cubicBezTo>
                  <a:cubicBezTo>
                    <a:pt x="6290" y="6993"/>
                    <a:pt x="6298" y="6627"/>
                    <a:pt x="6290" y="6279"/>
                  </a:cubicBezTo>
                  <a:cubicBezTo>
                    <a:pt x="6281" y="5860"/>
                    <a:pt x="6272" y="5467"/>
                    <a:pt x="6281" y="5057"/>
                  </a:cubicBezTo>
                  <a:cubicBezTo>
                    <a:pt x="6272" y="4102"/>
                    <a:pt x="6450" y="3121"/>
                    <a:pt x="6200" y="2175"/>
                  </a:cubicBezTo>
                  <a:cubicBezTo>
                    <a:pt x="6126" y="1894"/>
                    <a:pt x="5914" y="1398"/>
                    <a:pt x="5570" y="1398"/>
                  </a:cubicBezTo>
                  <a:cubicBezTo>
                    <a:pt x="5543" y="1398"/>
                    <a:pt x="5515" y="1402"/>
                    <a:pt x="5487" y="1408"/>
                  </a:cubicBezTo>
                  <a:cubicBezTo>
                    <a:pt x="5174" y="1515"/>
                    <a:pt x="5121" y="2113"/>
                    <a:pt x="5103" y="2398"/>
                  </a:cubicBezTo>
                  <a:cubicBezTo>
                    <a:pt x="5094" y="2880"/>
                    <a:pt x="5157" y="3353"/>
                    <a:pt x="5246" y="3826"/>
                  </a:cubicBezTo>
                  <a:cubicBezTo>
                    <a:pt x="5353" y="4370"/>
                    <a:pt x="5487" y="4923"/>
                    <a:pt x="5629" y="5467"/>
                  </a:cubicBezTo>
                  <a:cubicBezTo>
                    <a:pt x="5745" y="5895"/>
                    <a:pt x="5861" y="6315"/>
                    <a:pt x="6013" y="6734"/>
                  </a:cubicBezTo>
                  <a:cubicBezTo>
                    <a:pt x="5371" y="5663"/>
                    <a:pt x="4684" y="4629"/>
                    <a:pt x="3917" y="3647"/>
                  </a:cubicBezTo>
                  <a:cubicBezTo>
                    <a:pt x="3925" y="3638"/>
                    <a:pt x="3925" y="3629"/>
                    <a:pt x="3925" y="3612"/>
                  </a:cubicBezTo>
                  <a:cubicBezTo>
                    <a:pt x="3908" y="3531"/>
                    <a:pt x="3854" y="3451"/>
                    <a:pt x="3818" y="3380"/>
                  </a:cubicBezTo>
                  <a:cubicBezTo>
                    <a:pt x="3738" y="3228"/>
                    <a:pt x="3658" y="3085"/>
                    <a:pt x="3578" y="2942"/>
                  </a:cubicBezTo>
                  <a:cubicBezTo>
                    <a:pt x="3292" y="2416"/>
                    <a:pt x="2953" y="1934"/>
                    <a:pt x="2569" y="1488"/>
                  </a:cubicBezTo>
                  <a:cubicBezTo>
                    <a:pt x="2150" y="1016"/>
                    <a:pt x="1704" y="570"/>
                    <a:pt x="1178" y="213"/>
                  </a:cubicBezTo>
                  <a:cubicBezTo>
                    <a:pt x="971" y="64"/>
                    <a:pt x="792" y="1"/>
                    <a:pt x="651" y="1"/>
                  </a:cubicBezTo>
                  <a:close/>
                </a:path>
              </a:pathLst>
            </a:custGeom>
            <a:solidFill>
              <a:srgbClr val="FE5471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 rot="1521662">
              <a:off x="3319241" y="4254376"/>
              <a:ext cx="1343673" cy="2063519"/>
            </a:xfrm>
            <a:custGeom>
              <a:avLst/>
              <a:gdLst/>
              <a:ahLst/>
              <a:cxnLst/>
              <a:rect l="l" t="t" r="r" b="b"/>
              <a:pathLst>
                <a:path w="9635" h="14797" extrusionOk="0">
                  <a:moveTo>
                    <a:pt x="651" y="1"/>
                  </a:moveTo>
                  <a:cubicBezTo>
                    <a:pt x="275" y="1"/>
                    <a:pt x="170" y="453"/>
                    <a:pt x="527" y="953"/>
                  </a:cubicBezTo>
                  <a:cubicBezTo>
                    <a:pt x="1160" y="1872"/>
                    <a:pt x="2141" y="2443"/>
                    <a:pt x="3015" y="3112"/>
                  </a:cubicBezTo>
                  <a:cubicBezTo>
                    <a:pt x="3221" y="3264"/>
                    <a:pt x="3426" y="3424"/>
                    <a:pt x="3613" y="3612"/>
                  </a:cubicBezTo>
                  <a:cubicBezTo>
                    <a:pt x="3711" y="3719"/>
                    <a:pt x="3809" y="3826"/>
                    <a:pt x="3899" y="3933"/>
                  </a:cubicBezTo>
                  <a:cubicBezTo>
                    <a:pt x="3899" y="3942"/>
                    <a:pt x="3908" y="3942"/>
                    <a:pt x="3908" y="3951"/>
                  </a:cubicBezTo>
                  <a:cubicBezTo>
                    <a:pt x="4122" y="4245"/>
                    <a:pt x="4336" y="4557"/>
                    <a:pt x="4541" y="4861"/>
                  </a:cubicBezTo>
                  <a:lnTo>
                    <a:pt x="4532" y="4861"/>
                  </a:lnTo>
                  <a:cubicBezTo>
                    <a:pt x="3899" y="4397"/>
                    <a:pt x="3239" y="3968"/>
                    <a:pt x="2525" y="3656"/>
                  </a:cubicBezTo>
                  <a:cubicBezTo>
                    <a:pt x="2052" y="3451"/>
                    <a:pt x="1561" y="3299"/>
                    <a:pt x="1071" y="3183"/>
                  </a:cubicBezTo>
                  <a:cubicBezTo>
                    <a:pt x="946" y="3157"/>
                    <a:pt x="830" y="3139"/>
                    <a:pt x="705" y="3121"/>
                  </a:cubicBezTo>
                  <a:cubicBezTo>
                    <a:pt x="664" y="3114"/>
                    <a:pt x="621" y="3109"/>
                    <a:pt x="577" y="3109"/>
                  </a:cubicBezTo>
                  <a:cubicBezTo>
                    <a:pt x="515" y="3109"/>
                    <a:pt x="454" y="3118"/>
                    <a:pt x="402" y="3139"/>
                  </a:cubicBezTo>
                  <a:cubicBezTo>
                    <a:pt x="0" y="3335"/>
                    <a:pt x="455" y="3844"/>
                    <a:pt x="678" y="4013"/>
                  </a:cubicBezTo>
                  <a:cubicBezTo>
                    <a:pt x="830" y="4138"/>
                    <a:pt x="1017" y="4227"/>
                    <a:pt x="1196" y="4298"/>
                  </a:cubicBezTo>
                  <a:cubicBezTo>
                    <a:pt x="1954" y="4584"/>
                    <a:pt x="2757" y="4691"/>
                    <a:pt x="3551" y="4834"/>
                  </a:cubicBezTo>
                  <a:cubicBezTo>
                    <a:pt x="3792" y="4887"/>
                    <a:pt x="4041" y="4941"/>
                    <a:pt x="4282" y="5003"/>
                  </a:cubicBezTo>
                  <a:cubicBezTo>
                    <a:pt x="4398" y="5030"/>
                    <a:pt x="4523" y="5066"/>
                    <a:pt x="4639" y="5101"/>
                  </a:cubicBezTo>
                  <a:cubicBezTo>
                    <a:pt x="4648" y="5106"/>
                    <a:pt x="4657" y="5108"/>
                    <a:pt x="4666" y="5108"/>
                  </a:cubicBezTo>
                  <a:cubicBezTo>
                    <a:pt x="4675" y="5108"/>
                    <a:pt x="4684" y="5106"/>
                    <a:pt x="4693" y="5101"/>
                  </a:cubicBezTo>
                  <a:cubicBezTo>
                    <a:pt x="4693" y="5110"/>
                    <a:pt x="4702" y="5110"/>
                    <a:pt x="4710" y="5119"/>
                  </a:cubicBezTo>
                  <a:cubicBezTo>
                    <a:pt x="5460" y="6252"/>
                    <a:pt x="6147" y="7439"/>
                    <a:pt x="6771" y="8643"/>
                  </a:cubicBezTo>
                  <a:cubicBezTo>
                    <a:pt x="5986" y="7742"/>
                    <a:pt x="5023" y="7019"/>
                    <a:pt x="4024" y="6368"/>
                  </a:cubicBezTo>
                  <a:cubicBezTo>
                    <a:pt x="3775" y="6216"/>
                    <a:pt x="3203" y="5826"/>
                    <a:pt x="2869" y="5826"/>
                  </a:cubicBezTo>
                  <a:cubicBezTo>
                    <a:pt x="2831" y="5826"/>
                    <a:pt x="2797" y="5831"/>
                    <a:pt x="2766" y="5842"/>
                  </a:cubicBezTo>
                  <a:cubicBezTo>
                    <a:pt x="2614" y="5886"/>
                    <a:pt x="2543" y="6056"/>
                    <a:pt x="2543" y="6208"/>
                  </a:cubicBezTo>
                  <a:cubicBezTo>
                    <a:pt x="2543" y="6448"/>
                    <a:pt x="2685" y="6654"/>
                    <a:pt x="2846" y="6805"/>
                  </a:cubicBezTo>
                  <a:cubicBezTo>
                    <a:pt x="3292" y="7233"/>
                    <a:pt x="3836" y="7546"/>
                    <a:pt x="4380" y="7822"/>
                  </a:cubicBezTo>
                  <a:cubicBezTo>
                    <a:pt x="4835" y="8054"/>
                    <a:pt x="5299" y="8250"/>
                    <a:pt x="5763" y="8465"/>
                  </a:cubicBezTo>
                  <a:cubicBezTo>
                    <a:pt x="6182" y="8679"/>
                    <a:pt x="6566" y="8875"/>
                    <a:pt x="6994" y="9071"/>
                  </a:cubicBezTo>
                  <a:cubicBezTo>
                    <a:pt x="7324" y="9731"/>
                    <a:pt x="7637" y="10400"/>
                    <a:pt x="7931" y="11070"/>
                  </a:cubicBezTo>
                  <a:cubicBezTo>
                    <a:pt x="8208" y="11739"/>
                    <a:pt x="8457" y="12417"/>
                    <a:pt x="8689" y="13104"/>
                  </a:cubicBezTo>
                  <a:cubicBezTo>
                    <a:pt x="8564" y="12961"/>
                    <a:pt x="8439" y="12827"/>
                    <a:pt x="8306" y="12693"/>
                  </a:cubicBezTo>
                  <a:cubicBezTo>
                    <a:pt x="7726" y="12095"/>
                    <a:pt x="7101" y="11542"/>
                    <a:pt x="6423" y="11061"/>
                  </a:cubicBezTo>
                  <a:cubicBezTo>
                    <a:pt x="5888" y="10668"/>
                    <a:pt x="5290" y="10383"/>
                    <a:pt x="4666" y="10151"/>
                  </a:cubicBezTo>
                  <a:cubicBezTo>
                    <a:pt x="4595" y="10124"/>
                    <a:pt x="4523" y="10097"/>
                    <a:pt x="4452" y="10079"/>
                  </a:cubicBezTo>
                  <a:cubicBezTo>
                    <a:pt x="4373" y="10053"/>
                    <a:pt x="4288" y="10022"/>
                    <a:pt x="4207" y="10022"/>
                  </a:cubicBezTo>
                  <a:cubicBezTo>
                    <a:pt x="4178" y="10022"/>
                    <a:pt x="4149" y="10025"/>
                    <a:pt x="4122" y="10035"/>
                  </a:cubicBezTo>
                  <a:cubicBezTo>
                    <a:pt x="3854" y="10160"/>
                    <a:pt x="3979" y="10525"/>
                    <a:pt x="4095" y="10722"/>
                  </a:cubicBezTo>
                  <a:cubicBezTo>
                    <a:pt x="4282" y="11007"/>
                    <a:pt x="4559" y="11221"/>
                    <a:pt x="4844" y="11409"/>
                  </a:cubicBezTo>
                  <a:cubicBezTo>
                    <a:pt x="5397" y="11792"/>
                    <a:pt x="6013" y="12069"/>
                    <a:pt x="6611" y="12363"/>
                  </a:cubicBezTo>
                  <a:cubicBezTo>
                    <a:pt x="6905" y="12506"/>
                    <a:pt x="7199" y="12640"/>
                    <a:pt x="7485" y="12791"/>
                  </a:cubicBezTo>
                  <a:cubicBezTo>
                    <a:pt x="7815" y="12979"/>
                    <a:pt x="8127" y="13193"/>
                    <a:pt x="8439" y="13407"/>
                  </a:cubicBezTo>
                  <a:cubicBezTo>
                    <a:pt x="8564" y="13487"/>
                    <a:pt x="8680" y="13567"/>
                    <a:pt x="8787" y="13657"/>
                  </a:cubicBezTo>
                  <a:cubicBezTo>
                    <a:pt x="8823" y="13674"/>
                    <a:pt x="8868" y="13719"/>
                    <a:pt x="8912" y="13755"/>
                  </a:cubicBezTo>
                  <a:cubicBezTo>
                    <a:pt x="8912" y="13764"/>
                    <a:pt x="8912" y="13773"/>
                    <a:pt x="8912" y="13773"/>
                  </a:cubicBezTo>
                  <a:cubicBezTo>
                    <a:pt x="9002" y="14022"/>
                    <a:pt x="9091" y="14272"/>
                    <a:pt x="9171" y="14522"/>
                  </a:cubicBezTo>
                  <a:cubicBezTo>
                    <a:pt x="9211" y="14626"/>
                    <a:pt x="9230" y="14796"/>
                    <a:pt x="9350" y="14796"/>
                  </a:cubicBezTo>
                  <a:cubicBezTo>
                    <a:pt x="9364" y="14796"/>
                    <a:pt x="9378" y="14794"/>
                    <a:pt x="9394" y="14790"/>
                  </a:cubicBezTo>
                  <a:cubicBezTo>
                    <a:pt x="9635" y="14763"/>
                    <a:pt x="9251" y="14005"/>
                    <a:pt x="9242" y="13844"/>
                  </a:cubicBezTo>
                  <a:cubicBezTo>
                    <a:pt x="9126" y="13469"/>
                    <a:pt x="9010" y="13104"/>
                    <a:pt x="8886" y="12738"/>
                  </a:cubicBezTo>
                  <a:lnTo>
                    <a:pt x="8877" y="12738"/>
                  </a:lnTo>
                  <a:cubicBezTo>
                    <a:pt x="8859" y="12604"/>
                    <a:pt x="8832" y="12470"/>
                    <a:pt x="8805" y="12336"/>
                  </a:cubicBezTo>
                  <a:cubicBezTo>
                    <a:pt x="8832" y="11792"/>
                    <a:pt x="8894" y="11248"/>
                    <a:pt x="8993" y="10713"/>
                  </a:cubicBezTo>
                  <a:cubicBezTo>
                    <a:pt x="9091" y="10151"/>
                    <a:pt x="9189" y="9589"/>
                    <a:pt x="9278" y="9027"/>
                  </a:cubicBezTo>
                  <a:cubicBezTo>
                    <a:pt x="9358" y="8482"/>
                    <a:pt x="9492" y="7938"/>
                    <a:pt x="9403" y="7385"/>
                  </a:cubicBezTo>
                  <a:cubicBezTo>
                    <a:pt x="9358" y="7126"/>
                    <a:pt x="9242" y="6877"/>
                    <a:pt x="9046" y="6707"/>
                  </a:cubicBezTo>
                  <a:cubicBezTo>
                    <a:pt x="8942" y="6613"/>
                    <a:pt x="8798" y="6553"/>
                    <a:pt x="8659" y="6553"/>
                  </a:cubicBezTo>
                  <a:cubicBezTo>
                    <a:pt x="8560" y="6553"/>
                    <a:pt x="8464" y="6583"/>
                    <a:pt x="8386" y="6654"/>
                  </a:cubicBezTo>
                  <a:cubicBezTo>
                    <a:pt x="8297" y="6734"/>
                    <a:pt x="8243" y="6841"/>
                    <a:pt x="8199" y="6948"/>
                  </a:cubicBezTo>
                  <a:cubicBezTo>
                    <a:pt x="8145" y="7073"/>
                    <a:pt x="8118" y="7189"/>
                    <a:pt x="8092" y="7314"/>
                  </a:cubicBezTo>
                  <a:cubicBezTo>
                    <a:pt x="7967" y="8170"/>
                    <a:pt x="8056" y="9044"/>
                    <a:pt x="8154" y="9892"/>
                  </a:cubicBezTo>
                  <a:cubicBezTo>
                    <a:pt x="8243" y="10525"/>
                    <a:pt x="8386" y="11141"/>
                    <a:pt x="8529" y="11765"/>
                  </a:cubicBezTo>
                  <a:cubicBezTo>
                    <a:pt x="8306" y="11159"/>
                    <a:pt x="8056" y="10570"/>
                    <a:pt x="7770" y="9990"/>
                  </a:cubicBezTo>
                  <a:cubicBezTo>
                    <a:pt x="7333" y="9098"/>
                    <a:pt x="6869" y="8215"/>
                    <a:pt x="6370" y="7349"/>
                  </a:cubicBezTo>
                  <a:cubicBezTo>
                    <a:pt x="6370" y="7349"/>
                    <a:pt x="6370" y="7341"/>
                    <a:pt x="6370" y="7341"/>
                  </a:cubicBezTo>
                  <a:cubicBezTo>
                    <a:pt x="6290" y="6993"/>
                    <a:pt x="6298" y="6627"/>
                    <a:pt x="6290" y="6279"/>
                  </a:cubicBezTo>
                  <a:cubicBezTo>
                    <a:pt x="6281" y="5860"/>
                    <a:pt x="6272" y="5467"/>
                    <a:pt x="6281" y="5057"/>
                  </a:cubicBezTo>
                  <a:cubicBezTo>
                    <a:pt x="6272" y="4102"/>
                    <a:pt x="6450" y="3121"/>
                    <a:pt x="6200" y="2175"/>
                  </a:cubicBezTo>
                  <a:cubicBezTo>
                    <a:pt x="6126" y="1894"/>
                    <a:pt x="5914" y="1398"/>
                    <a:pt x="5570" y="1398"/>
                  </a:cubicBezTo>
                  <a:cubicBezTo>
                    <a:pt x="5543" y="1398"/>
                    <a:pt x="5515" y="1402"/>
                    <a:pt x="5487" y="1408"/>
                  </a:cubicBezTo>
                  <a:cubicBezTo>
                    <a:pt x="5174" y="1515"/>
                    <a:pt x="5121" y="2113"/>
                    <a:pt x="5103" y="2398"/>
                  </a:cubicBezTo>
                  <a:cubicBezTo>
                    <a:pt x="5094" y="2880"/>
                    <a:pt x="5157" y="3353"/>
                    <a:pt x="5246" y="3826"/>
                  </a:cubicBezTo>
                  <a:cubicBezTo>
                    <a:pt x="5353" y="4370"/>
                    <a:pt x="5487" y="4923"/>
                    <a:pt x="5629" y="5467"/>
                  </a:cubicBezTo>
                  <a:cubicBezTo>
                    <a:pt x="5745" y="5895"/>
                    <a:pt x="5861" y="6315"/>
                    <a:pt x="6013" y="6734"/>
                  </a:cubicBezTo>
                  <a:cubicBezTo>
                    <a:pt x="5371" y="5663"/>
                    <a:pt x="4684" y="4629"/>
                    <a:pt x="3917" y="3647"/>
                  </a:cubicBezTo>
                  <a:cubicBezTo>
                    <a:pt x="3925" y="3638"/>
                    <a:pt x="3925" y="3629"/>
                    <a:pt x="3925" y="3612"/>
                  </a:cubicBezTo>
                  <a:cubicBezTo>
                    <a:pt x="3908" y="3531"/>
                    <a:pt x="3854" y="3451"/>
                    <a:pt x="3818" y="3380"/>
                  </a:cubicBezTo>
                  <a:cubicBezTo>
                    <a:pt x="3738" y="3228"/>
                    <a:pt x="3658" y="3085"/>
                    <a:pt x="3578" y="2942"/>
                  </a:cubicBezTo>
                  <a:cubicBezTo>
                    <a:pt x="3292" y="2416"/>
                    <a:pt x="2953" y="1934"/>
                    <a:pt x="2569" y="1488"/>
                  </a:cubicBezTo>
                  <a:cubicBezTo>
                    <a:pt x="2150" y="1016"/>
                    <a:pt x="1704" y="570"/>
                    <a:pt x="1178" y="213"/>
                  </a:cubicBezTo>
                  <a:cubicBezTo>
                    <a:pt x="971" y="64"/>
                    <a:pt x="792" y="1"/>
                    <a:pt x="651" y="1"/>
                  </a:cubicBezTo>
                  <a:close/>
                </a:path>
              </a:pathLst>
            </a:custGeom>
            <a:solidFill>
              <a:srgbClr val="FE5471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 rot="-1429315" flipH="1">
              <a:off x="2590575" y="4548921"/>
              <a:ext cx="1294920" cy="2063526"/>
            </a:xfrm>
            <a:custGeom>
              <a:avLst/>
              <a:gdLst/>
              <a:ahLst/>
              <a:cxnLst/>
              <a:rect l="l" t="t" r="r" b="b"/>
              <a:pathLst>
                <a:path w="9635" h="14797" extrusionOk="0">
                  <a:moveTo>
                    <a:pt x="651" y="1"/>
                  </a:moveTo>
                  <a:cubicBezTo>
                    <a:pt x="275" y="1"/>
                    <a:pt x="170" y="453"/>
                    <a:pt x="527" y="953"/>
                  </a:cubicBezTo>
                  <a:cubicBezTo>
                    <a:pt x="1160" y="1872"/>
                    <a:pt x="2141" y="2443"/>
                    <a:pt x="3015" y="3112"/>
                  </a:cubicBezTo>
                  <a:cubicBezTo>
                    <a:pt x="3221" y="3264"/>
                    <a:pt x="3426" y="3424"/>
                    <a:pt x="3613" y="3612"/>
                  </a:cubicBezTo>
                  <a:cubicBezTo>
                    <a:pt x="3711" y="3719"/>
                    <a:pt x="3809" y="3826"/>
                    <a:pt x="3899" y="3933"/>
                  </a:cubicBezTo>
                  <a:cubicBezTo>
                    <a:pt x="3899" y="3942"/>
                    <a:pt x="3908" y="3942"/>
                    <a:pt x="3908" y="3951"/>
                  </a:cubicBezTo>
                  <a:cubicBezTo>
                    <a:pt x="4122" y="4245"/>
                    <a:pt x="4336" y="4557"/>
                    <a:pt x="4541" y="4861"/>
                  </a:cubicBezTo>
                  <a:lnTo>
                    <a:pt x="4532" y="4861"/>
                  </a:lnTo>
                  <a:cubicBezTo>
                    <a:pt x="3899" y="4397"/>
                    <a:pt x="3239" y="3968"/>
                    <a:pt x="2525" y="3656"/>
                  </a:cubicBezTo>
                  <a:cubicBezTo>
                    <a:pt x="2052" y="3451"/>
                    <a:pt x="1561" y="3299"/>
                    <a:pt x="1071" y="3183"/>
                  </a:cubicBezTo>
                  <a:cubicBezTo>
                    <a:pt x="946" y="3157"/>
                    <a:pt x="830" y="3139"/>
                    <a:pt x="705" y="3121"/>
                  </a:cubicBezTo>
                  <a:cubicBezTo>
                    <a:pt x="664" y="3114"/>
                    <a:pt x="621" y="3109"/>
                    <a:pt x="577" y="3109"/>
                  </a:cubicBezTo>
                  <a:cubicBezTo>
                    <a:pt x="515" y="3109"/>
                    <a:pt x="454" y="3118"/>
                    <a:pt x="402" y="3139"/>
                  </a:cubicBezTo>
                  <a:cubicBezTo>
                    <a:pt x="0" y="3335"/>
                    <a:pt x="455" y="3844"/>
                    <a:pt x="678" y="4013"/>
                  </a:cubicBezTo>
                  <a:cubicBezTo>
                    <a:pt x="830" y="4138"/>
                    <a:pt x="1017" y="4227"/>
                    <a:pt x="1196" y="4298"/>
                  </a:cubicBezTo>
                  <a:cubicBezTo>
                    <a:pt x="1954" y="4584"/>
                    <a:pt x="2757" y="4691"/>
                    <a:pt x="3551" y="4834"/>
                  </a:cubicBezTo>
                  <a:cubicBezTo>
                    <a:pt x="3792" y="4887"/>
                    <a:pt x="4041" y="4941"/>
                    <a:pt x="4282" y="5003"/>
                  </a:cubicBezTo>
                  <a:cubicBezTo>
                    <a:pt x="4398" y="5030"/>
                    <a:pt x="4523" y="5066"/>
                    <a:pt x="4639" y="5101"/>
                  </a:cubicBezTo>
                  <a:cubicBezTo>
                    <a:pt x="4648" y="5106"/>
                    <a:pt x="4657" y="5108"/>
                    <a:pt x="4666" y="5108"/>
                  </a:cubicBezTo>
                  <a:cubicBezTo>
                    <a:pt x="4675" y="5108"/>
                    <a:pt x="4684" y="5106"/>
                    <a:pt x="4693" y="5101"/>
                  </a:cubicBezTo>
                  <a:cubicBezTo>
                    <a:pt x="4693" y="5110"/>
                    <a:pt x="4702" y="5110"/>
                    <a:pt x="4710" y="5119"/>
                  </a:cubicBezTo>
                  <a:cubicBezTo>
                    <a:pt x="5460" y="6252"/>
                    <a:pt x="6147" y="7439"/>
                    <a:pt x="6771" y="8643"/>
                  </a:cubicBezTo>
                  <a:cubicBezTo>
                    <a:pt x="5986" y="7742"/>
                    <a:pt x="5023" y="7019"/>
                    <a:pt x="4024" y="6368"/>
                  </a:cubicBezTo>
                  <a:cubicBezTo>
                    <a:pt x="3775" y="6216"/>
                    <a:pt x="3203" y="5826"/>
                    <a:pt x="2869" y="5826"/>
                  </a:cubicBezTo>
                  <a:cubicBezTo>
                    <a:pt x="2831" y="5826"/>
                    <a:pt x="2797" y="5831"/>
                    <a:pt x="2766" y="5842"/>
                  </a:cubicBezTo>
                  <a:cubicBezTo>
                    <a:pt x="2614" y="5886"/>
                    <a:pt x="2543" y="6056"/>
                    <a:pt x="2543" y="6208"/>
                  </a:cubicBezTo>
                  <a:cubicBezTo>
                    <a:pt x="2543" y="6448"/>
                    <a:pt x="2685" y="6654"/>
                    <a:pt x="2846" y="6805"/>
                  </a:cubicBezTo>
                  <a:cubicBezTo>
                    <a:pt x="3292" y="7233"/>
                    <a:pt x="3836" y="7546"/>
                    <a:pt x="4380" y="7822"/>
                  </a:cubicBezTo>
                  <a:cubicBezTo>
                    <a:pt x="4835" y="8054"/>
                    <a:pt x="5299" y="8250"/>
                    <a:pt x="5763" y="8465"/>
                  </a:cubicBezTo>
                  <a:cubicBezTo>
                    <a:pt x="6182" y="8679"/>
                    <a:pt x="6566" y="8875"/>
                    <a:pt x="6994" y="9071"/>
                  </a:cubicBezTo>
                  <a:cubicBezTo>
                    <a:pt x="7324" y="9731"/>
                    <a:pt x="7637" y="10400"/>
                    <a:pt x="7931" y="11070"/>
                  </a:cubicBezTo>
                  <a:cubicBezTo>
                    <a:pt x="8208" y="11739"/>
                    <a:pt x="8457" y="12417"/>
                    <a:pt x="8689" y="13104"/>
                  </a:cubicBezTo>
                  <a:cubicBezTo>
                    <a:pt x="8564" y="12961"/>
                    <a:pt x="8439" y="12827"/>
                    <a:pt x="8306" y="12693"/>
                  </a:cubicBezTo>
                  <a:cubicBezTo>
                    <a:pt x="7726" y="12095"/>
                    <a:pt x="7101" y="11542"/>
                    <a:pt x="6423" y="11061"/>
                  </a:cubicBezTo>
                  <a:cubicBezTo>
                    <a:pt x="5888" y="10668"/>
                    <a:pt x="5290" y="10383"/>
                    <a:pt x="4666" y="10151"/>
                  </a:cubicBezTo>
                  <a:cubicBezTo>
                    <a:pt x="4595" y="10124"/>
                    <a:pt x="4523" y="10097"/>
                    <a:pt x="4452" y="10079"/>
                  </a:cubicBezTo>
                  <a:cubicBezTo>
                    <a:pt x="4373" y="10053"/>
                    <a:pt x="4288" y="10022"/>
                    <a:pt x="4207" y="10022"/>
                  </a:cubicBezTo>
                  <a:cubicBezTo>
                    <a:pt x="4178" y="10022"/>
                    <a:pt x="4149" y="10025"/>
                    <a:pt x="4122" y="10035"/>
                  </a:cubicBezTo>
                  <a:cubicBezTo>
                    <a:pt x="3854" y="10160"/>
                    <a:pt x="3979" y="10525"/>
                    <a:pt x="4095" y="10722"/>
                  </a:cubicBezTo>
                  <a:cubicBezTo>
                    <a:pt x="4282" y="11007"/>
                    <a:pt x="4559" y="11221"/>
                    <a:pt x="4844" y="11409"/>
                  </a:cubicBezTo>
                  <a:cubicBezTo>
                    <a:pt x="5397" y="11792"/>
                    <a:pt x="6013" y="12069"/>
                    <a:pt x="6611" y="12363"/>
                  </a:cubicBezTo>
                  <a:cubicBezTo>
                    <a:pt x="6905" y="12506"/>
                    <a:pt x="7199" y="12640"/>
                    <a:pt x="7485" y="12791"/>
                  </a:cubicBezTo>
                  <a:cubicBezTo>
                    <a:pt x="7815" y="12979"/>
                    <a:pt x="8127" y="13193"/>
                    <a:pt x="8439" y="13407"/>
                  </a:cubicBezTo>
                  <a:cubicBezTo>
                    <a:pt x="8564" y="13487"/>
                    <a:pt x="8680" y="13567"/>
                    <a:pt x="8787" y="13657"/>
                  </a:cubicBezTo>
                  <a:cubicBezTo>
                    <a:pt x="8823" y="13674"/>
                    <a:pt x="8868" y="13719"/>
                    <a:pt x="8912" y="13755"/>
                  </a:cubicBezTo>
                  <a:cubicBezTo>
                    <a:pt x="8912" y="13764"/>
                    <a:pt x="8912" y="13773"/>
                    <a:pt x="8912" y="13773"/>
                  </a:cubicBezTo>
                  <a:cubicBezTo>
                    <a:pt x="9002" y="14022"/>
                    <a:pt x="9091" y="14272"/>
                    <a:pt x="9171" y="14522"/>
                  </a:cubicBezTo>
                  <a:cubicBezTo>
                    <a:pt x="9211" y="14626"/>
                    <a:pt x="9230" y="14796"/>
                    <a:pt x="9350" y="14796"/>
                  </a:cubicBezTo>
                  <a:cubicBezTo>
                    <a:pt x="9364" y="14796"/>
                    <a:pt x="9378" y="14794"/>
                    <a:pt x="9394" y="14790"/>
                  </a:cubicBezTo>
                  <a:cubicBezTo>
                    <a:pt x="9635" y="14763"/>
                    <a:pt x="9251" y="14005"/>
                    <a:pt x="9242" y="13844"/>
                  </a:cubicBezTo>
                  <a:cubicBezTo>
                    <a:pt x="9126" y="13469"/>
                    <a:pt x="9010" y="13104"/>
                    <a:pt x="8886" y="12738"/>
                  </a:cubicBezTo>
                  <a:lnTo>
                    <a:pt x="8877" y="12738"/>
                  </a:lnTo>
                  <a:cubicBezTo>
                    <a:pt x="8859" y="12604"/>
                    <a:pt x="8832" y="12470"/>
                    <a:pt x="8805" y="12336"/>
                  </a:cubicBezTo>
                  <a:cubicBezTo>
                    <a:pt x="8832" y="11792"/>
                    <a:pt x="8894" y="11248"/>
                    <a:pt x="8993" y="10713"/>
                  </a:cubicBezTo>
                  <a:cubicBezTo>
                    <a:pt x="9091" y="10151"/>
                    <a:pt x="9189" y="9589"/>
                    <a:pt x="9278" y="9027"/>
                  </a:cubicBezTo>
                  <a:cubicBezTo>
                    <a:pt x="9358" y="8482"/>
                    <a:pt x="9492" y="7938"/>
                    <a:pt x="9403" y="7385"/>
                  </a:cubicBezTo>
                  <a:cubicBezTo>
                    <a:pt x="9358" y="7126"/>
                    <a:pt x="9242" y="6877"/>
                    <a:pt x="9046" y="6707"/>
                  </a:cubicBezTo>
                  <a:cubicBezTo>
                    <a:pt x="8942" y="6613"/>
                    <a:pt x="8798" y="6553"/>
                    <a:pt x="8659" y="6553"/>
                  </a:cubicBezTo>
                  <a:cubicBezTo>
                    <a:pt x="8560" y="6553"/>
                    <a:pt x="8464" y="6583"/>
                    <a:pt x="8386" y="6654"/>
                  </a:cubicBezTo>
                  <a:cubicBezTo>
                    <a:pt x="8297" y="6734"/>
                    <a:pt x="8243" y="6841"/>
                    <a:pt x="8199" y="6948"/>
                  </a:cubicBezTo>
                  <a:cubicBezTo>
                    <a:pt x="8145" y="7073"/>
                    <a:pt x="8118" y="7189"/>
                    <a:pt x="8092" y="7314"/>
                  </a:cubicBezTo>
                  <a:cubicBezTo>
                    <a:pt x="7967" y="8170"/>
                    <a:pt x="8056" y="9044"/>
                    <a:pt x="8154" y="9892"/>
                  </a:cubicBezTo>
                  <a:cubicBezTo>
                    <a:pt x="8243" y="10525"/>
                    <a:pt x="8386" y="11141"/>
                    <a:pt x="8529" y="11765"/>
                  </a:cubicBezTo>
                  <a:cubicBezTo>
                    <a:pt x="8306" y="11159"/>
                    <a:pt x="8056" y="10570"/>
                    <a:pt x="7770" y="9990"/>
                  </a:cubicBezTo>
                  <a:cubicBezTo>
                    <a:pt x="7333" y="9098"/>
                    <a:pt x="6869" y="8215"/>
                    <a:pt x="6370" y="7349"/>
                  </a:cubicBezTo>
                  <a:cubicBezTo>
                    <a:pt x="6370" y="7349"/>
                    <a:pt x="6370" y="7341"/>
                    <a:pt x="6370" y="7341"/>
                  </a:cubicBezTo>
                  <a:cubicBezTo>
                    <a:pt x="6290" y="6993"/>
                    <a:pt x="6298" y="6627"/>
                    <a:pt x="6290" y="6279"/>
                  </a:cubicBezTo>
                  <a:cubicBezTo>
                    <a:pt x="6281" y="5860"/>
                    <a:pt x="6272" y="5467"/>
                    <a:pt x="6281" y="5057"/>
                  </a:cubicBezTo>
                  <a:cubicBezTo>
                    <a:pt x="6272" y="4102"/>
                    <a:pt x="6450" y="3121"/>
                    <a:pt x="6200" y="2175"/>
                  </a:cubicBezTo>
                  <a:cubicBezTo>
                    <a:pt x="6126" y="1894"/>
                    <a:pt x="5914" y="1398"/>
                    <a:pt x="5570" y="1398"/>
                  </a:cubicBezTo>
                  <a:cubicBezTo>
                    <a:pt x="5543" y="1398"/>
                    <a:pt x="5515" y="1402"/>
                    <a:pt x="5487" y="1408"/>
                  </a:cubicBezTo>
                  <a:cubicBezTo>
                    <a:pt x="5174" y="1515"/>
                    <a:pt x="5121" y="2113"/>
                    <a:pt x="5103" y="2398"/>
                  </a:cubicBezTo>
                  <a:cubicBezTo>
                    <a:pt x="5094" y="2880"/>
                    <a:pt x="5157" y="3353"/>
                    <a:pt x="5246" y="3826"/>
                  </a:cubicBezTo>
                  <a:cubicBezTo>
                    <a:pt x="5353" y="4370"/>
                    <a:pt x="5487" y="4923"/>
                    <a:pt x="5629" y="5467"/>
                  </a:cubicBezTo>
                  <a:cubicBezTo>
                    <a:pt x="5745" y="5895"/>
                    <a:pt x="5861" y="6315"/>
                    <a:pt x="6013" y="6734"/>
                  </a:cubicBezTo>
                  <a:cubicBezTo>
                    <a:pt x="5371" y="5663"/>
                    <a:pt x="4684" y="4629"/>
                    <a:pt x="3917" y="3647"/>
                  </a:cubicBezTo>
                  <a:cubicBezTo>
                    <a:pt x="3925" y="3638"/>
                    <a:pt x="3925" y="3629"/>
                    <a:pt x="3925" y="3612"/>
                  </a:cubicBezTo>
                  <a:cubicBezTo>
                    <a:pt x="3908" y="3531"/>
                    <a:pt x="3854" y="3451"/>
                    <a:pt x="3818" y="3380"/>
                  </a:cubicBezTo>
                  <a:cubicBezTo>
                    <a:pt x="3738" y="3228"/>
                    <a:pt x="3658" y="3085"/>
                    <a:pt x="3578" y="2942"/>
                  </a:cubicBezTo>
                  <a:cubicBezTo>
                    <a:pt x="3292" y="2416"/>
                    <a:pt x="2953" y="1934"/>
                    <a:pt x="2569" y="1488"/>
                  </a:cubicBezTo>
                  <a:cubicBezTo>
                    <a:pt x="2150" y="1016"/>
                    <a:pt x="1704" y="570"/>
                    <a:pt x="1178" y="213"/>
                  </a:cubicBezTo>
                  <a:cubicBezTo>
                    <a:pt x="971" y="64"/>
                    <a:pt x="792" y="1"/>
                    <a:pt x="651" y="1"/>
                  </a:cubicBezTo>
                  <a:close/>
                </a:path>
              </a:pathLst>
            </a:custGeom>
            <a:solidFill>
              <a:srgbClr val="FE5471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7" name="Google Shape;867;p30"/>
          <p:cNvSpPr/>
          <p:nvPr/>
        </p:nvSpPr>
        <p:spPr>
          <a:xfrm>
            <a:off x="0" y="2045339"/>
            <a:ext cx="320100" cy="320100"/>
          </a:xfrm>
          <a:prstGeom prst="star4">
            <a:avLst>
              <a:gd name="adj" fmla="val 1912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0"/>
          <p:cNvSpPr/>
          <p:nvPr/>
        </p:nvSpPr>
        <p:spPr>
          <a:xfrm>
            <a:off x="2413975" y="4604100"/>
            <a:ext cx="215700" cy="215700"/>
          </a:xfrm>
          <a:prstGeom prst="star4">
            <a:avLst>
              <a:gd name="adj" fmla="val 1912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0"/>
          <p:cNvSpPr/>
          <p:nvPr/>
        </p:nvSpPr>
        <p:spPr>
          <a:xfrm>
            <a:off x="2789125" y="48439"/>
            <a:ext cx="320100" cy="320100"/>
          </a:xfrm>
          <a:prstGeom prst="star4">
            <a:avLst>
              <a:gd name="adj" fmla="val 1912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0"/>
          <p:cNvSpPr/>
          <p:nvPr/>
        </p:nvSpPr>
        <p:spPr>
          <a:xfrm>
            <a:off x="8347297" y="106487"/>
            <a:ext cx="1088337" cy="432901"/>
          </a:xfrm>
          <a:custGeom>
            <a:avLst/>
            <a:gdLst/>
            <a:ahLst/>
            <a:cxnLst/>
            <a:rect l="l" t="t" r="r" b="b"/>
            <a:pathLst>
              <a:path w="7725" h="3073" extrusionOk="0">
                <a:moveTo>
                  <a:pt x="3031" y="0"/>
                </a:moveTo>
                <a:cubicBezTo>
                  <a:pt x="2544" y="0"/>
                  <a:pt x="2056" y="318"/>
                  <a:pt x="1968" y="932"/>
                </a:cubicBezTo>
                <a:cubicBezTo>
                  <a:pt x="1950" y="1101"/>
                  <a:pt x="1941" y="1289"/>
                  <a:pt x="1950" y="1512"/>
                </a:cubicBezTo>
                <a:cubicBezTo>
                  <a:pt x="1950" y="1512"/>
                  <a:pt x="1861" y="1396"/>
                  <a:pt x="1718" y="1280"/>
                </a:cubicBezTo>
                <a:cubicBezTo>
                  <a:pt x="1524" y="1128"/>
                  <a:pt x="1306" y="1060"/>
                  <a:pt x="1093" y="1060"/>
                </a:cubicBezTo>
                <a:cubicBezTo>
                  <a:pt x="529" y="1060"/>
                  <a:pt x="0" y="1534"/>
                  <a:pt x="59" y="2181"/>
                </a:cubicBezTo>
                <a:cubicBezTo>
                  <a:pt x="85" y="2457"/>
                  <a:pt x="201" y="2770"/>
                  <a:pt x="487" y="3073"/>
                </a:cubicBezTo>
                <a:lnTo>
                  <a:pt x="7106" y="3073"/>
                </a:lnTo>
                <a:cubicBezTo>
                  <a:pt x="7106" y="3073"/>
                  <a:pt x="7115" y="3073"/>
                  <a:pt x="7124" y="3064"/>
                </a:cubicBezTo>
                <a:cubicBezTo>
                  <a:pt x="7724" y="2722"/>
                  <a:pt x="7452" y="1819"/>
                  <a:pt x="6816" y="1819"/>
                </a:cubicBezTo>
                <a:cubicBezTo>
                  <a:pt x="6772" y="1819"/>
                  <a:pt x="6726" y="1823"/>
                  <a:pt x="6678" y="1833"/>
                </a:cubicBezTo>
                <a:cubicBezTo>
                  <a:pt x="6535" y="1851"/>
                  <a:pt x="6384" y="1913"/>
                  <a:pt x="6223" y="2011"/>
                </a:cubicBezTo>
                <a:cubicBezTo>
                  <a:pt x="6223" y="2011"/>
                  <a:pt x="6410" y="1761"/>
                  <a:pt x="6491" y="1414"/>
                </a:cubicBezTo>
                <a:cubicBezTo>
                  <a:pt x="6631" y="751"/>
                  <a:pt x="6098" y="171"/>
                  <a:pt x="5461" y="171"/>
                </a:cubicBezTo>
                <a:cubicBezTo>
                  <a:pt x="5369" y="171"/>
                  <a:pt x="5274" y="183"/>
                  <a:pt x="5179" y="209"/>
                </a:cubicBezTo>
                <a:cubicBezTo>
                  <a:pt x="4733" y="325"/>
                  <a:pt x="4269" y="655"/>
                  <a:pt x="4135" y="1512"/>
                </a:cubicBezTo>
                <a:cubicBezTo>
                  <a:pt x="4135" y="1512"/>
                  <a:pt x="4144" y="1190"/>
                  <a:pt x="4064" y="825"/>
                </a:cubicBezTo>
                <a:cubicBezTo>
                  <a:pt x="3927" y="269"/>
                  <a:pt x="3479" y="0"/>
                  <a:pt x="30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1"/>
          <p:cNvSpPr/>
          <p:nvPr/>
        </p:nvSpPr>
        <p:spPr>
          <a:xfrm>
            <a:off x="-138412" y="-99987"/>
            <a:ext cx="1703003" cy="1278770"/>
          </a:xfrm>
          <a:custGeom>
            <a:avLst/>
            <a:gdLst/>
            <a:ahLst/>
            <a:cxnLst/>
            <a:rect l="l" t="t" r="r" b="b"/>
            <a:pathLst>
              <a:path w="5612" h="4214" extrusionOk="0">
                <a:moveTo>
                  <a:pt x="0" y="0"/>
                </a:moveTo>
                <a:lnTo>
                  <a:pt x="0" y="4184"/>
                </a:lnTo>
                <a:cubicBezTo>
                  <a:pt x="101" y="4203"/>
                  <a:pt x="207" y="4214"/>
                  <a:pt x="315" y="4214"/>
                </a:cubicBezTo>
                <a:cubicBezTo>
                  <a:pt x="752" y="4214"/>
                  <a:pt x="1220" y="4044"/>
                  <a:pt x="1499" y="3622"/>
                </a:cubicBezTo>
                <a:cubicBezTo>
                  <a:pt x="1767" y="3238"/>
                  <a:pt x="1722" y="2560"/>
                  <a:pt x="1588" y="2320"/>
                </a:cubicBezTo>
                <a:lnTo>
                  <a:pt x="1588" y="2320"/>
                </a:lnTo>
                <a:cubicBezTo>
                  <a:pt x="1741" y="2414"/>
                  <a:pt x="1898" y="2455"/>
                  <a:pt x="2050" y="2455"/>
                </a:cubicBezTo>
                <a:cubicBezTo>
                  <a:pt x="2761" y="2455"/>
                  <a:pt x="3383" y="1570"/>
                  <a:pt x="3096" y="1151"/>
                </a:cubicBezTo>
                <a:lnTo>
                  <a:pt x="3096" y="1151"/>
                </a:lnTo>
                <a:cubicBezTo>
                  <a:pt x="3332" y="1261"/>
                  <a:pt x="3587" y="1313"/>
                  <a:pt x="3840" y="1313"/>
                </a:cubicBezTo>
                <a:cubicBezTo>
                  <a:pt x="4652" y="1313"/>
                  <a:pt x="5456" y="788"/>
                  <a:pt x="5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1"/>
          <p:cNvSpPr/>
          <p:nvPr/>
        </p:nvSpPr>
        <p:spPr>
          <a:xfrm>
            <a:off x="6459024" y="-297782"/>
            <a:ext cx="4321818" cy="2512538"/>
          </a:xfrm>
          <a:custGeom>
            <a:avLst/>
            <a:gdLst/>
            <a:ahLst/>
            <a:cxnLst/>
            <a:rect l="l" t="t" r="r" b="b"/>
            <a:pathLst>
              <a:path w="18200" h="10581" extrusionOk="0">
                <a:moveTo>
                  <a:pt x="18163" y="0"/>
                </a:moveTo>
                <a:lnTo>
                  <a:pt x="473" y="54"/>
                </a:lnTo>
                <a:cubicBezTo>
                  <a:pt x="0" y="1071"/>
                  <a:pt x="598" y="2471"/>
                  <a:pt x="1668" y="2784"/>
                </a:cubicBezTo>
                <a:cubicBezTo>
                  <a:pt x="1865" y="2842"/>
                  <a:pt x="2062" y="2866"/>
                  <a:pt x="2260" y="2866"/>
                </a:cubicBezTo>
                <a:cubicBezTo>
                  <a:pt x="3475" y="2866"/>
                  <a:pt x="4713" y="1928"/>
                  <a:pt x="5928" y="1928"/>
                </a:cubicBezTo>
                <a:cubicBezTo>
                  <a:pt x="6133" y="1928"/>
                  <a:pt x="6336" y="1955"/>
                  <a:pt x="6539" y="2016"/>
                </a:cubicBezTo>
                <a:cubicBezTo>
                  <a:pt x="7422" y="2293"/>
                  <a:pt x="7984" y="3167"/>
                  <a:pt x="8395" y="4006"/>
                </a:cubicBezTo>
                <a:cubicBezTo>
                  <a:pt x="8814" y="4844"/>
                  <a:pt x="9207" y="5763"/>
                  <a:pt x="9965" y="6299"/>
                </a:cubicBezTo>
                <a:cubicBezTo>
                  <a:pt x="10573" y="6732"/>
                  <a:pt x="11308" y="6842"/>
                  <a:pt x="12064" y="6842"/>
                </a:cubicBezTo>
                <a:cubicBezTo>
                  <a:pt x="12506" y="6842"/>
                  <a:pt x="12956" y="6804"/>
                  <a:pt x="13391" y="6771"/>
                </a:cubicBezTo>
                <a:cubicBezTo>
                  <a:pt x="13641" y="6752"/>
                  <a:pt x="13898" y="6739"/>
                  <a:pt x="14157" y="6739"/>
                </a:cubicBezTo>
                <a:cubicBezTo>
                  <a:pt x="15104" y="6739"/>
                  <a:pt x="16060" y="6914"/>
                  <a:pt x="16691" y="7601"/>
                </a:cubicBezTo>
                <a:cubicBezTo>
                  <a:pt x="17084" y="8029"/>
                  <a:pt x="17280" y="8600"/>
                  <a:pt x="17476" y="9144"/>
                </a:cubicBezTo>
                <a:cubicBezTo>
                  <a:pt x="17655" y="9653"/>
                  <a:pt x="17851" y="10179"/>
                  <a:pt x="18199" y="10581"/>
                </a:cubicBezTo>
                <a:lnTo>
                  <a:pt x="18163" y="0"/>
                </a:lnTo>
                <a:close/>
              </a:path>
            </a:pathLst>
          </a:custGeom>
          <a:solidFill>
            <a:srgbClr val="FE5471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1"/>
          <p:cNvSpPr/>
          <p:nvPr/>
        </p:nvSpPr>
        <p:spPr>
          <a:xfrm rot="10624137">
            <a:off x="-1827761" y="3224479"/>
            <a:ext cx="4321829" cy="2512545"/>
          </a:xfrm>
          <a:custGeom>
            <a:avLst/>
            <a:gdLst/>
            <a:ahLst/>
            <a:cxnLst/>
            <a:rect l="l" t="t" r="r" b="b"/>
            <a:pathLst>
              <a:path w="18200" h="10581" extrusionOk="0">
                <a:moveTo>
                  <a:pt x="18163" y="0"/>
                </a:moveTo>
                <a:lnTo>
                  <a:pt x="473" y="54"/>
                </a:lnTo>
                <a:cubicBezTo>
                  <a:pt x="0" y="1071"/>
                  <a:pt x="598" y="2471"/>
                  <a:pt x="1668" y="2784"/>
                </a:cubicBezTo>
                <a:cubicBezTo>
                  <a:pt x="1865" y="2842"/>
                  <a:pt x="2062" y="2866"/>
                  <a:pt x="2260" y="2866"/>
                </a:cubicBezTo>
                <a:cubicBezTo>
                  <a:pt x="3475" y="2866"/>
                  <a:pt x="4713" y="1928"/>
                  <a:pt x="5928" y="1928"/>
                </a:cubicBezTo>
                <a:cubicBezTo>
                  <a:pt x="6133" y="1928"/>
                  <a:pt x="6336" y="1955"/>
                  <a:pt x="6539" y="2016"/>
                </a:cubicBezTo>
                <a:cubicBezTo>
                  <a:pt x="7422" y="2293"/>
                  <a:pt x="7984" y="3167"/>
                  <a:pt x="8395" y="4006"/>
                </a:cubicBezTo>
                <a:cubicBezTo>
                  <a:pt x="8814" y="4844"/>
                  <a:pt x="9207" y="5763"/>
                  <a:pt x="9965" y="6299"/>
                </a:cubicBezTo>
                <a:cubicBezTo>
                  <a:pt x="10573" y="6732"/>
                  <a:pt x="11308" y="6842"/>
                  <a:pt x="12064" y="6842"/>
                </a:cubicBezTo>
                <a:cubicBezTo>
                  <a:pt x="12506" y="6842"/>
                  <a:pt x="12956" y="6804"/>
                  <a:pt x="13391" y="6771"/>
                </a:cubicBezTo>
                <a:cubicBezTo>
                  <a:pt x="13641" y="6752"/>
                  <a:pt x="13898" y="6739"/>
                  <a:pt x="14157" y="6739"/>
                </a:cubicBezTo>
                <a:cubicBezTo>
                  <a:pt x="15104" y="6739"/>
                  <a:pt x="16060" y="6914"/>
                  <a:pt x="16691" y="7601"/>
                </a:cubicBezTo>
                <a:cubicBezTo>
                  <a:pt x="17084" y="8029"/>
                  <a:pt x="17280" y="8600"/>
                  <a:pt x="17476" y="9144"/>
                </a:cubicBezTo>
                <a:cubicBezTo>
                  <a:pt x="17655" y="9653"/>
                  <a:pt x="17851" y="10179"/>
                  <a:pt x="18199" y="10581"/>
                </a:cubicBezTo>
                <a:lnTo>
                  <a:pt x="18163" y="0"/>
                </a:lnTo>
                <a:close/>
              </a:path>
            </a:pathLst>
          </a:custGeom>
          <a:solidFill>
            <a:srgbClr val="FE5471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75" name="Google Shape;875;p31"/>
          <p:cNvGrpSpPr/>
          <p:nvPr/>
        </p:nvGrpSpPr>
        <p:grpSpPr>
          <a:xfrm>
            <a:off x="1705527" y="4700089"/>
            <a:ext cx="1482242" cy="1422454"/>
            <a:chOff x="1947568" y="2108290"/>
            <a:chExt cx="650763" cy="624513"/>
          </a:xfrm>
        </p:grpSpPr>
        <p:sp>
          <p:nvSpPr>
            <p:cNvPr id="876" name="Google Shape;876;p31"/>
            <p:cNvSpPr/>
            <p:nvPr/>
          </p:nvSpPr>
          <p:spPr>
            <a:xfrm>
              <a:off x="1947568" y="2108290"/>
              <a:ext cx="650763" cy="624513"/>
            </a:xfrm>
            <a:custGeom>
              <a:avLst/>
              <a:gdLst/>
              <a:ahLst/>
              <a:cxnLst/>
              <a:rect l="l" t="t" r="r" b="b"/>
              <a:pathLst>
                <a:path w="19759" h="18962" extrusionOk="0">
                  <a:moveTo>
                    <a:pt x="17620" y="0"/>
                  </a:moveTo>
                  <a:cubicBezTo>
                    <a:pt x="16846" y="0"/>
                    <a:pt x="16035" y="421"/>
                    <a:pt x="15191" y="806"/>
                  </a:cubicBezTo>
                  <a:cubicBezTo>
                    <a:pt x="14823" y="979"/>
                    <a:pt x="14531" y="1044"/>
                    <a:pt x="14281" y="1044"/>
                  </a:cubicBezTo>
                  <a:cubicBezTo>
                    <a:pt x="13510" y="1044"/>
                    <a:pt x="13143" y="426"/>
                    <a:pt x="12219" y="426"/>
                  </a:cubicBezTo>
                  <a:cubicBezTo>
                    <a:pt x="12140" y="426"/>
                    <a:pt x="12058" y="431"/>
                    <a:pt x="11971" y="440"/>
                  </a:cubicBezTo>
                  <a:cubicBezTo>
                    <a:pt x="10650" y="610"/>
                    <a:pt x="9928" y="2465"/>
                    <a:pt x="9366" y="3616"/>
                  </a:cubicBezTo>
                  <a:cubicBezTo>
                    <a:pt x="8545" y="5320"/>
                    <a:pt x="8126" y="5454"/>
                    <a:pt x="6672" y="5909"/>
                  </a:cubicBezTo>
                  <a:cubicBezTo>
                    <a:pt x="4754" y="6507"/>
                    <a:pt x="3380" y="8924"/>
                    <a:pt x="2559" y="11431"/>
                  </a:cubicBezTo>
                  <a:cubicBezTo>
                    <a:pt x="1703" y="13956"/>
                    <a:pt x="1399" y="16561"/>
                    <a:pt x="614" y="17676"/>
                  </a:cubicBezTo>
                  <a:cubicBezTo>
                    <a:pt x="1" y="18594"/>
                    <a:pt x="193" y="18961"/>
                    <a:pt x="699" y="18961"/>
                  </a:cubicBezTo>
                  <a:cubicBezTo>
                    <a:pt x="1466" y="18961"/>
                    <a:pt x="2953" y="18117"/>
                    <a:pt x="3442" y="17069"/>
                  </a:cubicBezTo>
                  <a:cubicBezTo>
                    <a:pt x="3986" y="15909"/>
                    <a:pt x="4174" y="14545"/>
                    <a:pt x="4986" y="13643"/>
                  </a:cubicBezTo>
                  <a:cubicBezTo>
                    <a:pt x="5806" y="12725"/>
                    <a:pt x="6770" y="12448"/>
                    <a:pt x="7769" y="12091"/>
                  </a:cubicBezTo>
                  <a:cubicBezTo>
                    <a:pt x="8625" y="11788"/>
                    <a:pt x="9660" y="11422"/>
                    <a:pt x="10178" y="10468"/>
                  </a:cubicBezTo>
                  <a:cubicBezTo>
                    <a:pt x="10704" y="9504"/>
                    <a:pt x="10525" y="8237"/>
                    <a:pt x="11221" y="7336"/>
                  </a:cubicBezTo>
                  <a:cubicBezTo>
                    <a:pt x="12105" y="6248"/>
                    <a:pt x="13113" y="7042"/>
                    <a:pt x="13933" y="6373"/>
                  </a:cubicBezTo>
                  <a:cubicBezTo>
                    <a:pt x="14736" y="5748"/>
                    <a:pt x="14237" y="4705"/>
                    <a:pt x="15486" y="4259"/>
                  </a:cubicBezTo>
                  <a:cubicBezTo>
                    <a:pt x="15780" y="4160"/>
                    <a:pt x="16072" y="4131"/>
                    <a:pt x="16357" y="4131"/>
                  </a:cubicBezTo>
                  <a:cubicBezTo>
                    <a:pt x="16749" y="4131"/>
                    <a:pt x="17129" y="4185"/>
                    <a:pt x="17492" y="4185"/>
                  </a:cubicBezTo>
                  <a:cubicBezTo>
                    <a:pt x="18036" y="4185"/>
                    <a:pt x="18540" y="4065"/>
                    <a:pt x="18983" y="3465"/>
                  </a:cubicBezTo>
                  <a:cubicBezTo>
                    <a:pt x="19652" y="2581"/>
                    <a:pt x="19759" y="1297"/>
                    <a:pt x="18965" y="547"/>
                  </a:cubicBezTo>
                  <a:cubicBezTo>
                    <a:pt x="18531" y="150"/>
                    <a:pt x="18082" y="0"/>
                    <a:pt x="17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1965452" y="2148900"/>
              <a:ext cx="595794" cy="562497"/>
            </a:xfrm>
            <a:custGeom>
              <a:avLst/>
              <a:gdLst/>
              <a:ahLst/>
              <a:cxnLst/>
              <a:rect l="l" t="t" r="r" b="b"/>
              <a:pathLst>
                <a:path w="18090" h="17079" extrusionOk="0">
                  <a:moveTo>
                    <a:pt x="18020" y="1"/>
                  </a:moveTo>
                  <a:cubicBezTo>
                    <a:pt x="18017" y="1"/>
                    <a:pt x="18014" y="1"/>
                    <a:pt x="18011" y="1"/>
                  </a:cubicBezTo>
                  <a:cubicBezTo>
                    <a:pt x="17262" y="64"/>
                    <a:pt x="16531" y="269"/>
                    <a:pt x="15808" y="474"/>
                  </a:cubicBezTo>
                  <a:cubicBezTo>
                    <a:pt x="15112" y="679"/>
                    <a:pt x="14416" y="876"/>
                    <a:pt x="13738" y="1099"/>
                  </a:cubicBezTo>
                  <a:cubicBezTo>
                    <a:pt x="13042" y="1322"/>
                    <a:pt x="12418" y="1652"/>
                    <a:pt x="11856" y="2107"/>
                  </a:cubicBezTo>
                  <a:cubicBezTo>
                    <a:pt x="11187" y="2660"/>
                    <a:pt x="10553" y="3204"/>
                    <a:pt x="9813" y="3650"/>
                  </a:cubicBezTo>
                  <a:cubicBezTo>
                    <a:pt x="9189" y="4025"/>
                    <a:pt x="8609" y="4399"/>
                    <a:pt x="8100" y="4935"/>
                  </a:cubicBezTo>
                  <a:cubicBezTo>
                    <a:pt x="7529" y="5541"/>
                    <a:pt x="7012" y="6184"/>
                    <a:pt x="6512" y="6844"/>
                  </a:cubicBezTo>
                  <a:cubicBezTo>
                    <a:pt x="5513" y="8164"/>
                    <a:pt x="4639" y="9574"/>
                    <a:pt x="3729" y="10956"/>
                  </a:cubicBezTo>
                  <a:cubicBezTo>
                    <a:pt x="3095" y="11902"/>
                    <a:pt x="2373" y="12794"/>
                    <a:pt x="1793" y="13775"/>
                  </a:cubicBezTo>
                  <a:cubicBezTo>
                    <a:pt x="1499" y="14266"/>
                    <a:pt x="1276" y="14792"/>
                    <a:pt x="999" y="15301"/>
                  </a:cubicBezTo>
                  <a:cubicBezTo>
                    <a:pt x="687" y="15872"/>
                    <a:pt x="357" y="16434"/>
                    <a:pt x="27" y="16987"/>
                  </a:cubicBezTo>
                  <a:cubicBezTo>
                    <a:pt x="0" y="17033"/>
                    <a:pt x="37" y="17079"/>
                    <a:pt x="72" y="17079"/>
                  </a:cubicBezTo>
                  <a:cubicBezTo>
                    <a:pt x="85" y="17079"/>
                    <a:pt x="97" y="17073"/>
                    <a:pt x="107" y="17058"/>
                  </a:cubicBezTo>
                  <a:cubicBezTo>
                    <a:pt x="535" y="16336"/>
                    <a:pt x="954" y="15622"/>
                    <a:pt x="1338" y="14882"/>
                  </a:cubicBezTo>
                  <a:cubicBezTo>
                    <a:pt x="1534" y="14507"/>
                    <a:pt x="1713" y="14123"/>
                    <a:pt x="1927" y="13749"/>
                  </a:cubicBezTo>
                  <a:cubicBezTo>
                    <a:pt x="2141" y="13392"/>
                    <a:pt x="2382" y="13053"/>
                    <a:pt x="2623" y="12723"/>
                  </a:cubicBezTo>
                  <a:cubicBezTo>
                    <a:pt x="3586" y="11376"/>
                    <a:pt x="4478" y="9984"/>
                    <a:pt x="5397" y="8610"/>
                  </a:cubicBezTo>
                  <a:cubicBezTo>
                    <a:pt x="6325" y="7227"/>
                    <a:pt x="7306" y="5791"/>
                    <a:pt x="8528" y="4658"/>
                  </a:cubicBezTo>
                  <a:cubicBezTo>
                    <a:pt x="9090" y="4141"/>
                    <a:pt x="9795" y="3811"/>
                    <a:pt x="10429" y="3391"/>
                  </a:cubicBezTo>
                  <a:cubicBezTo>
                    <a:pt x="11124" y="2936"/>
                    <a:pt x="11686" y="2321"/>
                    <a:pt x="12373" y="1848"/>
                  </a:cubicBezTo>
                  <a:cubicBezTo>
                    <a:pt x="13167" y="1304"/>
                    <a:pt x="14131" y="1090"/>
                    <a:pt x="15041" y="813"/>
                  </a:cubicBezTo>
                  <a:cubicBezTo>
                    <a:pt x="16022" y="528"/>
                    <a:pt x="17003" y="198"/>
                    <a:pt x="18029" y="100"/>
                  </a:cubicBezTo>
                  <a:cubicBezTo>
                    <a:pt x="18089" y="100"/>
                    <a:pt x="18083" y="1"/>
                    <a:pt x="180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8" name="Google Shape;878;p31"/>
          <p:cNvGrpSpPr/>
          <p:nvPr/>
        </p:nvGrpSpPr>
        <p:grpSpPr>
          <a:xfrm rot="1871791">
            <a:off x="8240183" y="3395157"/>
            <a:ext cx="1419629" cy="1218817"/>
            <a:chOff x="3532593" y="3628078"/>
            <a:chExt cx="335278" cy="287852"/>
          </a:xfrm>
        </p:grpSpPr>
        <p:sp>
          <p:nvSpPr>
            <p:cNvPr id="879" name="Google Shape;879;p31"/>
            <p:cNvSpPr/>
            <p:nvPr/>
          </p:nvSpPr>
          <p:spPr>
            <a:xfrm>
              <a:off x="3532593" y="3628078"/>
              <a:ext cx="335278" cy="287852"/>
            </a:xfrm>
            <a:custGeom>
              <a:avLst/>
              <a:gdLst/>
              <a:ahLst/>
              <a:cxnLst/>
              <a:rect l="l" t="t" r="r" b="b"/>
              <a:pathLst>
                <a:path w="10180" h="8740" extrusionOk="0">
                  <a:moveTo>
                    <a:pt x="624" y="0"/>
                  </a:moveTo>
                  <a:cubicBezTo>
                    <a:pt x="420" y="0"/>
                    <a:pt x="212" y="8"/>
                    <a:pt x="1" y="24"/>
                  </a:cubicBezTo>
                  <a:cubicBezTo>
                    <a:pt x="1" y="24"/>
                    <a:pt x="1589" y="6501"/>
                    <a:pt x="10179" y="8740"/>
                  </a:cubicBezTo>
                  <a:cubicBezTo>
                    <a:pt x="10179" y="8740"/>
                    <a:pt x="7471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1"/>
            <p:cNvSpPr/>
            <p:nvPr/>
          </p:nvSpPr>
          <p:spPr>
            <a:xfrm>
              <a:off x="3542869" y="3633578"/>
              <a:ext cx="312290" cy="270067"/>
            </a:xfrm>
            <a:custGeom>
              <a:avLst/>
              <a:gdLst/>
              <a:ahLst/>
              <a:cxnLst/>
              <a:rect l="l" t="t" r="r" b="b"/>
              <a:pathLst>
                <a:path w="9482" h="8200" extrusionOk="0">
                  <a:moveTo>
                    <a:pt x="65" y="0"/>
                  </a:moveTo>
                  <a:cubicBezTo>
                    <a:pt x="25" y="0"/>
                    <a:pt x="1" y="66"/>
                    <a:pt x="45" y="89"/>
                  </a:cubicBezTo>
                  <a:cubicBezTo>
                    <a:pt x="706" y="446"/>
                    <a:pt x="1348" y="856"/>
                    <a:pt x="1963" y="1293"/>
                  </a:cubicBezTo>
                  <a:lnTo>
                    <a:pt x="964" y="1543"/>
                  </a:lnTo>
                  <a:lnTo>
                    <a:pt x="991" y="1641"/>
                  </a:lnTo>
                  <a:lnTo>
                    <a:pt x="2062" y="1365"/>
                  </a:lnTo>
                  <a:cubicBezTo>
                    <a:pt x="2633" y="1775"/>
                    <a:pt x="3195" y="2212"/>
                    <a:pt x="3730" y="2658"/>
                  </a:cubicBezTo>
                  <a:cubicBezTo>
                    <a:pt x="3569" y="2682"/>
                    <a:pt x="3143" y="2694"/>
                    <a:pt x="2649" y="2694"/>
                  </a:cubicBezTo>
                  <a:cubicBezTo>
                    <a:pt x="2403" y="2694"/>
                    <a:pt x="2139" y="2691"/>
                    <a:pt x="1883" y="2685"/>
                  </a:cubicBezTo>
                  <a:lnTo>
                    <a:pt x="1883" y="2783"/>
                  </a:lnTo>
                  <a:cubicBezTo>
                    <a:pt x="2213" y="2792"/>
                    <a:pt x="2650" y="2792"/>
                    <a:pt x="3025" y="2792"/>
                  </a:cubicBezTo>
                  <a:cubicBezTo>
                    <a:pt x="3400" y="2783"/>
                    <a:pt x="3712" y="2774"/>
                    <a:pt x="3828" y="2738"/>
                  </a:cubicBezTo>
                  <a:cubicBezTo>
                    <a:pt x="4328" y="3158"/>
                    <a:pt x="4827" y="3595"/>
                    <a:pt x="5309" y="4041"/>
                  </a:cubicBezTo>
                  <a:lnTo>
                    <a:pt x="3614" y="4282"/>
                  </a:lnTo>
                  <a:lnTo>
                    <a:pt x="3632" y="4380"/>
                  </a:lnTo>
                  <a:lnTo>
                    <a:pt x="5407" y="4130"/>
                  </a:lnTo>
                  <a:cubicBezTo>
                    <a:pt x="5826" y="4514"/>
                    <a:pt x="6237" y="4906"/>
                    <a:pt x="6638" y="5308"/>
                  </a:cubicBezTo>
                  <a:lnTo>
                    <a:pt x="5121" y="5549"/>
                  </a:lnTo>
                  <a:lnTo>
                    <a:pt x="5130" y="5647"/>
                  </a:lnTo>
                  <a:lnTo>
                    <a:pt x="6727" y="5388"/>
                  </a:lnTo>
                  <a:cubicBezTo>
                    <a:pt x="6852" y="5513"/>
                    <a:pt x="6977" y="5638"/>
                    <a:pt x="7093" y="5763"/>
                  </a:cubicBezTo>
                  <a:cubicBezTo>
                    <a:pt x="7218" y="5888"/>
                    <a:pt x="7343" y="6012"/>
                    <a:pt x="7468" y="6128"/>
                  </a:cubicBezTo>
                  <a:lnTo>
                    <a:pt x="7459" y="6155"/>
                  </a:lnTo>
                  <a:lnTo>
                    <a:pt x="6281" y="6387"/>
                  </a:lnTo>
                  <a:lnTo>
                    <a:pt x="6299" y="6485"/>
                  </a:lnTo>
                  <a:lnTo>
                    <a:pt x="7557" y="6235"/>
                  </a:lnTo>
                  <a:lnTo>
                    <a:pt x="7557" y="6227"/>
                  </a:lnTo>
                  <a:cubicBezTo>
                    <a:pt x="7860" y="6539"/>
                    <a:pt x="8164" y="6851"/>
                    <a:pt x="8458" y="7163"/>
                  </a:cubicBezTo>
                  <a:lnTo>
                    <a:pt x="7610" y="7360"/>
                  </a:lnTo>
                  <a:lnTo>
                    <a:pt x="7637" y="7458"/>
                  </a:lnTo>
                  <a:lnTo>
                    <a:pt x="8538" y="7244"/>
                  </a:lnTo>
                  <a:cubicBezTo>
                    <a:pt x="8824" y="7556"/>
                    <a:pt x="9109" y="7868"/>
                    <a:pt x="9386" y="8180"/>
                  </a:cubicBezTo>
                  <a:cubicBezTo>
                    <a:pt x="9395" y="8194"/>
                    <a:pt x="9406" y="8199"/>
                    <a:pt x="9417" y="8199"/>
                  </a:cubicBezTo>
                  <a:cubicBezTo>
                    <a:pt x="9450" y="8199"/>
                    <a:pt x="9482" y="8149"/>
                    <a:pt x="9448" y="8109"/>
                  </a:cubicBezTo>
                  <a:cubicBezTo>
                    <a:pt x="9332" y="7975"/>
                    <a:pt x="9207" y="7832"/>
                    <a:pt x="9082" y="7699"/>
                  </a:cubicBezTo>
                  <a:cubicBezTo>
                    <a:pt x="8904" y="7502"/>
                    <a:pt x="8735" y="7315"/>
                    <a:pt x="8556" y="7128"/>
                  </a:cubicBezTo>
                  <a:lnTo>
                    <a:pt x="8413" y="6012"/>
                  </a:lnTo>
                  <a:lnTo>
                    <a:pt x="8315" y="6021"/>
                  </a:lnTo>
                  <a:lnTo>
                    <a:pt x="8440" y="7003"/>
                  </a:lnTo>
                  <a:cubicBezTo>
                    <a:pt x="8155" y="6699"/>
                    <a:pt x="7860" y="6396"/>
                    <a:pt x="7566" y="6093"/>
                  </a:cubicBezTo>
                  <a:lnTo>
                    <a:pt x="7646" y="5076"/>
                  </a:lnTo>
                  <a:lnTo>
                    <a:pt x="7548" y="5067"/>
                  </a:lnTo>
                  <a:lnTo>
                    <a:pt x="7477" y="6004"/>
                  </a:lnTo>
                  <a:cubicBezTo>
                    <a:pt x="7236" y="5754"/>
                    <a:pt x="6995" y="5513"/>
                    <a:pt x="6754" y="5281"/>
                  </a:cubicBezTo>
                  <a:lnTo>
                    <a:pt x="6701" y="3595"/>
                  </a:lnTo>
                  <a:lnTo>
                    <a:pt x="6602" y="3595"/>
                  </a:lnTo>
                  <a:lnTo>
                    <a:pt x="6647" y="5183"/>
                  </a:lnTo>
                  <a:cubicBezTo>
                    <a:pt x="6263" y="4808"/>
                    <a:pt x="5880" y="4433"/>
                    <a:pt x="5487" y="4068"/>
                  </a:cubicBezTo>
                  <a:lnTo>
                    <a:pt x="5264" y="2025"/>
                  </a:lnTo>
                  <a:lnTo>
                    <a:pt x="5157" y="2034"/>
                  </a:lnTo>
                  <a:lnTo>
                    <a:pt x="5371" y="3970"/>
                  </a:lnTo>
                  <a:cubicBezTo>
                    <a:pt x="4890" y="3523"/>
                    <a:pt x="4390" y="3077"/>
                    <a:pt x="3881" y="2649"/>
                  </a:cubicBezTo>
                  <a:cubicBezTo>
                    <a:pt x="3846" y="2417"/>
                    <a:pt x="3507" y="1079"/>
                    <a:pt x="3462" y="919"/>
                  </a:cubicBezTo>
                  <a:lnTo>
                    <a:pt x="3364" y="945"/>
                  </a:lnTo>
                  <a:cubicBezTo>
                    <a:pt x="3498" y="1481"/>
                    <a:pt x="3694" y="2239"/>
                    <a:pt x="3757" y="2542"/>
                  </a:cubicBezTo>
                  <a:cubicBezTo>
                    <a:pt x="3230" y="2105"/>
                    <a:pt x="2695" y="1686"/>
                    <a:pt x="2142" y="1284"/>
                  </a:cubicBezTo>
                  <a:lnTo>
                    <a:pt x="1696" y="232"/>
                  </a:lnTo>
                  <a:lnTo>
                    <a:pt x="1607" y="276"/>
                  </a:lnTo>
                  <a:lnTo>
                    <a:pt x="1990" y="1177"/>
                  </a:lnTo>
                  <a:cubicBezTo>
                    <a:pt x="1384" y="749"/>
                    <a:pt x="750" y="357"/>
                    <a:pt x="90" y="9"/>
                  </a:cubicBezTo>
                  <a:cubicBezTo>
                    <a:pt x="81" y="3"/>
                    <a:pt x="73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1" name="Google Shape;881;p31"/>
          <p:cNvSpPr/>
          <p:nvPr/>
        </p:nvSpPr>
        <p:spPr>
          <a:xfrm flipH="1">
            <a:off x="-608224" y="1052111"/>
            <a:ext cx="1419645" cy="2063516"/>
          </a:xfrm>
          <a:custGeom>
            <a:avLst/>
            <a:gdLst/>
            <a:ahLst/>
            <a:cxnLst/>
            <a:rect l="l" t="t" r="r" b="b"/>
            <a:pathLst>
              <a:path w="9635" h="14797" extrusionOk="0">
                <a:moveTo>
                  <a:pt x="651" y="1"/>
                </a:moveTo>
                <a:cubicBezTo>
                  <a:pt x="275" y="1"/>
                  <a:pt x="170" y="453"/>
                  <a:pt x="527" y="953"/>
                </a:cubicBezTo>
                <a:cubicBezTo>
                  <a:pt x="1160" y="1872"/>
                  <a:pt x="2141" y="2443"/>
                  <a:pt x="3015" y="3112"/>
                </a:cubicBezTo>
                <a:cubicBezTo>
                  <a:pt x="3221" y="3264"/>
                  <a:pt x="3426" y="3424"/>
                  <a:pt x="3613" y="3612"/>
                </a:cubicBezTo>
                <a:cubicBezTo>
                  <a:pt x="3711" y="3719"/>
                  <a:pt x="3809" y="3826"/>
                  <a:pt x="3899" y="3933"/>
                </a:cubicBezTo>
                <a:cubicBezTo>
                  <a:pt x="3899" y="3942"/>
                  <a:pt x="3908" y="3942"/>
                  <a:pt x="3908" y="3951"/>
                </a:cubicBezTo>
                <a:cubicBezTo>
                  <a:pt x="4122" y="4245"/>
                  <a:pt x="4336" y="4557"/>
                  <a:pt x="4541" y="4861"/>
                </a:cubicBezTo>
                <a:lnTo>
                  <a:pt x="4532" y="4861"/>
                </a:lnTo>
                <a:cubicBezTo>
                  <a:pt x="3899" y="4397"/>
                  <a:pt x="3239" y="3968"/>
                  <a:pt x="2525" y="3656"/>
                </a:cubicBezTo>
                <a:cubicBezTo>
                  <a:pt x="2052" y="3451"/>
                  <a:pt x="1561" y="3299"/>
                  <a:pt x="1071" y="3183"/>
                </a:cubicBezTo>
                <a:cubicBezTo>
                  <a:pt x="946" y="3157"/>
                  <a:pt x="830" y="3139"/>
                  <a:pt x="705" y="3121"/>
                </a:cubicBezTo>
                <a:cubicBezTo>
                  <a:pt x="664" y="3114"/>
                  <a:pt x="621" y="3109"/>
                  <a:pt x="577" y="3109"/>
                </a:cubicBezTo>
                <a:cubicBezTo>
                  <a:pt x="515" y="3109"/>
                  <a:pt x="454" y="3118"/>
                  <a:pt x="402" y="3139"/>
                </a:cubicBezTo>
                <a:cubicBezTo>
                  <a:pt x="0" y="3335"/>
                  <a:pt x="455" y="3844"/>
                  <a:pt x="678" y="4013"/>
                </a:cubicBezTo>
                <a:cubicBezTo>
                  <a:pt x="830" y="4138"/>
                  <a:pt x="1017" y="4227"/>
                  <a:pt x="1196" y="4298"/>
                </a:cubicBezTo>
                <a:cubicBezTo>
                  <a:pt x="1954" y="4584"/>
                  <a:pt x="2757" y="4691"/>
                  <a:pt x="3551" y="4834"/>
                </a:cubicBezTo>
                <a:cubicBezTo>
                  <a:pt x="3792" y="4887"/>
                  <a:pt x="4041" y="4941"/>
                  <a:pt x="4282" y="5003"/>
                </a:cubicBezTo>
                <a:cubicBezTo>
                  <a:pt x="4398" y="5030"/>
                  <a:pt x="4523" y="5066"/>
                  <a:pt x="4639" y="5101"/>
                </a:cubicBezTo>
                <a:cubicBezTo>
                  <a:pt x="4648" y="5106"/>
                  <a:pt x="4657" y="5108"/>
                  <a:pt x="4666" y="5108"/>
                </a:cubicBezTo>
                <a:cubicBezTo>
                  <a:pt x="4675" y="5108"/>
                  <a:pt x="4684" y="5106"/>
                  <a:pt x="4693" y="5101"/>
                </a:cubicBezTo>
                <a:cubicBezTo>
                  <a:pt x="4693" y="5110"/>
                  <a:pt x="4702" y="5110"/>
                  <a:pt x="4710" y="5119"/>
                </a:cubicBezTo>
                <a:cubicBezTo>
                  <a:pt x="5460" y="6252"/>
                  <a:pt x="6147" y="7439"/>
                  <a:pt x="6771" y="8643"/>
                </a:cubicBezTo>
                <a:cubicBezTo>
                  <a:pt x="5986" y="7742"/>
                  <a:pt x="5023" y="7019"/>
                  <a:pt x="4024" y="6368"/>
                </a:cubicBezTo>
                <a:cubicBezTo>
                  <a:pt x="3775" y="6216"/>
                  <a:pt x="3203" y="5826"/>
                  <a:pt x="2869" y="5826"/>
                </a:cubicBezTo>
                <a:cubicBezTo>
                  <a:pt x="2831" y="5826"/>
                  <a:pt x="2797" y="5831"/>
                  <a:pt x="2766" y="5842"/>
                </a:cubicBezTo>
                <a:cubicBezTo>
                  <a:pt x="2614" y="5886"/>
                  <a:pt x="2543" y="6056"/>
                  <a:pt x="2543" y="6208"/>
                </a:cubicBezTo>
                <a:cubicBezTo>
                  <a:pt x="2543" y="6448"/>
                  <a:pt x="2685" y="6654"/>
                  <a:pt x="2846" y="6805"/>
                </a:cubicBezTo>
                <a:cubicBezTo>
                  <a:pt x="3292" y="7233"/>
                  <a:pt x="3836" y="7546"/>
                  <a:pt x="4380" y="7822"/>
                </a:cubicBezTo>
                <a:cubicBezTo>
                  <a:pt x="4835" y="8054"/>
                  <a:pt x="5299" y="8250"/>
                  <a:pt x="5763" y="8465"/>
                </a:cubicBezTo>
                <a:cubicBezTo>
                  <a:pt x="6182" y="8679"/>
                  <a:pt x="6566" y="8875"/>
                  <a:pt x="6994" y="9071"/>
                </a:cubicBezTo>
                <a:cubicBezTo>
                  <a:pt x="7324" y="9731"/>
                  <a:pt x="7637" y="10400"/>
                  <a:pt x="7931" y="11070"/>
                </a:cubicBezTo>
                <a:cubicBezTo>
                  <a:pt x="8208" y="11739"/>
                  <a:pt x="8457" y="12417"/>
                  <a:pt x="8689" y="13104"/>
                </a:cubicBezTo>
                <a:cubicBezTo>
                  <a:pt x="8564" y="12961"/>
                  <a:pt x="8439" y="12827"/>
                  <a:pt x="8306" y="12693"/>
                </a:cubicBezTo>
                <a:cubicBezTo>
                  <a:pt x="7726" y="12095"/>
                  <a:pt x="7101" y="11542"/>
                  <a:pt x="6423" y="11061"/>
                </a:cubicBezTo>
                <a:cubicBezTo>
                  <a:pt x="5888" y="10668"/>
                  <a:pt x="5290" y="10383"/>
                  <a:pt x="4666" y="10151"/>
                </a:cubicBezTo>
                <a:cubicBezTo>
                  <a:pt x="4595" y="10124"/>
                  <a:pt x="4523" y="10097"/>
                  <a:pt x="4452" y="10079"/>
                </a:cubicBezTo>
                <a:cubicBezTo>
                  <a:pt x="4373" y="10053"/>
                  <a:pt x="4288" y="10022"/>
                  <a:pt x="4207" y="10022"/>
                </a:cubicBezTo>
                <a:cubicBezTo>
                  <a:pt x="4178" y="10022"/>
                  <a:pt x="4149" y="10025"/>
                  <a:pt x="4122" y="10035"/>
                </a:cubicBezTo>
                <a:cubicBezTo>
                  <a:pt x="3854" y="10160"/>
                  <a:pt x="3979" y="10525"/>
                  <a:pt x="4095" y="10722"/>
                </a:cubicBezTo>
                <a:cubicBezTo>
                  <a:pt x="4282" y="11007"/>
                  <a:pt x="4559" y="11221"/>
                  <a:pt x="4844" y="11409"/>
                </a:cubicBezTo>
                <a:cubicBezTo>
                  <a:pt x="5397" y="11792"/>
                  <a:pt x="6013" y="12069"/>
                  <a:pt x="6611" y="12363"/>
                </a:cubicBezTo>
                <a:cubicBezTo>
                  <a:pt x="6905" y="12506"/>
                  <a:pt x="7199" y="12640"/>
                  <a:pt x="7485" y="12791"/>
                </a:cubicBezTo>
                <a:cubicBezTo>
                  <a:pt x="7815" y="12979"/>
                  <a:pt x="8127" y="13193"/>
                  <a:pt x="8439" y="13407"/>
                </a:cubicBezTo>
                <a:cubicBezTo>
                  <a:pt x="8564" y="13487"/>
                  <a:pt x="8680" y="13567"/>
                  <a:pt x="8787" y="13657"/>
                </a:cubicBezTo>
                <a:cubicBezTo>
                  <a:pt x="8823" y="13674"/>
                  <a:pt x="8868" y="13719"/>
                  <a:pt x="8912" y="13755"/>
                </a:cubicBezTo>
                <a:cubicBezTo>
                  <a:pt x="8912" y="13764"/>
                  <a:pt x="8912" y="13773"/>
                  <a:pt x="8912" y="13773"/>
                </a:cubicBezTo>
                <a:cubicBezTo>
                  <a:pt x="9002" y="14022"/>
                  <a:pt x="9091" y="14272"/>
                  <a:pt x="9171" y="14522"/>
                </a:cubicBezTo>
                <a:cubicBezTo>
                  <a:pt x="9211" y="14626"/>
                  <a:pt x="9230" y="14796"/>
                  <a:pt x="9350" y="14796"/>
                </a:cubicBezTo>
                <a:cubicBezTo>
                  <a:pt x="9364" y="14796"/>
                  <a:pt x="9378" y="14794"/>
                  <a:pt x="9394" y="14790"/>
                </a:cubicBezTo>
                <a:cubicBezTo>
                  <a:pt x="9635" y="14763"/>
                  <a:pt x="9251" y="14005"/>
                  <a:pt x="9242" y="13844"/>
                </a:cubicBezTo>
                <a:cubicBezTo>
                  <a:pt x="9126" y="13469"/>
                  <a:pt x="9010" y="13104"/>
                  <a:pt x="8886" y="12738"/>
                </a:cubicBezTo>
                <a:lnTo>
                  <a:pt x="8877" y="12738"/>
                </a:lnTo>
                <a:cubicBezTo>
                  <a:pt x="8859" y="12604"/>
                  <a:pt x="8832" y="12470"/>
                  <a:pt x="8805" y="12336"/>
                </a:cubicBezTo>
                <a:cubicBezTo>
                  <a:pt x="8832" y="11792"/>
                  <a:pt x="8894" y="11248"/>
                  <a:pt x="8993" y="10713"/>
                </a:cubicBezTo>
                <a:cubicBezTo>
                  <a:pt x="9091" y="10151"/>
                  <a:pt x="9189" y="9589"/>
                  <a:pt x="9278" y="9027"/>
                </a:cubicBezTo>
                <a:cubicBezTo>
                  <a:pt x="9358" y="8482"/>
                  <a:pt x="9492" y="7938"/>
                  <a:pt x="9403" y="7385"/>
                </a:cubicBezTo>
                <a:cubicBezTo>
                  <a:pt x="9358" y="7126"/>
                  <a:pt x="9242" y="6877"/>
                  <a:pt x="9046" y="6707"/>
                </a:cubicBezTo>
                <a:cubicBezTo>
                  <a:pt x="8942" y="6613"/>
                  <a:pt x="8798" y="6553"/>
                  <a:pt x="8659" y="6553"/>
                </a:cubicBezTo>
                <a:cubicBezTo>
                  <a:pt x="8560" y="6553"/>
                  <a:pt x="8464" y="6583"/>
                  <a:pt x="8386" y="6654"/>
                </a:cubicBezTo>
                <a:cubicBezTo>
                  <a:pt x="8297" y="6734"/>
                  <a:pt x="8243" y="6841"/>
                  <a:pt x="8199" y="6948"/>
                </a:cubicBezTo>
                <a:cubicBezTo>
                  <a:pt x="8145" y="7073"/>
                  <a:pt x="8118" y="7189"/>
                  <a:pt x="8092" y="7314"/>
                </a:cubicBezTo>
                <a:cubicBezTo>
                  <a:pt x="7967" y="8170"/>
                  <a:pt x="8056" y="9044"/>
                  <a:pt x="8154" y="9892"/>
                </a:cubicBezTo>
                <a:cubicBezTo>
                  <a:pt x="8243" y="10525"/>
                  <a:pt x="8386" y="11141"/>
                  <a:pt x="8529" y="11765"/>
                </a:cubicBezTo>
                <a:cubicBezTo>
                  <a:pt x="8306" y="11159"/>
                  <a:pt x="8056" y="10570"/>
                  <a:pt x="7770" y="9990"/>
                </a:cubicBezTo>
                <a:cubicBezTo>
                  <a:pt x="7333" y="9098"/>
                  <a:pt x="6869" y="8215"/>
                  <a:pt x="6370" y="7349"/>
                </a:cubicBezTo>
                <a:cubicBezTo>
                  <a:pt x="6370" y="7349"/>
                  <a:pt x="6370" y="7341"/>
                  <a:pt x="6370" y="7341"/>
                </a:cubicBezTo>
                <a:cubicBezTo>
                  <a:pt x="6290" y="6993"/>
                  <a:pt x="6298" y="6627"/>
                  <a:pt x="6290" y="6279"/>
                </a:cubicBezTo>
                <a:cubicBezTo>
                  <a:pt x="6281" y="5860"/>
                  <a:pt x="6272" y="5467"/>
                  <a:pt x="6281" y="5057"/>
                </a:cubicBezTo>
                <a:cubicBezTo>
                  <a:pt x="6272" y="4102"/>
                  <a:pt x="6450" y="3121"/>
                  <a:pt x="6200" y="2175"/>
                </a:cubicBezTo>
                <a:cubicBezTo>
                  <a:pt x="6126" y="1894"/>
                  <a:pt x="5914" y="1398"/>
                  <a:pt x="5570" y="1398"/>
                </a:cubicBezTo>
                <a:cubicBezTo>
                  <a:pt x="5543" y="1398"/>
                  <a:pt x="5515" y="1402"/>
                  <a:pt x="5487" y="1408"/>
                </a:cubicBezTo>
                <a:cubicBezTo>
                  <a:pt x="5174" y="1515"/>
                  <a:pt x="5121" y="2113"/>
                  <a:pt x="5103" y="2398"/>
                </a:cubicBezTo>
                <a:cubicBezTo>
                  <a:pt x="5094" y="2880"/>
                  <a:pt x="5157" y="3353"/>
                  <a:pt x="5246" y="3826"/>
                </a:cubicBezTo>
                <a:cubicBezTo>
                  <a:pt x="5353" y="4370"/>
                  <a:pt x="5487" y="4923"/>
                  <a:pt x="5629" y="5467"/>
                </a:cubicBezTo>
                <a:cubicBezTo>
                  <a:pt x="5745" y="5895"/>
                  <a:pt x="5861" y="6315"/>
                  <a:pt x="6013" y="6734"/>
                </a:cubicBezTo>
                <a:cubicBezTo>
                  <a:pt x="5371" y="5663"/>
                  <a:pt x="4684" y="4629"/>
                  <a:pt x="3917" y="3647"/>
                </a:cubicBezTo>
                <a:cubicBezTo>
                  <a:pt x="3925" y="3638"/>
                  <a:pt x="3925" y="3629"/>
                  <a:pt x="3925" y="3612"/>
                </a:cubicBezTo>
                <a:cubicBezTo>
                  <a:pt x="3908" y="3531"/>
                  <a:pt x="3854" y="3451"/>
                  <a:pt x="3818" y="3380"/>
                </a:cubicBezTo>
                <a:cubicBezTo>
                  <a:pt x="3738" y="3228"/>
                  <a:pt x="3658" y="3085"/>
                  <a:pt x="3578" y="2942"/>
                </a:cubicBezTo>
                <a:cubicBezTo>
                  <a:pt x="3292" y="2416"/>
                  <a:pt x="2953" y="1934"/>
                  <a:pt x="2569" y="1488"/>
                </a:cubicBezTo>
                <a:cubicBezTo>
                  <a:pt x="2150" y="1016"/>
                  <a:pt x="1704" y="570"/>
                  <a:pt x="1178" y="213"/>
                </a:cubicBezTo>
                <a:cubicBezTo>
                  <a:pt x="971" y="64"/>
                  <a:pt x="792" y="1"/>
                  <a:pt x="651" y="1"/>
                </a:cubicBezTo>
                <a:close/>
              </a:path>
            </a:pathLst>
          </a:custGeom>
          <a:solidFill>
            <a:srgbClr val="FE5471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1"/>
          <p:cNvSpPr/>
          <p:nvPr/>
        </p:nvSpPr>
        <p:spPr>
          <a:xfrm rot="-881276">
            <a:off x="8670530" y="1052105"/>
            <a:ext cx="1343671" cy="2063505"/>
          </a:xfrm>
          <a:custGeom>
            <a:avLst/>
            <a:gdLst/>
            <a:ahLst/>
            <a:cxnLst/>
            <a:rect l="l" t="t" r="r" b="b"/>
            <a:pathLst>
              <a:path w="9635" h="14797" extrusionOk="0">
                <a:moveTo>
                  <a:pt x="651" y="1"/>
                </a:moveTo>
                <a:cubicBezTo>
                  <a:pt x="275" y="1"/>
                  <a:pt x="170" y="453"/>
                  <a:pt x="527" y="953"/>
                </a:cubicBezTo>
                <a:cubicBezTo>
                  <a:pt x="1160" y="1872"/>
                  <a:pt x="2141" y="2443"/>
                  <a:pt x="3015" y="3112"/>
                </a:cubicBezTo>
                <a:cubicBezTo>
                  <a:pt x="3221" y="3264"/>
                  <a:pt x="3426" y="3424"/>
                  <a:pt x="3613" y="3612"/>
                </a:cubicBezTo>
                <a:cubicBezTo>
                  <a:pt x="3711" y="3719"/>
                  <a:pt x="3809" y="3826"/>
                  <a:pt x="3899" y="3933"/>
                </a:cubicBezTo>
                <a:cubicBezTo>
                  <a:pt x="3899" y="3942"/>
                  <a:pt x="3908" y="3942"/>
                  <a:pt x="3908" y="3951"/>
                </a:cubicBezTo>
                <a:cubicBezTo>
                  <a:pt x="4122" y="4245"/>
                  <a:pt x="4336" y="4557"/>
                  <a:pt x="4541" y="4861"/>
                </a:cubicBezTo>
                <a:lnTo>
                  <a:pt x="4532" y="4861"/>
                </a:lnTo>
                <a:cubicBezTo>
                  <a:pt x="3899" y="4397"/>
                  <a:pt x="3239" y="3968"/>
                  <a:pt x="2525" y="3656"/>
                </a:cubicBezTo>
                <a:cubicBezTo>
                  <a:pt x="2052" y="3451"/>
                  <a:pt x="1561" y="3299"/>
                  <a:pt x="1071" y="3183"/>
                </a:cubicBezTo>
                <a:cubicBezTo>
                  <a:pt x="946" y="3157"/>
                  <a:pt x="830" y="3139"/>
                  <a:pt x="705" y="3121"/>
                </a:cubicBezTo>
                <a:cubicBezTo>
                  <a:pt x="664" y="3114"/>
                  <a:pt x="621" y="3109"/>
                  <a:pt x="577" y="3109"/>
                </a:cubicBezTo>
                <a:cubicBezTo>
                  <a:pt x="515" y="3109"/>
                  <a:pt x="454" y="3118"/>
                  <a:pt x="402" y="3139"/>
                </a:cubicBezTo>
                <a:cubicBezTo>
                  <a:pt x="0" y="3335"/>
                  <a:pt x="455" y="3844"/>
                  <a:pt x="678" y="4013"/>
                </a:cubicBezTo>
                <a:cubicBezTo>
                  <a:pt x="830" y="4138"/>
                  <a:pt x="1017" y="4227"/>
                  <a:pt x="1196" y="4298"/>
                </a:cubicBezTo>
                <a:cubicBezTo>
                  <a:pt x="1954" y="4584"/>
                  <a:pt x="2757" y="4691"/>
                  <a:pt x="3551" y="4834"/>
                </a:cubicBezTo>
                <a:cubicBezTo>
                  <a:pt x="3792" y="4887"/>
                  <a:pt x="4041" y="4941"/>
                  <a:pt x="4282" y="5003"/>
                </a:cubicBezTo>
                <a:cubicBezTo>
                  <a:pt x="4398" y="5030"/>
                  <a:pt x="4523" y="5066"/>
                  <a:pt x="4639" y="5101"/>
                </a:cubicBezTo>
                <a:cubicBezTo>
                  <a:pt x="4648" y="5106"/>
                  <a:pt x="4657" y="5108"/>
                  <a:pt x="4666" y="5108"/>
                </a:cubicBezTo>
                <a:cubicBezTo>
                  <a:pt x="4675" y="5108"/>
                  <a:pt x="4684" y="5106"/>
                  <a:pt x="4693" y="5101"/>
                </a:cubicBezTo>
                <a:cubicBezTo>
                  <a:pt x="4693" y="5110"/>
                  <a:pt x="4702" y="5110"/>
                  <a:pt x="4710" y="5119"/>
                </a:cubicBezTo>
                <a:cubicBezTo>
                  <a:pt x="5460" y="6252"/>
                  <a:pt x="6147" y="7439"/>
                  <a:pt x="6771" y="8643"/>
                </a:cubicBezTo>
                <a:cubicBezTo>
                  <a:pt x="5986" y="7742"/>
                  <a:pt x="5023" y="7019"/>
                  <a:pt x="4024" y="6368"/>
                </a:cubicBezTo>
                <a:cubicBezTo>
                  <a:pt x="3775" y="6216"/>
                  <a:pt x="3203" y="5826"/>
                  <a:pt x="2869" y="5826"/>
                </a:cubicBezTo>
                <a:cubicBezTo>
                  <a:pt x="2831" y="5826"/>
                  <a:pt x="2797" y="5831"/>
                  <a:pt x="2766" y="5842"/>
                </a:cubicBezTo>
                <a:cubicBezTo>
                  <a:pt x="2614" y="5886"/>
                  <a:pt x="2543" y="6056"/>
                  <a:pt x="2543" y="6208"/>
                </a:cubicBezTo>
                <a:cubicBezTo>
                  <a:pt x="2543" y="6448"/>
                  <a:pt x="2685" y="6654"/>
                  <a:pt x="2846" y="6805"/>
                </a:cubicBezTo>
                <a:cubicBezTo>
                  <a:pt x="3292" y="7233"/>
                  <a:pt x="3836" y="7546"/>
                  <a:pt x="4380" y="7822"/>
                </a:cubicBezTo>
                <a:cubicBezTo>
                  <a:pt x="4835" y="8054"/>
                  <a:pt x="5299" y="8250"/>
                  <a:pt x="5763" y="8465"/>
                </a:cubicBezTo>
                <a:cubicBezTo>
                  <a:pt x="6182" y="8679"/>
                  <a:pt x="6566" y="8875"/>
                  <a:pt x="6994" y="9071"/>
                </a:cubicBezTo>
                <a:cubicBezTo>
                  <a:pt x="7324" y="9731"/>
                  <a:pt x="7637" y="10400"/>
                  <a:pt x="7931" y="11070"/>
                </a:cubicBezTo>
                <a:cubicBezTo>
                  <a:pt x="8208" y="11739"/>
                  <a:pt x="8457" y="12417"/>
                  <a:pt x="8689" y="13104"/>
                </a:cubicBezTo>
                <a:cubicBezTo>
                  <a:pt x="8564" y="12961"/>
                  <a:pt x="8439" y="12827"/>
                  <a:pt x="8306" y="12693"/>
                </a:cubicBezTo>
                <a:cubicBezTo>
                  <a:pt x="7726" y="12095"/>
                  <a:pt x="7101" y="11542"/>
                  <a:pt x="6423" y="11061"/>
                </a:cubicBezTo>
                <a:cubicBezTo>
                  <a:pt x="5888" y="10668"/>
                  <a:pt x="5290" y="10383"/>
                  <a:pt x="4666" y="10151"/>
                </a:cubicBezTo>
                <a:cubicBezTo>
                  <a:pt x="4595" y="10124"/>
                  <a:pt x="4523" y="10097"/>
                  <a:pt x="4452" y="10079"/>
                </a:cubicBezTo>
                <a:cubicBezTo>
                  <a:pt x="4373" y="10053"/>
                  <a:pt x="4288" y="10022"/>
                  <a:pt x="4207" y="10022"/>
                </a:cubicBezTo>
                <a:cubicBezTo>
                  <a:pt x="4178" y="10022"/>
                  <a:pt x="4149" y="10025"/>
                  <a:pt x="4122" y="10035"/>
                </a:cubicBezTo>
                <a:cubicBezTo>
                  <a:pt x="3854" y="10160"/>
                  <a:pt x="3979" y="10525"/>
                  <a:pt x="4095" y="10722"/>
                </a:cubicBezTo>
                <a:cubicBezTo>
                  <a:pt x="4282" y="11007"/>
                  <a:pt x="4559" y="11221"/>
                  <a:pt x="4844" y="11409"/>
                </a:cubicBezTo>
                <a:cubicBezTo>
                  <a:pt x="5397" y="11792"/>
                  <a:pt x="6013" y="12069"/>
                  <a:pt x="6611" y="12363"/>
                </a:cubicBezTo>
                <a:cubicBezTo>
                  <a:pt x="6905" y="12506"/>
                  <a:pt x="7199" y="12640"/>
                  <a:pt x="7485" y="12791"/>
                </a:cubicBezTo>
                <a:cubicBezTo>
                  <a:pt x="7815" y="12979"/>
                  <a:pt x="8127" y="13193"/>
                  <a:pt x="8439" y="13407"/>
                </a:cubicBezTo>
                <a:cubicBezTo>
                  <a:pt x="8564" y="13487"/>
                  <a:pt x="8680" y="13567"/>
                  <a:pt x="8787" y="13657"/>
                </a:cubicBezTo>
                <a:cubicBezTo>
                  <a:pt x="8823" y="13674"/>
                  <a:pt x="8868" y="13719"/>
                  <a:pt x="8912" y="13755"/>
                </a:cubicBezTo>
                <a:cubicBezTo>
                  <a:pt x="8912" y="13764"/>
                  <a:pt x="8912" y="13773"/>
                  <a:pt x="8912" y="13773"/>
                </a:cubicBezTo>
                <a:cubicBezTo>
                  <a:pt x="9002" y="14022"/>
                  <a:pt x="9091" y="14272"/>
                  <a:pt x="9171" y="14522"/>
                </a:cubicBezTo>
                <a:cubicBezTo>
                  <a:pt x="9211" y="14626"/>
                  <a:pt x="9230" y="14796"/>
                  <a:pt x="9350" y="14796"/>
                </a:cubicBezTo>
                <a:cubicBezTo>
                  <a:pt x="9364" y="14796"/>
                  <a:pt x="9378" y="14794"/>
                  <a:pt x="9394" y="14790"/>
                </a:cubicBezTo>
                <a:cubicBezTo>
                  <a:pt x="9635" y="14763"/>
                  <a:pt x="9251" y="14005"/>
                  <a:pt x="9242" y="13844"/>
                </a:cubicBezTo>
                <a:cubicBezTo>
                  <a:pt x="9126" y="13469"/>
                  <a:pt x="9010" y="13104"/>
                  <a:pt x="8886" y="12738"/>
                </a:cubicBezTo>
                <a:lnTo>
                  <a:pt x="8877" y="12738"/>
                </a:lnTo>
                <a:cubicBezTo>
                  <a:pt x="8859" y="12604"/>
                  <a:pt x="8832" y="12470"/>
                  <a:pt x="8805" y="12336"/>
                </a:cubicBezTo>
                <a:cubicBezTo>
                  <a:pt x="8832" y="11792"/>
                  <a:pt x="8894" y="11248"/>
                  <a:pt x="8993" y="10713"/>
                </a:cubicBezTo>
                <a:cubicBezTo>
                  <a:pt x="9091" y="10151"/>
                  <a:pt x="9189" y="9589"/>
                  <a:pt x="9278" y="9027"/>
                </a:cubicBezTo>
                <a:cubicBezTo>
                  <a:pt x="9358" y="8482"/>
                  <a:pt x="9492" y="7938"/>
                  <a:pt x="9403" y="7385"/>
                </a:cubicBezTo>
                <a:cubicBezTo>
                  <a:pt x="9358" y="7126"/>
                  <a:pt x="9242" y="6877"/>
                  <a:pt x="9046" y="6707"/>
                </a:cubicBezTo>
                <a:cubicBezTo>
                  <a:pt x="8942" y="6613"/>
                  <a:pt x="8798" y="6553"/>
                  <a:pt x="8659" y="6553"/>
                </a:cubicBezTo>
                <a:cubicBezTo>
                  <a:pt x="8560" y="6553"/>
                  <a:pt x="8464" y="6583"/>
                  <a:pt x="8386" y="6654"/>
                </a:cubicBezTo>
                <a:cubicBezTo>
                  <a:pt x="8297" y="6734"/>
                  <a:pt x="8243" y="6841"/>
                  <a:pt x="8199" y="6948"/>
                </a:cubicBezTo>
                <a:cubicBezTo>
                  <a:pt x="8145" y="7073"/>
                  <a:pt x="8118" y="7189"/>
                  <a:pt x="8092" y="7314"/>
                </a:cubicBezTo>
                <a:cubicBezTo>
                  <a:pt x="7967" y="8170"/>
                  <a:pt x="8056" y="9044"/>
                  <a:pt x="8154" y="9892"/>
                </a:cubicBezTo>
                <a:cubicBezTo>
                  <a:pt x="8243" y="10525"/>
                  <a:pt x="8386" y="11141"/>
                  <a:pt x="8529" y="11765"/>
                </a:cubicBezTo>
                <a:cubicBezTo>
                  <a:pt x="8306" y="11159"/>
                  <a:pt x="8056" y="10570"/>
                  <a:pt x="7770" y="9990"/>
                </a:cubicBezTo>
                <a:cubicBezTo>
                  <a:pt x="7333" y="9098"/>
                  <a:pt x="6869" y="8215"/>
                  <a:pt x="6370" y="7349"/>
                </a:cubicBezTo>
                <a:cubicBezTo>
                  <a:pt x="6370" y="7349"/>
                  <a:pt x="6370" y="7341"/>
                  <a:pt x="6370" y="7341"/>
                </a:cubicBezTo>
                <a:cubicBezTo>
                  <a:pt x="6290" y="6993"/>
                  <a:pt x="6298" y="6627"/>
                  <a:pt x="6290" y="6279"/>
                </a:cubicBezTo>
                <a:cubicBezTo>
                  <a:pt x="6281" y="5860"/>
                  <a:pt x="6272" y="5467"/>
                  <a:pt x="6281" y="5057"/>
                </a:cubicBezTo>
                <a:cubicBezTo>
                  <a:pt x="6272" y="4102"/>
                  <a:pt x="6450" y="3121"/>
                  <a:pt x="6200" y="2175"/>
                </a:cubicBezTo>
                <a:cubicBezTo>
                  <a:pt x="6126" y="1894"/>
                  <a:pt x="5914" y="1398"/>
                  <a:pt x="5570" y="1398"/>
                </a:cubicBezTo>
                <a:cubicBezTo>
                  <a:pt x="5543" y="1398"/>
                  <a:pt x="5515" y="1402"/>
                  <a:pt x="5487" y="1408"/>
                </a:cubicBezTo>
                <a:cubicBezTo>
                  <a:pt x="5174" y="1515"/>
                  <a:pt x="5121" y="2113"/>
                  <a:pt x="5103" y="2398"/>
                </a:cubicBezTo>
                <a:cubicBezTo>
                  <a:pt x="5094" y="2880"/>
                  <a:pt x="5157" y="3353"/>
                  <a:pt x="5246" y="3826"/>
                </a:cubicBezTo>
                <a:cubicBezTo>
                  <a:pt x="5353" y="4370"/>
                  <a:pt x="5487" y="4923"/>
                  <a:pt x="5629" y="5467"/>
                </a:cubicBezTo>
                <a:cubicBezTo>
                  <a:pt x="5745" y="5895"/>
                  <a:pt x="5861" y="6315"/>
                  <a:pt x="6013" y="6734"/>
                </a:cubicBezTo>
                <a:cubicBezTo>
                  <a:pt x="5371" y="5663"/>
                  <a:pt x="4684" y="4629"/>
                  <a:pt x="3917" y="3647"/>
                </a:cubicBezTo>
                <a:cubicBezTo>
                  <a:pt x="3925" y="3638"/>
                  <a:pt x="3925" y="3629"/>
                  <a:pt x="3925" y="3612"/>
                </a:cubicBezTo>
                <a:cubicBezTo>
                  <a:pt x="3908" y="3531"/>
                  <a:pt x="3854" y="3451"/>
                  <a:pt x="3818" y="3380"/>
                </a:cubicBezTo>
                <a:cubicBezTo>
                  <a:pt x="3738" y="3228"/>
                  <a:pt x="3658" y="3085"/>
                  <a:pt x="3578" y="2942"/>
                </a:cubicBezTo>
                <a:cubicBezTo>
                  <a:pt x="3292" y="2416"/>
                  <a:pt x="2953" y="1934"/>
                  <a:pt x="2569" y="1488"/>
                </a:cubicBezTo>
                <a:cubicBezTo>
                  <a:pt x="2150" y="1016"/>
                  <a:pt x="1704" y="570"/>
                  <a:pt x="1178" y="213"/>
                </a:cubicBezTo>
                <a:cubicBezTo>
                  <a:pt x="971" y="64"/>
                  <a:pt x="792" y="1"/>
                  <a:pt x="651" y="1"/>
                </a:cubicBezTo>
                <a:close/>
              </a:path>
            </a:pathLst>
          </a:custGeom>
          <a:solidFill>
            <a:srgbClr val="FE5471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3" name="Google Shape;883;p31"/>
          <p:cNvGrpSpPr/>
          <p:nvPr/>
        </p:nvGrpSpPr>
        <p:grpSpPr>
          <a:xfrm rot="-1987408">
            <a:off x="-549166" y="3580047"/>
            <a:ext cx="1644359" cy="1801128"/>
            <a:chOff x="1820478" y="2970716"/>
            <a:chExt cx="403227" cy="441694"/>
          </a:xfrm>
        </p:grpSpPr>
        <p:sp>
          <p:nvSpPr>
            <p:cNvPr id="884" name="Google Shape;884;p31"/>
            <p:cNvSpPr/>
            <p:nvPr/>
          </p:nvSpPr>
          <p:spPr>
            <a:xfrm>
              <a:off x="1820478" y="3088659"/>
              <a:ext cx="229063" cy="323751"/>
            </a:xfrm>
            <a:custGeom>
              <a:avLst/>
              <a:gdLst/>
              <a:ahLst/>
              <a:cxnLst/>
              <a:rect l="l" t="t" r="r" b="b"/>
              <a:pathLst>
                <a:path w="6955" h="9830" extrusionOk="0">
                  <a:moveTo>
                    <a:pt x="6894" y="1"/>
                  </a:moveTo>
                  <a:cubicBezTo>
                    <a:pt x="6887" y="1"/>
                    <a:pt x="6879" y="3"/>
                    <a:pt x="6872" y="7"/>
                  </a:cubicBezTo>
                  <a:cubicBezTo>
                    <a:pt x="6274" y="373"/>
                    <a:pt x="5730" y="855"/>
                    <a:pt x="5221" y="1336"/>
                  </a:cubicBezTo>
                  <a:cubicBezTo>
                    <a:pt x="3928" y="2559"/>
                    <a:pt x="2822" y="3977"/>
                    <a:pt x="1921" y="5511"/>
                  </a:cubicBezTo>
                  <a:cubicBezTo>
                    <a:pt x="1118" y="6850"/>
                    <a:pt x="493" y="8295"/>
                    <a:pt x="12" y="9776"/>
                  </a:cubicBezTo>
                  <a:cubicBezTo>
                    <a:pt x="0" y="9804"/>
                    <a:pt x="25" y="9829"/>
                    <a:pt x="50" y="9829"/>
                  </a:cubicBezTo>
                  <a:cubicBezTo>
                    <a:pt x="63" y="9829"/>
                    <a:pt x="77" y="9822"/>
                    <a:pt x="83" y="9802"/>
                  </a:cubicBezTo>
                  <a:cubicBezTo>
                    <a:pt x="1234" y="6243"/>
                    <a:pt x="3321" y="2826"/>
                    <a:pt x="6310" y="507"/>
                  </a:cubicBezTo>
                  <a:cubicBezTo>
                    <a:pt x="6506" y="355"/>
                    <a:pt x="6711" y="203"/>
                    <a:pt x="6925" y="70"/>
                  </a:cubicBezTo>
                  <a:cubicBezTo>
                    <a:pt x="6955" y="47"/>
                    <a:pt x="6929" y="1"/>
                    <a:pt x="68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1895176" y="3050980"/>
              <a:ext cx="81119" cy="180714"/>
            </a:xfrm>
            <a:custGeom>
              <a:avLst/>
              <a:gdLst/>
              <a:ahLst/>
              <a:cxnLst/>
              <a:rect l="l" t="t" r="r" b="b"/>
              <a:pathLst>
                <a:path w="2463" h="5487" extrusionOk="0">
                  <a:moveTo>
                    <a:pt x="1928" y="0"/>
                  </a:moveTo>
                  <a:cubicBezTo>
                    <a:pt x="1535" y="0"/>
                    <a:pt x="1080" y="946"/>
                    <a:pt x="955" y="1187"/>
                  </a:cubicBezTo>
                  <a:cubicBezTo>
                    <a:pt x="233" y="2596"/>
                    <a:pt x="45" y="3944"/>
                    <a:pt x="1" y="5478"/>
                  </a:cubicBezTo>
                  <a:lnTo>
                    <a:pt x="117" y="5487"/>
                  </a:lnTo>
                  <a:cubicBezTo>
                    <a:pt x="955" y="4051"/>
                    <a:pt x="1428" y="2712"/>
                    <a:pt x="1954" y="1142"/>
                  </a:cubicBezTo>
                  <a:cubicBezTo>
                    <a:pt x="2052" y="848"/>
                    <a:pt x="2463" y="9"/>
                    <a:pt x="1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1934831" y="3163160"/>
              <a:ext cx="133749" cy="51510"/>
            </a:xfrm>
            <a:custGeom>
              <a:avLst/>
              <a:gdLst/>
              <a:ahLst/>
              <a:cxnLst/>
              <a:rect l="l" t="t" r="r" b="b"/>
              <a:pathLst>
                <a:path w="4061" h="1564" extrusionOk="0">
                  <a:moveTo>
                    <a:pt x="3078" y="1"/>
                  </a:moveTo>
                  <a:cubicBezTo>
                    <a:pt x="2563" y="1"/>
                    <a:pt x="1959" y="120"/>
                    <a:pt x="1776" y="181"/>
                  </a:cubicBezTo>
                  <a:cubicBezTo>
                    <a:pt x="1107" y="404"/>
                    <a:pt x="367" y="796"/>
                    <a:pt x="10" y="1447"/>
                  </a:cubicBezTo>
                  <a:lnTo>
                    <a:pt x="1" y="1563"/>
                  </a:lnTo>
                  <a:cubicBezTo>
                    <a:pt x="599" y="1519"/>
                    <a:pt x="1187" y="1385"/>
                    <a:pt x="1785" y="1331"/>
                  </a:cubicBezTo>
                  <a:cubicBezTo>
                    <a:pt x="2365" y="1278"/>
                    <a:pt x="3516" y="1233"/>
                    <a:pt x="3828" y="591"/>
                  </a:cubicBezTo>
                  <a:cubicBezTo>
                    <a:pt x="4061" y="131"/>
                    <a:pt x="3617" y="1"/>
                    <a:pt x="30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1907823" y="3245631"/>
              <a:ext cx="86421" cy="31651"/>
            </a:xfrm>
            <a:custGeom>
              <a:avLst/>
              <a:gdLst/>
              <a:ahLst/>
              <a:cxnLst/>
              <a:rect l="l" t="t" r="r" b="b"/>
              <a:pathLst>
                <a:path w="2624" h="961" extrusionOk="0">
                  <a:moveTo>
                    <a:pt x="1744" y="0"/>
                  </a:moveTo>
                  <a:cubicBezTo>
                    <a:pt x="1144" y="0"/>
                    <a:pt x="192" y="564"/>
                    <a:pt x="0" y="879"/>
                  </a:cubicBezTo>
                  <a:lnTo>
                    <a:pt x="205" y="933"/>
                  </a:lnTo>
                  <a:cubicBezTo>
                    <a:pt x="287" y="947"/>
                    <a:pt x="470" y="960"/>
                    <a:pt x="695" y="960"/>
                  </a:cubicBezTo>
                  <a:cubicBezTo>
                    <a:pt x="1433" y="960"/>
                    <a:pt x="2624" y="824"/>
                    <a:pt x="2159" y="175"/>
                  </a:cubicBezTo>
                  <a:cubicBezTo>
                    <a:pt x="2073" y="51"/>
                    <a:pt x="1924" y="0"/>
                    <a:pt x="17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2031233" y="2970716"/>
              <a:ext cx="192472" cy="142740"/>
            </a:xfrm>
            <a:custGeom>
              <a:avLst/>
              <a:gdLst/>
              <a:ahLst/>
              <a:cxnLst/>
              <a:rect l="l" t="t" r="r" b="b"/>
              <a:pathLst>
                <a:path w="5844" h="4334" extrusionOk="0">
                  <a:moveTo>
                    <a:pt x="2423" y="0"/>
                  </a:moveTo>
                  <a:cubicBezTo>
                    <a:pt x="2408" y="0"/>
                    <a:pt x="2391" y="1"/>
                    <a:pt x="2373" y="2"/>
                  </a:cubicBezTo>
                  <a:cubicBezTo>
                    <a:pt x="1820" y="47"/>
                    <a:pt x="1151" y="983"/>
                    <a:pt x="821" y="1349"/>
                  </a:cubicBezTo>
                  <a:cubicBezTo>
                    <a:pt x="776" y="1394"/>
                    <a:pt x="740" y="1438"/>
                    <a:pt x="705" y="1483"/>
                  </a:cubicBezTo>
                  <a:cubicBezTo>
                    <a:pt x="651" y="1544"/>
                    <a:pt x="611" y="1592"/>
                    <a:pt x="600" y="1593"/>
                  </a:cubicBezTo>
                  <a:lnTo>
                    <a:pt x="600" y="1593"/>
                  </a:lnTo>
                  <a:cubicBezTo>
                    <a:pt x="604" y="1587"/>
                    <a:pt x="605" y="1584"/>
                    <a:pt x="604" y="1584"/>
                  </a:cubicBezTo>
                  <a:lnTo>
                    <a:pt x="604" y="1584"/>
                  </a:lnTo>
                  <a:cubicBezTo>
                    <a:pt x="604" y="1584"/>
                    <a:pt x="601" y="1586"/>
                    <a:pt x="598" y="1590"/>
                  </a:cubicBezTo>
                  <a:cubicBezTo>
                    <a:pt x="598" y="1592"/>
                    <a:pt x="599" y="1593"/>
                    <a:pt x="600" y="1593"/>
                  </a:cubicBezTo>
                  <a:cubicBezTo>
                    <a:pt x="600" y="1593"/>
                    <a:pt x="600" y="1593"/>
                    <a:pt x="600" y="1593"/>
                  </a:cubicBezTo>
                  <a:lnTo>
                    <a:pt x="600" y="1593"/>
                  </a:lnTo>
                  <a:cubicBezTo>
                    <a:pt x="600" y="1595"/>
                    <a:pt x="599" y="1597"/>
                    <a:pt x="598" y="1599"/>
                  </a:cubicBezTo>
                  <a:cubicBezTo>
                    <a:pt x="589" y="1617"/>
                    <a:pt x="437" y="1786"/>
                    <a:pt x="303" y="2009"/>
                  </a:cubicBezTo>
                  <a:cubicBezTo>
                    <a:pt x="250" y="2098"/>
                    <a:pt x="205" y="2197"/>
                    <a:pt x="161" y="2295"/>
                  </a:cubicBezTo>
                  <a:cubicBezTo>
                    <a:pt x="71" y="2516"/>
                    <a:pt x="56" y="2692"/>
                    <a:pt x="68" y="2692"/>
                  </a:cubicBezTo>
                  <a:cubicBezTo>
                    <a:pt x="69" y="2692"/>
                    <a:pt x="70" y="2690"/>
                    <a:pt x="71" y="2687"/>
                  </a:cubicBezTo>
                  <a:cubicBezTo>
                    <a:pt x="73" y="2685"/>
                    <a:pt x="73" y="2684"/>
                    <a:pt x="74" y="2684"/>
                  </a:cubicBezTo>
                  <a:lnTo>
                    <a:pt x="74" y="2684"/>
                  </a:lnTo>
                  <a:cubicBezTo>
                    <a:pt x="80" y="2684"/>
                    <a:pt x="17" y="2848"/>
                    <a:pt x="9" y="3089"/>
                  </a:cubicBezTo>
                  <a:cubicBezTo>
                    <a:pt x="0" y="3535"/>
                    <a:pt x="223" y="3918"/>
                    <a:pt x="910" y="4159"/>
                  </a:cubicBezTo>
                  <a:cubicBezTo>
                    <a:pt x="1253" y="4280"/>
                    <a:pt x="1564" y="4334"/>
                    <a:pt x="1861" y="4334"/>
                  </a:cubicBezTo>
                  <a:cubicBezTo>
                    <a:pt x="2444" y="4334"/>
                    <a:pt x="2975" y="4124"/>
                    <a:pt x="3595" y="3793"/>
                  </a:cubicBezTo>
                  <a:cubicBezTo>
                    <a:pt x="4041" y="3561"/>
                    <a:pt x="5843" y="2428"/>
                    <a:pt x="4969" y="2072"/>
                  </a:cubicBezTo>
                  <a:cubicBezTo>
                    <a:pt x="4837" y="2017"/>
                    <a:pt x="4663" y="1994"/>
                    <a:pt x="4467" y="1994"/>
                  </a:cubicBezTo>
                  <a:cubicBezTo>
                    <a:pt x="3923" y="1994"/>
                    <a:pt x="3203" y="2171"/>
                    <a:pt x="2685" y="2348"/>
                  </a:cubicBezTo>
                  <a:cubicBezTo>
                    <a:pt x="2578" y="2387"/>
                    <a:pt x="2517" y="2407"/>
                    <a:pt x="2500" y="2407"/>
                  </a:cubicBezTo>
                  <a:cubicBezTo>
                    <a:pt x="2477" y="2407"/>
                    <a:pt x="2531" y="2371"/>
                    <a:pt x="2659" y="2295"/>
                  </a:cubicBezTo>
                  <a:cubicBezTo>
                    <a:pt x="3122" y="2000"/>
                    <a:pt x="3586" y="1652"/>
                    <a:pt x="3925" y="1215"/>
                  </a:cubicBezTo>
                  <a:cubicBezTo>
                    <a:pt x="4077" y="1010"/>
                    <a:pt x="3997" y="698"/>
                    <a:pt x="3738" y="662"/>
                  </a:cubicBezTo>
                  <a:cubicBezTo>
                    <a:pt x="3677" y="652"/>
                    <a:pt x="3616" y="647"/>
                    <a:pt x="3555" y="647"/>
                  </a:cubicBezTo>
                  <a:cubicBezTo>
                    <a:pt x="3033" y="647"/>
                    <a:pt x="2534" y="1003"/>
                    <a:pt x="2079" y="1322"/>
                  </a:cubicBezTo>
                  <a:cubicBezTo>
                    <a:pt x="1999" y="1378"/>
                    <a:pt x="1941" y="1404"/>
                    <a:pt x="1907" y="1404"/>
                  </a:cubicBezTo>
                  <a:cubicBezTo>
                    <a:pt x="1849" y="1404"/>
                    <a:pt x="1862" y="1330"/>
                    <a:pt x="1963" y="1206"/>
                  </a:cubicBezTo>
                  <a:cubicBezTo>
                    <a:pt x="2352" y="713"/>
                    <a:pt x="2953" y="0"/>
                    <a:pt x="24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2017697" y="3042878"/>
              <a:ext cx="103745" cy="87212"/>
            </a:xfrm>
            <a:custGeom>
              <a:avLst/>
              <a:gdLst/>
              <a:ahLst/>
              <a:cxnLst/>
              <a:rect l="l" t="t" r="r" b="b"/>
              <a:pathLst>
                <a:path w="3150" h="2648" extrusionOk="0">
                  <a:moveTo>
                    <a:pt x="592" y="0"/>
                  </a:moveTo>
                  <a:cubicBezTo>
                    <a:pt x="531" y="0"/>
                    <a:pt x="457" y="33"/>
                    <a:pt x="366" y="113"/>
                  </a:cubicBezTo>
                  <a:cubicBezTo>
                    <a:pt x="134" y="300"/>
                    <a:pt x="1" y="969"/>
                    <a:pt x="224" y="1549"/>
                  </a:cubicBezTo>
                  <a:cubicBezTo>
                    <a:pt x="442" y="2107"/>
                    <a:pt x="1229" y="2647"/>
                    <a:pt x="1948" y="2647"/>
                  </a:cubicBezTo>
                  <a:cubicBezTo>
                    <a:pt x="1965" y="2647"/>
                    <a:pt x="1982" y="2647"/>
                    <a:pt x="1999" y="2646"/>
                  </a:cubicBezTo>
                  <a:cubicBezTo>
                    <a:pt x="3150" y="2602"/>
                    <a:pt x="2650" y="1790"/>
                    <a:pt x="1972" y="1692"/>
                  </a:cubicBezTo>
                  <a:cubicBezTo>
                    <a:pt x="1722" y="1656"/>
                    <a:pt x="1776" y="1727"/>
                    <a:pt x="1892" y="1495"/>
                  </a:cubicBezTo>
                  <a:cubicBezTo>
                    <a:pt x="1963" y="1362"/>
                    <a:pt x="1883" y="1228"/>
                    <a:pt x="1714" y="1165"/>
                  </a:cubicBezTo>
                  <a:cubicBezTo>
                    <a:pt x="1464" y="1085"/>
                    <a:pt x="1526" y="1112"/>
                    <a:pt x="1571" y="853"/>
                  </a:cubicBezTo>
                  <a:cubicBezTo>
                    <a:pt x="1587" y="719"/>
                    <a:pt x="1477" y="606"/>
                    <a:pt x="1304" y="606"/>
                  </a:cubicBezTo>
                  <a:cubicBezTo>
                    <a:pt x="1281" y="606"/>
                    <a:pt x="1257" y="608"/>
                    <a:pt x="1232" y="612"/>
                  </a:cubicBezTo>
                  <a:cubicBezTo>
                    <a:pt x="1175" y="620"/>
                    <a:pt x="1125" y="625"/>
                    <a:pt x="1082" y="625"/>
                  </a:cubicBezTo>
                  <a:cubicBezTo>
                    <a:pt x="929" y="625"/>
                    <a:pt x="856" y="564"/>
                    <a:pt x="821" y="362"/>
                  </a:cubicBezTo>
                  <a:cubicBezTo>
                    <a:pt x="797" y="171"/>
                    <a:pt x="729" y="0"/>
                    <a:pt x="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31"/>
          <p:cNvGrpSpPr/>
          <p:nvPr/>
        </p:nvGrpSpPr>
        <p:grpSpPr>
          <a:xfrm rot="4148772">
            <a:off x="3045012" y="4970950"/>
            <a:ext cx="1419626" cy="1218815"/>
            <a:chOff x="3532593" y="3628078"/>
            <a:chExt cx="335278" cy="287852"/>
          </a:xfrm>
        </p:grpSpPr>
        <p:sp>
          <p:nvSpPr>
            <p:cNvPr id="891" name="Google Shape;891;p31"/>
            <p:cNvSpPr/>
            <p:nvPr/>
          </p:nvSpPr>
          <p:spPr>
            <a:xfrm>
              <a:off x="3532593" y="3628078"/>
              <a:ext cx="335278" cy="287852"/>
            </a:xfrm>
            <a:custGeom>
              <a:avLst/>
              <a:gdLst/>
              <a:ahLst/>
              <a:cxnLst/>
              <a:rect l="l" t="t" r="r" b="b"/>
              <a:pathLst>
                <a:path w="10180" h="8740" extrusionOk="0">
                  <a:moveTo>
                    <a:pt x="624" y="0"/>
                  </a:moveTo>
                  <a:cubicBezTo>
                    <a:pt x="420" y="0"/>
                    <a:pt x="212" y="8"/>
                    <a:pt x="1" y="24"/>
                  </a:cubicBezTo>
                  <a:cubicBezTo>
                    <a:pt x="1" y="24"/>
                    <a:pt x="1589" y="6501"/>
                    <a:pt x="10179" y="8740"/>
                  </a:cubicBezTo>
                  <a:cubicBezTo>
                    <a:pt x="10179" y="8740"/>
                    <a:pt x="7471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3542869" y="3633578"/>
              <a:ext cx="312290" cy="270067"/>
            </a:xfrm>
            <a:custGeom>
              <a:avLst/>
              <a:gdLst/>
              <a:ahLst/>
              <a:cxnLst/>
              <a:rect l="l" t="t" r="r" b="b"/>
              <a:pathLst>
                <a:path w="9482" h="8200" extrusionOk="0">
                  <a:moveTo>
                    <a:pt x="65" y="0"/>
                  </a:moveTo>
                  <a:cubicBezTo>
                    <a:pt x="25" y="0"/>
                    <a:pt x="1" y="66"/>
                    <a:pt x="45" y="89"/>
                  </a:cubicBezTo>
                  <a:cubicBezTo>
                    <a:pt x="706" y="446"/>
                    <a:pt x="1348" y="856"/>
                    <a:pt x="1963" y="1293"/>
                  </a:cubicBezTo>
                  <a:lnTo>
                    <a:pt x="964" y="1543"/>
                  </a:lnTo>
                  <a:lnTo>
                    <a:pt x="991" y="1641"/>
                  </a:lnTo>
                  <a:lnTo>
                    <a:pt x="2062" y="1365"/>
                  </a:lnTo>
                  <a:cubicBezTo>
                    <a:pt x="2633" y="1775"/>
                    <a:pt x="3195" y="2212"/>
                    <a:pt x="3730" y="2658"/>
                  </a:cubicBezTo>
                  <a:cubicBezTo>
                    <a:pt x="3569" y="2682"/>
                    <a:pt x="3143" y="2694"/>
                    <a:pt x="2649" y="2694"/>
                  </a:cubicBezTo>
                  <a:cubicBezTo>
                    <a:pt x="2403" y="2694"/>
                    <a:pt x="2139" y="2691"/>
                    <a:pt x="1883" y="2685"/>
                  </a:cubicBezTo>
                  <a:lnTo>
                    <a:pt x="1883" y="2783"/>
                  </a:lnTo>
                  <a:cubicBezTo>
                    <a:pt x="2213" y="2792"/>
                    <a:pt x="2650" y="2792"/>
                    <a:pt x="3025" y="2792"/>
                  </a:cubicBezTo>
                  <a:cubicBezTo>
                    <a:pt x="3400" y="2783"/>
                    <a:pt x="3712" y="2774"/>
                    <a:pt x="3828" y="2738"/>
                  </a:cubicBezTo>
                  <a:cubicBezTo>
                    <a:pt x="4328" y="3158"/>
                    <a:pt x="4827" y="3595"/>
                    <a:pt x="5309" y="4041"/>
                  </a:cubicBezTo>
                  <a:lnTo>
                    <a:pt x="3614" y="4282"/>
                  </a:lnTo>
                  <a:lnTo>
                    <a:pt x="3632" y="4380"/>
                  </a:lnTo>
                  <a:lnTo>
                    <a:pt x="5407" y="4130"/>
                  </a:lnTo>
                  <a:cubicBezTo>
                    <a:pt x="5826" y="4514"/>
                    <a:pt x="6237" y="4906"/>
                    <a:pt x="6638" y="5308"/>
                  </a:cubicBezTo>
                  <a:lnTo>
                    <a:pt x="5121" y="5549"/>
                  </a:lnTo>
                  <a:lnTo>
                    <a:pt x="5130" y="5647"/>
                  </a:lnTo>
                  <a:lnTo>
                    <a:pt x="6727" y="5388"/>
                  </a:lnTo>
                  <a:cubicBezTo>
                    <a:pt x="6852" y="5513"/>
                    <a:pt x="6977" y="5638"/>
                    <a:pt x="7093" y="5763"/>
                  </a:cubicBezTo>
                  <a:cubicBezTo>
                    <a:pt x="7218" y="5888"/>
                    <a:pt x="7343" y="6012"/>
                    <a:pt x="7468" y="6128"/>
                  </a:cubicBezTo>
                  <a:lnTo>
                    <a:pt x="7459" y="6155"/>
                  </a:lnTo>
                  <a:lnTo>
                    <a:pt x="6281" y="6387"/>
                  </a:lnTo>
                  <a:lnTo>
                    <a:pt x="6299" y="6485"/>
                  </a:lnTo>
                  <a:lnTo>
                    <a:pt x="7557" y="6235"/>
                  </a:lnTo>
                  <a:lnTo>
                    <a:pt x="7557" y="6227"/>
                  </a:lnTo>
                  <a:cubicBezTo>
                    <a:pt x="7860" y="6539"/>
                    <a:pt x="8164" y="6851"/>
                    <a:pt x="8458" y="7163"/>
                  </a:cubicBezTo>
                  <a:lnTo>
                    <a:pt x="7610" y="7360"/>
                  </a:lnTo>
                  <a:lnTo>
                    <a:pt x="7637" y="7458"/>
                  </a:lnTo>
                  <a:lnTo>
                    <a:pt x="8538" y="7244"/>
                  </a:lnTo>
                  <a:cubicBezTo>
                    <a:pt x="8824" y="7556"/>
                    <a:pt x="9109" y="7868"/>
                    <a:pt x="9386" y="8180"/>
                  </a:cubicBezTo>
                  <a:cubicBezTo>
                    <a:pt x="9395" y="8194"/>
                    <a:pt x="9406" y="8199"/>
                    <a:pt x="9417" y="8199"/>
                  </a:cubicBezTo>
                  <a:cubicBezTo>
                    <a:pt x="9450" y="8199"/>
                    <a:pt x="9482" y="8149"/>
                    <a:pt x="9448" y="8109"/>
                  </a:cubicBezTo>
                  <a:cubicBezTo>
                    <a:pt x="9332" y="7975"/>
                    <a:pt x="9207" y="7832"/>
                    <a:pt x="9082" y="7699"/>
                  </a:cubicBezTo>
                  <a:cubicBezTo>
                    <a:pt x="8904" y="7502"/>
                    <a:pt x="8735" y="7315"/>
                    <a:pt x="8556" y="7128"/>
                  </a:cubicBezTo>
                  <a:lnTo>
                    <a:pt x="8413" y="6012"/>
                  </a:lnTo>
                  <a:lnTo>
                    <a:pt x="8315" y="6021"/>
                  </a:lnTo>
                  <a:lnTo>
                    <a:pt x="8440" y="7003"/>
                  </a:lnTo>
                  <a:cubicBezTo>
                    <a:pt x="8155" y="6699"/>
                    <a:pt x="7860" y="6396"/>
                    <a:pt x="7566" y="6093"/>
                  </a:cubicBezTo>
                  <a:lnTo>
                    <a:pt x="7646" y="5076"/>
                  </a:lnTo>
                  <a:lnTo>
                    <a:pt x="7548" y="5067"/>
                  </a:lnTo>
                  <a:lnTo>
                    <a:pt x="7477" y="6004"/>
                  </a:lnTo>
                  <a:cubicBezTo>
                    <a:pt x="7236" y="5754"/>
                    <a:pt x="6995" y="5513"/>
                    <a:pt x="6754" y="5281"/>
                  </a:cubicBezTo>
                  <a:lnTo>
                    <a:pt x="6701" y="3595"/>
                  </a:lnTo>
                  <a:lnTo>
                    <a:pt x="6602" y="3595"/>
                  </a:lnTo>
                  <a:lnTo>
                    <a:pt x="6647" y="5183"/>
                  </a:lnTo>
                  <a:cubicBezTo>
                    <a:pt x="6263" y="4808"/>
                    <a:pt x="5880" y="4433"/>
                    <a:pt x="5487" y="4068"/>
                  </a:cubicBezTo>
                  <a:lnTo>
                    <a:pt x="5264" y="2025"/>
                  </a:lnTo>
                  <a:lnTo>
                    <a:pt x="5157" y="2034"/>
                  </a:lnTo>
                  <a:lnTo>
                    <a:pt x="5371" y="3970"/>
                  </a:lnTo>
                  <a:cubicBezTo>
                    <a:pt x="4890" y="3523"/>
                    <a:pt x="4390" y="3077"/>
                    <a:pt x="3881" y="2649"/>
                  </a:cubicBezTo>
                  <a:cubicBezTo>
                    <a:pt x="3846" y="2417"/>
                    <a:pt x="3507" y="1079"/>
                    <a:pt x="3462" y="919"/>
                  </a:cubicBezTo>
                  <a:lnTo>
                    <a:pt x="3364" y="945"/>
                  </a:lnTo>
                  <a:cubicBezTo>
                    <a:pt x="3498" y="1481"/>
                    <a:pt x="3694" y="2239"/>
                    <a:pt x="3757" y="2542"/>
                  </a:cubicBezTo>
                  <a:cubicBezTo>
                    <a:pt x="3230" y="2105"/>
                    <a:pt x="2695" y="1686"/>
                    <a:pt x="2142" y="1284"/>
                  </a:cubicBezTo>
                  <a:lnTo>
                    <a:pt x="1696" y="232"/>
                  </a:lnTo>
                  <a:lnTo>
                    <a:pt x="1607" y="276"/>
                  </a:lnTo>
                  <a:lnTo>
                    <a:pt x="1990" y="1177"/>
                  </a:lnTo>
                  <a:cubicBezTo>
                    <a:pt x="1384" y="749"/>
                    <a:pt x="750" y="357"/>
                    <a:pt x="90" y="9"/>
                  </a:cubicBezTo>
                  <a:cubicBezTo>
                    <a:pt x="81" y="3"/>
                    <a:pt x="73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31"/>
          <p:cNvGrpSpPr/>
          <p:nvPr/>
        </p:nvGrpSpPr>
        <p:grpSpPr>
          <a:xfrm flipH="1">
            <a:off x="5637200" y="4700089"/>
            <a:ext cx="1924305" cy="1846624"/>
            <a:chOff x="1947568" y="2108290"/>
            <a:chExt cx="650763" cy="624513"/>
          </a:xfrm>
        </p:grpSpPr>
        <p:sp>
          <p:nvSpPr>
            <p:cNvPr id="894" name="Google Shape;894;p31"/>
            <p:cNvSpPr/>
            <p:nvPr/>
          </p:nvSpPr>
          <p:spPr>
            <a:xfrm>
              <a:off x="1947568" y="2108290"/>
              <a:ext cx="650763" cy="624513"/>
            </a:xfrm>
            <a:custGeom>
              <a:avLst/>
              <a:gdLst/>
              <a:ahLst/>
              <a:cxnLst/>
              <a:rect l="l" t="t" r="r" b="b"/>
              <a:pathLst>
                <a:path w="19759" h="18962" extrusionOk="0">
                  <a:moveTo>
                    <a:pt x="17620" y="0"/>
                  </a:moveTo>
                  <a:cubicBezTo>
                    <a:pt x="16846" y="0"/>
                    <a:pt x="16035" y="421"/>
                    <a:pt x="15191" y="806"/>
                  </a:cubicBezTo>
                  <a:cubicBezTo>
                    <a:pt x="14823" y="979"/>
                    <a:pt x="14531" y="1044"/>
                    <a:pt x="14281" y="1044"/>
                  </a:cubicBezTo>
                  <a:cubicBezTo>
                    <a:pt x="13510" y="1044"/>
                    <a:pt x="13143" y="426"/>
                    <a:pt x="12219" y="426"/>
                  </a:cubicBezTo>
                  <a:cubicBezTo>
                    <a:pt x="12140" y="426"/>
                    <a:pt x="12058" y="431"/>
                    <a:pt x="11971" y="440"/>
                  </a:cubicBezTo>
                  <a:cubicBezTo>
                    <a:pt x="10650" y="610"/>
                    <a:pt x="9928" y="2465"/>
                    <a:pt x="9366" y="3616"/>
                  </a:cubicBezTo>
                  <a:cubicBezTo>
                    <a:pt x="8545" y="5320"/>
                    <a:pt x="8126" y="5454"/>
                    <a:pt x="6672" y="5909"/>
                  </a:cubicBezTo>
                  <a:cubicBezTo>
                    <a:pt x="4754" y="6507"/>
                    <a:pt x="3380" y="8924"/>
                    <a:pt x="2559" y="11431"/>
                  </a:cubicBezTo>
                  <a:cubicBezTo>
                    <a:pt x="1703" y="13956"/>
                    <a:pt x="1399" y="16561"/>
                    <a:pt x="614" y="17676"/>
                  </a:cubicBezTo>
                  <a:cubicBezTo>
                    <a:pt x="1" y="18594"/>
                    <a:pt x="193" y="18961"/>
                    <a:pt x="699" y="18961"/>
                  </a:cubicBezTo>
                  <a:cubicBezTo>
                    <a:pt x="1466" y="18961"/>
                    <a:pt x="2953" y="18117"/>
                    <a:pt x="3442" y="17069"/>
                  </a:cubicBezTo>
                  <a:cubicBezTo>
                    <a:pt x="3986" y="15909"/>
                    <a:pt x="4174" y="14545"/>
                    <a:pt x="4986" y="13643"/>
                  </a:cubicBezTo>
                  <a:cubicBezTo>
                    <a:pt x="5806" y="12725"/>
                    <a:pt x="6770" y="12448"/>
                    <a:pt x="7769" y="12091"/>
                  </a:cubicBezTo>
                  <a:cubicBezTo>
                    <a:pt x="8625" y="11788"/>
                    <a:pt x="9660" y="11422"/>
                    <a:pt x="10178" y="10468"/>
                  </a:cubicBezTo>
                  <a:cubicBezTo>
                    <a:pt x="10704" y="9504"/>
                    <a:pt x="10525" y="8237"/>
                    <a:pt x="11221" y="7336"/>
                  </a:cubicBezTo>
                  <a:cubicBezTo>
                    <a:pt x="12105" y="6248"/>
                    <a:pt x="13113" y="7042"/>
                    <a:pt x="13933" y="6373"/>
                  </a:cubicBezTo>
                  <a:cubicBezTo>
                    <a:pt x="14736" y="5748"/>
                    <a:pt x="14237" y="4705"/>
                    <a:pt x="15486" y="4259"/>
                  </a:cubicBezTo>
                  <a:cubicBezTo>
                    <a:pt x="15780" y="4160"/>
                    <a:pt x="16072" y="4131"/>
                    <a:pt x="16357" y="4131"/>
                  </a:cubicBezTo>
                  <a:cubicBezTo>
                    <a:pt x="16749" y="4131"/>
                    <a:pt x="17129" y="4185"/>
                    <a:pt x="17492" y="4185"/>
                  </a:cubicBezTo>
                  <a:cubicBezTo>
                    <a:pt x="18036" y="4185"/>
                    <a:pt x="18540" y="4065"/>
                    <a:pt x="18983" y="3465"/>
                  </a:cubicBezTo>
                  <a:cubicBezTo>
                    <a:pt x="19652" y="2581"/>
                    <a:pt x="19759" y="1297"/>
                    <a:pt x="18965" y="547"/>
                  </a:cubicBezTo>
                  <a:cubicBezTo>
                    <a:pt x="18531" y="150"/>
                    <a:pt x="18082" y="0"/>
                    <a:pt x="17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1965452" y="2148900"/>
              <a:ext cx="595794" cy="562497"/>
            </a:xfrm>
            <a:custGeom>
              <a:avLst/>
              <a:gdLst/>
              <a:ahLst/>
              <a:cxnLst/>
              <a:rect l="l" t="t" r="r" b="b"/>
              <a:pathLst>
                <a:path w="18090" h="17079" extrusionOk="0">
                  <a:moveTo>
                    <a:pt x="18020" y="1"/>
                  </a:moveTo>
                  <a:cubicBezTo>
                    <a:pt x="18017" y="1"/>
                    <a:pt x="18014" y="1"/>
                    <a:pt x="18011" y="1"/>
                  </a:cubicBezTo>
                  <a:cubicBezTo>
                    <a:pt x="17262" y="64"/>
                    <a:pt x="16531" y="269"/>
                    <a:pt x="15808" y="474"/>
                  </a:cubicBezTo>
                  <a:cubicBezTo>
                    <a:pt x="15112" y="679"/>
                    <a:pt x="14416" y="876"/>
                    <a:pt x="13738" y="1099"/>
                  </a:cubicBezTo>
                  <a:cubicBezTo>
                    <a:pt x="13042" y="1322"/>
                    <a:pt x="12418" y="1652"/>
                    <a:pt x="11856" y="2107"/>
                  </a:cubicBezTo>
                  <a:cubicBezTo>
                    <a:pt x="11187" y="2660"/>
                    <a:pt x="10553" y="3204"/>
                    <a:pt x="9813" y="3650"/>
                  </a:cubicBezTo>
                  <a:cubicBezTo>
                    <a:pt x="9189" y="4025"/>
                    <a:pt x="8609" y="4399"/>
                    <a:pt x="8100" y="4935"/>
                  </a:cubicBezTo>
                  <a:cubicBezTo>
                    <a:pt x="7529" y="5541"/>
                    <a:pt x="7012" y="6184"/>
                    <a:pt x="6512" y="6844"/>
                  </a:cubicBezTo>
                  <a:cubicBezTo>
                    <a:pt x="5513" y="8164"/>
                    <a:pt x="4639" y="9574"/>
                    <a:pt x="3729" y="10956"/>
                  </a:cubicBezTo>
                  <a:cubicBezTo>
                    <a:pt x="3095" y="11902"/>
                    <a:pt x="2373" y="12794"/>
                    <a:pt x="1793" y="13775"/>
                  </a:cubicBezTo>
                  <a:cubicBezTo>
                    <a:pt x="1499" y="14266"/>
                    <a:pt x="1276" y="14792"/>
                    <a:pt x="999" y="15301"/>
                  </a:cubicBezTo>
                  <a:cubicBezTo>
                    <a:pt x="687" y="15872"/>
                    <a:pt x="357" y="16434"/>
                    <a:pt x="27" y="16987"/>
                  </a:cubicBezTo>
                  <a:cubicBezTo>
                    <a:pt x="0" y="17033"/>
                    <a:pt x="37" y="17079"/>
                    <a:pt x="72" y="17079"/>
                  </a:cubicBezTo>
                  <a:cubicBezTo>
                    <a:pt x="85" y="17079"/>
                    <a:pt x="97" y="17073"/>
                    <a:pt x="107" y="17058"/>
                  </a:cubicBezTo>
                  <a:cubicBezTo>
                    <a:pt x="535" y="16336"/>
                    <a:pt x="954" y="15622"/>
                    <a:pt x="1338" y="14882"/>
                  </a:cubicBezTo>
                  <a:cubicBezTo>
                    <a:pt x="1534" y="14507"/>
                    <a:pt x="1713" y="14123"/>
                    <a:pt x="1927" y="13749"/>
                  </a:cubicBezTo>
                  <a:cubicBezTo>
                    <a:pt x="2141" y="13392"/>
                    <a:pt x="2382" y="13053"/>
                    <a:pt x="2623" y="12723"/>
                  </a:cubicBezTo>
                  <a:cubicBezTo>
                    <a:pt x="3586" y="11376"/>
                    <a:pt x="4478" y="9984"/>
                    <a:pt x="5397" y="8610"/>
                  </a:cubicBezTo>
                  <a:cubicBezTo>
                    <a:pt x="6325" y="7227"/>
                    <a:pt x="7306" y="5791"/>
                    <a:pt x="8528" y="4658"/>
                  </a:cubicBezTo>
                  <a:cubicBezTo>
                    <a:pt x="9090" y="4141"/>
                    <a:pt x="9795" y="3811"/>
                    <a:pt x="10429" y="3391"/>
                  </a:cubicBezTo>
                  <a:cubicBezTo>
                    <a:pt x="11124" y="2936"/>
                    <a:pt x="11686" y="2321"/>
                    <a:pt x="12373" y="1848"/>
                  </a:cubicBezTo>
                  <a:cubicBezTo>
                    <a:pt x="13167" y="1304"/>
                    <a:pt x="14131" y="1090"/>
                    <a:pt x="15041" y="813"/>
                  </a:cubicBezTo>
                  <a:cubicBezTo>
                    <a:pt x="16022" y="528"/>
                    <a:pt x="17003" y="198"/>
                    <a:pt x="18029" y="100"/>
                  </a:cubicBezTo>
                  <a:cubicBezTo>
                    <a:pt x="18089" y="100"/>
                    <a:pt x="18083" y="1"/>
                    <a:pt x="180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6" name="Google Shape;896;p31"/>
          <p:cNvSpPr/>
          <p:nvPr/>
        </p:nvSpPr>
        <p:spPr>
          <a:xfrm>
            <a:off x="6459025" y="4085775"/>
            <a:ext cx="3562760" cy="1686382"/>
          </a:xfrm>
          <a:custGeom>
            <a:avLst/>
            <a:gdLst/>
            <a:ahLst/>
            <a:cxnLst/>
            <a:rect l="l" t="t" r="r" b="b"/>
            <a:pathLst>
              <a:path w="15051" h="8104" extrusionOk="0">
                <a:moveTo>
                  <a:pt x="13907" y="0"/>
                </a:moveTo>
                <a:cubicBezTo>
                  <a:pt x="13817" y="0"/>
                  <a:pt x="13721" y="14"/>
                  <a:pt x="13623" y="48"/>
                </a:cubicBezTo>
                <a:cubicBezTo>
                  <a:pt x="13123" y="208"/>
                  <a:pt x="13088" y="976"/>
                  <a:pt x="13088" y="976"/>
                </a:cubicBezTo>
                <a:cubicBezTo>
                  <a:pt x="13088" y="976"/>
                  <a:pt x="12512" y="520"/>
                  <a:pt x="11792" y="520"/>
                </a:cubicBezTo>
                <a:cubicBezTo>
                  <a:pt x="11551" y="520"/>
                  <a:pt x="11293" y="571"/>
                  <a:pt x="11036" y="708"/>
                </a:cubicBezTo>
                <a:cubicBezTo>
                  <a:pt x="10010" y="1252"/>
                  <a:pt x="10153" y="2626"/>
                  <a:pt x="10153" y="2626"/>
                </a:cubicBezTo>
                <a:cubicBezTo>
                  <a:pt x="10153" y="2626"/>
                  <a:pt x="9850" y="2347"/>
                  <a:pt x="9434" y="2347"/>
                </a:cubicBezTo>
                <a:cubicBezTo>
                  <a:pt x="9284" y="2347"/>
                  <a:pt x="9119" y="2384"/>
                  <a:pt x="8948" y="2483"/>
                </a:cubicBezTo>
                <a:cubicBezTo>
                  <a:pt x="8315" y="2867"/>
                  <a:pt x="8458" y="3589"/>
                  <a:pt x="8458" y="3589"/>
                </a:cubicBezTo>
                <a:cubicBezTo>
                  <a:pt x="8458" y="3589"/>
                  <a:pt x="7881" y="2845"/>
                  <a:pt x="6900" y="2845"/>
                </a:cubicBezTo>
                <a:cubicBezTo>
                  <a:pt x="6729" y="2845"/>
                  <a:pt x="6547" y="2867"/>
                  <a:pt x="6352" y="2920"/>
                </a:cubicBezTo>
                <a:cubicBezTo>
                  <a:pt x="5041" y="3286"/>
                  <a:pt x="4880" y="4972"/>
                  <a:pt x="4880" y="4972"/>
                </a:cubicBezTo>
                <a:cubicBezTo>
                  <a:pt x="4880" y="4972"/>
                  <a:pt x="4551" y="4523"/>
                  <a:pt x="4029" y="4523"/>
                </a:cubicBezTo>
                <a:cubicBezTo>
                  <a:pt x="3982" y="4523"/>
                  <a:pt x="3932" y="4527"/>
                  <a:pt x="3881" y="4535"/>
                </a:cubicBezTo>
                <a:cubicBezTo>
                  <a:pt x="3283" y="4642"/>
                  <a:pt x="3007" y="5400"/>
                  <a:pt x="3007" y="5400"/>
                </a:cubicBezTo>
                <a:cubicBezTo>
                  <a:pt x="3007" y="5400"/>
                  <a:pt x="2611" y="4757"/>
                  <a:pt x="1768" y="4757"/>
                </a:cubicBezTo>
                <a:cubicBezTo>
                  <a:pt x="1623" y="4757"/>
                  <a:pt x="1465" y="4776"/>
                  <a:pt x="1294" y="4821"/>
                </a:cubicBezTo>
                <a:cubicBezTo>
                  <a:pt x="125" y="5124"/>
                  <a:pt x="0" y="6453"/>
                  <a:pt x="188" y="7211"/>
                </a:cubicBezTo>
                <a:lnTo>
                  <a:pt x="188" y="8103"/>
                </a:lnTo>
                <a:lnTo>
                  <a:pt x="15050" y="8103"/>
                </a:lnTo>
                <a:lnTo>
                  <a:pt x="15050" y="5882"/>
                </a:lnTo>
                <a:lnTo>
                  <a:pt x="14542" y="217"/>
                </a:lnTo>
                <a:cubicBezTo>
                  <a:pt x="14542" y="217"/>
                  <a:pt x="14268" y="0"/>
                  <a:pt x="139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1"/>
          <p:cNvSpPr/>
          <p:nvPr/>
        </p:nvSpPr>
        <p:spPr>
          <a:xfrm>
            <a:off x="4866560" y="4679971"/>
            <a:ext cx="404881" cy="343523"/>
          </a:xfrm>
          <a:custGeom>
            <a:avLst/>
            <a:gdLst/>
            <a:ahLst/>
            <a:cxnLst/>
            <a:rect l="l" t="t" r="r" b="b"/>
            <a:pathLst>
              <a:path w="4783" h="4059" extrusionOk="0">
                <a:moveTo>
                  <a:pt x="1544" y="1"/>
                </a:moveTo>
                <a:cubicBezTo>
                  <a:pt x="1030" y="1"/>
                  <a:pt x="569" y="403"/>
                  <a:pt x="429" y="981"/>
                </a:cubicBezTo>
                <a:cubicBezTo>
                  <a:pt x="420" y="1008"/>
                  <a:pt x="420" y="1026"/>
                  <a:pt x="411" y="1052"/>
                </a:cubicBezTo>
                <a:cubicBezTo>
                  <a:pt x="411" y="1052"/>
                  <a:pt x="0" y="2533"/>
                  <a:pt x="2204" y="4059"/>
                </a:cubicBezTo>
                <a:cubicBezTo>
                  <a:pt x="4746" y="3202"/>
                  <a:pt x="4755" y="1659"/>
                  <a:pt x="4755" y="1659"/>
                </a:cubicBezTo>
                <a:cubicBezTo>
                  <a:pt x="4755" y="1632"/>
                  <a:pt x="4755" y="1614"/>
                  <a:pt x="4755" y="1588"/>
                </a:cubicBezTo>
                <a:cubicBezTo>
                  <a:pt x="4782" y="945"/>
                  <a:pt x="4389" y="392"/>
                  <a:pt x="3836" y="312"/>
                </a:cubicBezTo>
                <a:cubicBezTo>
                  <a:pt x="3792" y="306"/>
                  <a:pt x="3749" y="303"/>
                  <a:pt x="3705" y="303"/>
                </a:cubicBezTo>
                <a:cubicBezTo>
                  <a:pt x="3184" y="303"/>
                  <a:pt x="2711" y="736"/>
                  <a:pt x="2587" y="1329"/>
                </a:cubicBezTo>
                <a:cubicBezTo>
                  <a:pt x="2641" y="669"/>
                  <a:pt x="2240" y="89"/>
                  <a:pt x="1669" y="9"/>
                </a:cubicBezTo>
                <a:cubicBezTo>
                  <a:pt x="1627" y="3"/>
                  <a:pt x="1585" y="1"/>
                  <a:pt x="1544" y="1"/>
                </a:cubicBezTo>
                <a:close/>
              </a:path>
            </a:pathLst>
          </a:custGeom>
          <a:solidFill>
            <a:srgbClr val="FE5471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1"/>
          <p:cNvSpPr/>
          <p:nvPr/>
        </p:nvSpPr>
        <p:spPr>
          <a:xfrm>
            <a:off x="5655000" y="128188"/>
            <a:ext cx="215700" cy="215700"/>
          </a:xfrm>
          <a:prstGeom prst="star4">
            <a:avLst>
              <a:gd name="adj" fmla="val 1912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1"/>
          <p:cNvSpPr/>
          <p:nvPr/>
        </p:nvSpPr>
        <p:spPr>
          <a:xfrm>
            <a:off x="2336800" y="209475"/>
            <a:ext cx="215700" cy="215700"/>
          </a:xfrm>
          <a:prstGeom prst="star4">
            <a:avLst>
              <a:gd name="adj" fmla="val 1912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1"/>
          <p:cNvSpPr/>
          <p:nvPr/>
        </p:nvSpPr>
        <p:spPr>
          <a:xfrm>
            <a:off x="8680025" y="2463888"/>
            <a:ext cx="215700" cy="215700"/>
          </a:xfrm>
          <a:prstGeom prst="star4">
            <a:avLst>
              <a:gd name="adj" fmla="val 1912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1"/>
          <p:cNvSpPr/>
          <p:nvPr/>
        </p:nvSpPr>
        <p:spPr>
          <a:xfrm>
            <a:off x="169623" y="2876680"/>
            <a:ext cx="404881" cy="343523"/>
          </a:xfrm>
          <a:custGeom>
            <a:avLst/>
            <a:gdLst/>
            <a:ahLst/>
            <a:cxnLst/>
            <a:rect l="l" t="t" r="r" b="b"/>
            <a:pathLst>
              <a:path w="4783" h="4059" extrusionOk="0">
                <a:moveTo>
                  <a:pt x="1544" y="1"/>
                </a:moveTo>
                <a:cubicBezTo>
                  <a:pt x="1030" y="1"/>
                  <a:pt x="569" y="403"/>
                  <a:pt x="429" y="981"/>
                </a:cubicBezTo>
                <a:cubicBezTo>
                  <a:pt x="420" y="1008"/>
                  <a:pt x="420" y="1026"/>
                  <a:pt x="411" y="1052"/>
                </a:cubicBezTo>
                <a:cubicBezTo>
                  <a:pt x="411" y="1052"/>
                  <a:pt x="0" y="2533"/>
                  <a:pt x="2204" y="4059"/>
                </a:cubicBezTo>
                <a:cubicBezTo>
                  <a:pt x="4746" y="3202"/>
                  <a:pt x="4755" y="1659"/>
                  <a:pt x="4755" y="1659"/>
                </a:cubicBezTo>
                <a:cubicBezTo>
                  <a:pt x="4755" y="1632"/>
                  <a:pt x="4755" y="1614"/>
                  <a:pt x="4755" y="1588"/>
                </a:cubicBezTo>
                <a:cubicBezTo>
                  <a:pt x="4782" y="945"/>
                  <a:pt x="4389" y="392"/>
                  <a:pt x="3836" y="312"/>
                </a:cubicBezTo>
                <a:cubicBezTo>
                  <a:pt x="3792" y="306"/>
                  <a:pt x="3749" y="303"/>
                  <a:pt x="3705" y="303"/>
                </a:cubicBezTo>
                <a:cubicBezTo>
                  <a:pt x="3184" y="303"/>
                  <a:pt x="2711" y="736"/>
                  <a:pt x="2587" y="1329"/>
                </a:cubicBezTo>
                <a:cubicBezTo>
                  <a:pt x="2641" y="669"/>
                  <a:pt x="2240" y="89"/>
                  <a:pt x="1669" y="9"/>
                </a:cubicBezTo>
                <a:cubicBezTo>
                  <a:pt x="1627" y="3"/>
                  <a:pt x="1585" y="1"/>
                  <a:pt x="1544" y="1"/>
                </a:cubicBezTo>
                <a:close/>
              </a:path>
            </a:pathLst>
          </a:custGeom>
          <a:solidFill>
            <a:srgbClr val="FE5471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1"/>
          <p:cNvSpPr/>
          <p:nvPr/>
        </p:nvSpPr>
        <p:spPr>
          <a:xfrm>
            <a:off x="3427302" y="46775"/>
            <a:ext cx="863868" cy="343524"/>
          </a:xfrm>
          <a:custGeom>
            <a:avLst/>
            <a:gdLst/>
            <a:ahLst/>
            <a:cxnLst/>
            <a:rect l="l" t="t" r="r" b="b"/>
            <a:pathLst>
              <a:path w="6950" h="2764" extrusionOk="0">
                <a:moveTo>
                  <a:pt x="2725" y="0"/>
                </a:moveTo>
                <a:cubicBezTo>
                  <a:pt x="2289" y="0"/>
                  <a:pt x="1853" y="285"/>
                  <a:pt x="1774" y="837"/>
                </a:cubicBezTo>
                <a:cubicBezTo>
                  <a:pt x="1747" y="989"/>
                  <a:pt x="1747" y="1158"/>
                  <a:pt x="1756" y="1354"/>
                </a:cubicBezTo>
                <a:cubicBezTo>
                  <a:pt x="1756" y="1354"/>
                  <a:pt x="1676" y="1256"/>
                  <a:pt x="1542" y="1149"/>
                </a:cubicBezTo>
                <a:cubicBezTo>
                  <a:pt x="1369" y="1015"/>
                  <a:pt x="1173" y="955"/>
                  <a:pt x="982" y="955"/>
                </a:cubicBezTo>
                <a:cubicBezTo>
                  <a:pt x="476" y="955"/>
                  <a:pt x="1" y="1378"/>
                  <a:pt x="52" y="1961"/>
                </a:cubicBezTo>
                <a:cubicBezTo>
                  <a:pt x="79" y="2211"/>
                  <a:pt x="177" y="2496"/>
                  <a:pt x="436" y="2764"/>
                </a:cubicBezTo>
                <a:lnTo>
                  <a:pt x="6386" y="2764"/>
                </a:lnTo>
                <a:cubicBezTo>
                  <a:pt x="6386" y="2764"/>
                  <a:pt x="6395" y="2755"/>
                  <a:pt x="6404" y="2755"/>
                </a:cubicBezTo>
                <a:cubicBezTo>
                  <a:pt x="6949" y="2445"/>
                  <a:pt x="6698" y="1630"/>
                  <a:pt x="6118" y="1630"/>
                </a:cubicBezTo>
                <a:cubicBezTo>
                  <a:pt x="6081" y="1630"/>
                  <a:pt x="6042" y="1633"/>
                  <a:pt x="6003" y="1640"/>
                </a:cubicBezTo>
                <a:cubicBezTo>
                  <a:pt x="5878" y="1667"/>
                  <a:pt x="5744" y="1720"/>
                  <a:pt x="5592" y="1809"/>
                </a:cubicBezTo>
                <a:cubicBezTo>
                  <a:pt x="5592" y="1809"/>
                  <a:pt x="5762" y="1586"/>
                  <a:pt x="5833" y="1265"/>
                </a:cubicBezTo>
                <a:cubicBezTo>
                  <a:pt x="5958" y="672"/>
                  <a:pt x="5481" y="153"/>
                  <a:pt x="4906" y="153"/>
                </a:cubicBezTo>
                <a:cubicBezTo>
                  <a:pt x="4824" y="153"/>
                  <a:pt x="4740" y="164"/>
                  <a:pt x="4656" y="186"/>
                </a:cubicBezTo>
                <a:cubicBezTo>
                  <a:pt x="4263" y="293"/>
                  <a:pt x="3835" y="596"/>
                  <a:pt x="3719" y="1354"/>
                </a:cubicBezTo>
                <a:cubicBezTo>
                  <a:pt x="3719" y="1354"/>
                  <a:pt x="3728" y="1069"/>
                  <a:pt x="3648" y="739"/>
                </a:cubicBezTo>
                <a:cubicBezTo>
                  <a:pt x="3528" y="242"/>
                  <a:pt x="3127" y="0"/>
                  <a:pt x="27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icy Rice"/>
              <a:buNone/>
              <a:defRPr sz="3000">
                <a:solidFill>
                  <a:schemeClr val="dk1"/>
                </a:solidFill>
                <a:latin typeface="Spicy Rice"/>
                <a:ea typeface="Spicy Rice"/>
                <a:cs typeface="Spicy Rice"/>
                <a:sym typeface="Spicy R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icy Rice"/>
              <a:buNone/>
              <a:defRPr sz="3000">
                <a:solidFill>
                  <a:schemeClr val="dk1"/>
                </a:solidFill>
                <a:latin typeface="Spicy Rice"/>
                <a:ea typeface="Spicy Rice"/>
                <a:cs typeface="Spicy Rice"/>
                <a:sym typeface="Spicy Ri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icy Rice"/>
              <a:buNone/>
              <a:defRPr sz="3000">
                <a:solidFill>
                  <a:schemeClr val="dk1"/>
                </a:solidFill>
                <a:latin typeface="Spicy Rice"/>
                <a:ea typeface="Spicy Rice"/>
                <a:cs typeface="Spicy Rice"/>
                <a:sym typeface="Spicy Ri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icy Rice"/>
              <a:buNone/>
              <a:defRPr sz="3000">
                <a:solidFill>
                  <a:schemeClr val="dk1"/>
                </a:solidFill>
                <a:latin typeface="Spicy Rice"/>
                <a:ea typeface="Spicy Rice"/>
                <a:cs typeface="Spicy Rice"/>
                <a:sym typeface="Spicy Ri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icy Rice"/>
              <a:buNone/>
              <a:defRPr sz="3000">
                <a:solidFill>
                  <a:schemeClr val="dk1"/>
                </a:solidFill>
                <a:latin typeface="Spicy Rice"/>
                <a:ea typeface="Spicy Rice"/>
                <a:cs typeface="Spicy Rice"/>
                <a:sym typeface="Spicy Ri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icy Rice"/>
              <a:buNone/>
              <a:defRPr sz="3000">
                <a:solidFill>
                  <a:schemeClr val="dk1"/>
                </a:solidFill>
                <a:latin typeface="Spicy Rice"/>
                <a:ea typeface="Spicy Rice"/>
                <a:cs typeface="Spicy Rice"/>
                <a:sym typeface="Spicy Ri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icy Rice"/>
              <a:buNone/>
              <a:defRPr sz="3000">
                <a:solidFill>
                  <a:schemeClr val="dk1"/>
                </a:solidFill>
                <a:latin typeface="Spicy Rice"/>
                <a:ea typeface="Spicy Rice"/>
                <a:cs typeface="Spicy Rice"/>
                <a:sym typeface="Spicy Ri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icy Rice"/>
              <a:buNone/>
              <a:defRPr sz="3000">
                <a:solidFill>
                  <a:schemeClr val="dk1"/>
                </a:solidFill>
                <a:latin typeface="Spicy Rice"/>
                <a:ea typeface="Spicy Rice"/>
                <a:cs typeface="Spicy Rice"/>
                <a:sym typeface="Spicy Ri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icy Rice"/>
              <a:buNone/>
              <a:defRPr sz="3000">
                <a:solidFill>
                  <a:schemeClr val="dk1"/>
                </a:solidFill>
                <a:latin typeface="Spicy Rice"/>
                <a:ea typeface="Spicy Rice"/>
                <a:cs typeface="Spicy Rice"/>
                <a:sym typeface="Spicy Ri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●"/>
              <a:defRPr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○"/>
              <a:defRPr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■"/>
              <a:defRPr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●"/>
              <a:defRPr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○"/>
              <a:defRPr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■"/>
              <a:defRPr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●"/>
              <a:defRPr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○"/>
              <a:defRPr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ora"/>
              <a:buChar char="■"/>
              <a:defRPr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8" r:id="rId4"/>
    <p:sldLayoutId id="2147483661" r:id="rId5"/>
    <p:sldLayoutId id="2147483666" r:id="rId6"/>
    <p:sldLayoutId id="2147483675" r:id="rId7"/>
    <p:sldLayoutId id="2147483676" r:id="rId8"/>
    <p:sldLayoutId id="214748367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35"/>
          <p:cNvSpPr txBox="1">
            <a:spLocks noGrp="1"/>
          </p:cNvSpPr>
          <p:nvPr>
            <p:ph type="ctrTitle"/>
          </p:nvPr>
        </p:nvSpPr>
        <p:spPr>
          <a:xfrm>
            <a:off x="405685" y="1495938"/>
            <a:ext cx="5710115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5400" dirty="0">
                <a:solidFill>
                  <a:schemeClr val="dk1"/>
                </a:solidFill>
              </a:rPr>
              <a:t>Do </a:t>
            </a:r>
            <a:r>
              <a:rPr lang="en-US" sz="5400" dirty="0">
                <a:solidFill>
                  <a:schemeClr val="dk1"/>
                </a:solidFill>
              </a:rPr>
              <a:t>you</a:t>
            </a:r>
            <a:r>
              <a:rPr lang="hr-HR" sz="5400" dirty="0">
                <a:solidFill>
                  <a:schemeClr val="dk1"/>
                </a:solidFill>
              </a:rPr>
              <a:t> </a:t>
            </a:r>
            <a:r>
              <a:rPr lang="hr-HR" sz="5400" dirty="0" err="1">
                <a:solidFill>
                  <a:schemeClr val="dk1"/>
                </a:solidFill>
              </a:rPr>
              <a:t>want</a:t>
            </a:r>
            <a:r>
              <a:rPr lang="hr-HR" sz="5400" dirty="0">
                <a:solidFill>
                  <a:schemeClr val="dk1"/>
                </a:solidFill>
              </a:rPr>
              <a:t> to </a:t>
            </a:r>
            <a:r>
              <a:rPr lang="hr-HR" sz="5400" dirty="0" err="1">
                <a:solidFill>
                  <a:schemeClr val="dk1"/>
                </a:solidFill>
              </a:rPr>
              <a:t>be</a:t>
            </a:r>
            <a:r>
              <a:rPr lang="hr-HR" sz="5400" dirty="0">
                <a:solidFill>
                  <a:schemeClr val="dk1"/>
                </a:solidFill>
              </a:rPr>
              <a:t> </a:t>
            </a:r>
            <a:r>
              <a:rPr lang="hr-HR" sz="5400" dirty="0" err="1">
                <a:solidFill>
                  <a:schemeClr val="dk1"/>
                </a:solidFill>
              </a:rPr>
              <a:t>my</a:t>
            </a:r>
            <a:r>
              <a:rPr lang="hr-HR" sz="5400" dirty="0">
                <a:solidFill>
                  <a:schemeClr val="dk1"/>
                </a:solidFill>
              </a:rPr>
              <a:t> </a:t>
            </a:r>
            <a:r>
              <a:rPr lang="hr-HR" sz="5400" dirty="0">
                <a:solidFill>
                  <a:schemeClr val="lt2"/>
                </a:solidFill>
              </a:rPr>
              <a:t>Valentine?</a:t>
            </a:r>
            <a:endParaRPr sz="5400" dirty="0">
              <a:solidFill>
                <a:schemeClr val="accent1"/>
              </a:solidFill>
            </a:endParaRPr>
          </a:p>
        </p:txBody>
      </p:sp>
      <p:grpSp>
        <p:nvGrpSpPr>
          <p:cNvPr id="915" name="Google Shape;915;p35"/>
          <p:cNvGrpSpPr/>
          <p:nvPr/>
        </p:nvGrpSpPr>
        <p:grpSpPr>
          <a:xfrm>
            <a:off x="1824075" y="539401"/>
            <a:ext cx="2119656" cy="488018"/>
            <a:chOff x="1824075" y="539401"/>
            <a:chExt cx="2119656" cy="488018"/>
          </a:xfrm>
        </p:grpSpPr>
        <p:sp>
          <p:nvSpPr>
            <p:cNvPr id="916" name="Google Shape;916;p35"/>
            <p:cNvSpPr/>
            <p:nvPr/>
          </p:nvSpPr>
          <p:spPr>
            <a:xfrm>
              <a:off x="2459725" y="539401"/>
              <a:ext cx="320100" cy="320100"/>
            </a:xfrm>
            <a:prstGeom prst="star4">
              <a:avLst>
                <a:gd name="adj" fmla="val 1912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5"/>
            <p:cNvSpPr/>
            <p:nvPr/>
          </p:nvSpPr>
          <p:spPr>
            <a:xfrm>
              <a:off x="1824075" y="643800"/>
              <a:ext cx="215700" cy="215700"/>
            </a:xfrm>
            <a:prstGeom prst="star4">
              <a:avLst>
                <a:gd name="adj" fmla="val 1912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5"/>
            <p:cNvSpPr/>
            <p:nvPr/>
          </p:nvSpPr>
          <p:spPr>
            <a:xfrm>
              <a:off x="3566460" y="707316"/>
              <a:ext cx="377271" cy="320103"/>
            </a:xfrm>
            <a:custGeom>
              <a:avLst/>
              <a:gdLst/>
              <a:ahLst/>
              <a:cxnLst/>
              <a:rect l="l" t="t" r="r" b="b"/>
              <a:pathLst>
                <a:path w="4783" h="4059" extrusionOk="0">
                  <a:moveTo>
                    <a:pt x="1544" y="1"/>
                  </a:moveTo>
                  <a:cubicBezTo>
                    <a:pt x="1030" y="1"/>
                    <a:pt x="569" y="403"/>
                    <a:pt x="429" y="981"/>
                  </a:cubicBezTo>
                  <a:cubicBezTo>
                    <a:pt x="420" y="1008"/>
                    <a:pt x="420" y="1026"/>
                    <a:pt x="411" y="1052"/>
                  </a:cubicBezTo>
                  <a:cubicBezTo>
                    <a:pt x="411" y="1052"/>
                    <a:pt x="0" y="2533"/>
                    <a:pt x="2204" y="4059"/>
                  </a:cubicBezTo>
                  <a:cubicBezTo>
                    <a:pt x="4746" y="3202"/>
                    <a:pt x="4755" y="1659"/>
                    <a:pt x="4755" y="1659"/>
                  </a:cubicBezTo>
                  <a:cubicBezTo>
                    <a:pt x="4755" y="1632"/>
                    <a:pt x="4755" y="1614"/>
                    <a:pt x="4755" y="1588"/>
                  </a:cubicBezTo>
                  <a:cubicBezTo>
                    <a:pt x="4782" y="945"/>
                    <a:pt x="4389" y="392"/>
                    <a:pt x="3836" y="312"/>
                  </a:cubicBezTo>
                  <a:cubicBezTo>
                    <a:pt x="3792" y="306"/>
                    <a:pt x="3749" y="303"/>
                    <a:pt x="3705" y="303"/>
                  </a:cubicBezTo>
                  <a:cubicBezTo>
                    <a:pt x="3184" y="303"/>
                    <a:pt x="2711" y="736"/>
                    <a:pt x="2587" y="1329"/>
                  </a:cubicBezTo>
                  <a:cubicBezTo>
                    <a:pt x="2641" y="669"/>
                    <a:pt x="2240" y="89"/>
                    <a:pt x="1669" y="9"/>
                  </a:cubicBezTo>
                  <a:cubicBezTo>
                    <a:pt x="1627" y="3"/>
                    <a:pt x="1585" y="1"/>
                    <a:pt x="1544" y="1"/>
                  </a:cubicBezTo>
                  <a:close/>
                </a:path>
              </a:pathLst>
            </a:custGeom>
            <a:solidFill>
              <a:srgbClr val="FE5471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9" name="Google Shape;919;p35"/>
          <p:cNvSpPr/>
          <p:nvPr/>
        </p:nvSpPr>
        <p:spPr>
          <a:xfrm>
            <a:off x="3105960" y="4654559"/>
            <a:ext cx="404881" cy="343523"/>
          </a:xfrm>
          <a:custGeom>
            <a:avLst/>
            <a:gdLst/>
            <a:ahLst/>
            <a:cxnLst/>
            <a:rect l="l" t="t" r="r" b="b"/>
            <a:pathLst>
              <a:path w="4783" h="4059" extrusionOk="0">
                <a:moveTo>
                  <a:pt x="1544" y="1"/>
                </a:moveTo>
                <a:cubicBezTo>
                  <a:pt x="1030" y="1"/>
                  <a:pt x="569" y="403"/>
                  <a:pt x="429" y="981"/>
                </a:cubicBezTo>
                <a:cubicBezTo>
                  <a:pt x="420" y="1008"/>
                  <a:pt x="420" y="1026"/>
                  <a:pt x="411" y="1052"/>
                </a:cubicBezTo>
                <a:cubicBezTo>
                  <a:pt x="411" y="1052"/>
                  <a:pt x="0" y="2533"/>
                  <a:pt x="2204" y="4059"/>
                </a:cubicBezTo>
                <a:cubicBezTo>
                  <a:pt x="4746" y="3202"/>
                  <a:pt x="4755" y="1659"/>
                  <a:pt x="4755" y="1659"/>
                </a:cubicBezTo>
                <a:cubicBezTo>
                  <a:pt x="4755" y="1632"/>
                  <a:pt x="4755" y="1614"/>
                  <a:pt x="4755" y="1588"/>
                </a:cubicBezTo>
                <a:cubicBezTo>
                  <a:pt x="4782" y="945"/>
                  <a:pt x="4389" y="392"/>
                  <a:pt x="3836" y="312"/>
                </a:cubicBezTo>
                <a:cubicBezTo>
                  <a:pt x="3792" y="306"/>
                  <a:pt x="3749" y="303"/>
                  <a:pt x="3705" y="303"/>
                </a:cubicBezTo>
                <a:cubicBezTo>
                  <a:pt x="3184" y="303"/>
                  <a:pt x="2711" y="736"/>
                  <a:pt x="2587" y="1329"/>
                </a:cubicBezTo>
                <a:cubicBezTo>
                  <a:pt x="2641" y="669"/>
                  <a:pt x="2240" y="89"/>
                  <a:pt x="1669" y="9"/>
                </a:cubicBezTo>
                <a:cubicBezTo>
                  <a:pt x="1627" y="3"/>
                  <a:pt x="1585" y="1"/>
                  <a:pt x="1544" y="1"/>
                </a:cubicBezTo>
                <a:close/>
              </a:path>
            </a:pathLst>
          </a:custGeom>
          <a:solidFill>
            <a:srgbClr val="FE5471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0" name="Google Shape;920;p35"/>
          <p:cNvGrpSpPr/>
          <p:nvPr/>
        </p:nvGrpSpPr>
        <p:grpSpPr>
          <a:xfrm>
            <a:off x="3239375" y="4036579"/>
            <a:ext cx="590450" cy="428758"/>
            <a:chOff x="3239375" y="4036579"/>
            <a:chExt cx="590450" cy="428758"/>
          </a:xfrm>
        </p:grpSpPr>
        <p:sp>
          <p:nvSpPr>
            <p:cNvPr id="921" name="Google Shape;921;p35"/>
            <p:cNvSpPr/>
            <p:nvPr/>
          </p:nvSpPr>
          <p:spPr>
            <a:xfrm>
              <a:off x="3614125" y="4249638"/>
              <a:ext cx="215700" cy="215700"/>
            </a:xfrm>
            <a:prstGeom prst="star4">
              <a:avLst>
                <a:gd name="adj" fmla="val 1912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5"/>
            <p:cNvSpPr/>
            <p:nvPr/>
          </p:nvSpPr>
          <p:spPr>
            <a:xfrm>
              <a:off x="3239375" y="4036579"/>
              <a:ext cx="320100" cy="320100"/>
            </a:xfrm>
            <a:prstGeom prst="star4">
              <a:avLst>
                <a:gd name="adj" fmla="val 1912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3" name="Google Shape;923;p35"/>
          <p:cNvSpPr/>
          <p:nvPr/>
        </p:nvSpPr>
        <p:spPr>
          <a:xfrm>
            <a:off x="4362291" y="441031"/>
            <a:ext cx="1299384" cy="516856"/>
          </a:xfrm>
          <a:custGeom>
            <a:avLst/>
            <a:gdLst/>
            <a:ahLst/>
            <a:cxnLst/>
            <a:rect l="l" t="t" r="r" b="b"/>
            <a:pathLst>
              <a:path w="7725" h="3073" extrusionOk="0">
                <a:moveTo>
                  <a:pt x="3031" y="0"/>
                </a:moveTo>
                <a:cubicBezTo>
                  <a:pt x="2544" y="0"/>
                  <a:pt x="2056" y="318"/>
                  <a:pt x="1968" y="932"/>
                </a:cubicBezTo>
                <a:cubicBezTo>
                  <a:pt x="1950" y="1101"/>
                  <a:pt x="1941" y="1289"/>
                  <a:pt x="1950" y="1512"/>
                </a:cubicBezTo>
                <a:cubicBezTo>
                  <a:pt x="1950" y="1512"/>
                  <a:pt x="1861" y="1396"/>
                  <a:pt x="1718" y="1280"/>
                </a:cubicBezTo>
                <a:cubicBezTo>
                  <a:pt x="1524" y="1128"/>
                  <a:pt x="1306" y="1060"/>
                  <a:pt x="1093" y="1060"/>
                </a:cubicBezTo>
                <a:cubicBezTo>
                  <a:pt x="529" y="1060"/>
                  <a:pt x="0" y="1534"/>
                  <a:pt x="59" y="2181"/>
                </a:cubicBezTo>
                <a:cubicBezTo>
                  <a:pt x="85" y="2457"/>
                  <a:pt x="201" y="2770"/>
                  <a:pt x="487" y="3073"/>
                </a:cubicBezTo>
                <a:lnTo>
                  <a:pt x="7106" y="3073"/>
                </a:lnTo>
                <a:cubicBezTo>
                  <a:pt x="7106" y="3073"/>
                  <a:pt x="7115" y="3073"/>
                  <a:pt x="7124" y="3064"/>
                </a:cubicBezTo>
                <a:cubicBezTo>
                  <a:pt x="7724" y="2722"/>
                  <a:pt x="7452" y="1819"/>
                  <a:pt x="6816" y="1819"/>
                </a:cubicBezTo>
                <a:cubicBezTo>
                  <a:pt x="6772" y="1819"/>
                  <a:pt x="6726" y="1823"/>
                  <a:pt x="6678" y="1833"/>
                </a:cubicBezTo>
                <a:cubicBezTo>
                  <a:pt x="6535" y="1851"/>
                  <a:pt x="6384" y="1913"/>
                  <a:pt x="6223" y="2011"/>
                </a:cubicBezTo>
                <a:cubicBezTo>
                  <a:pt x="6223" y="2011"/>
                  <a:pt x="6410" y="1761"/>
                  <a:pt x="6491" y="1414"/>
                </a:cubicBezTo>
                <a:cubicBezTo>
                  <a:pt x="6631" y="751"/>
                  <a:pt x="6098" y="171"/>
                  <a:pt x="5461" y="171"/>
                </a:cubicBezTo>
                <a:cubicBezTo>
                  <a:pt x="5369" y="171"/>
                  <a:pt x="5274" y="183"/>
                  <a:pt x="5179" y="209"/>
                </a:cubicBezTo>
                <a:cubicBezTo>
                  <a:pt x="4733" y="325"/>
                  <a:pt x="4269" y="655"/>
                  <a:pt x="4135" y="1512"/>
                </a:cubicBezTo>
                <a:cubicBezTo>
                  <a:pt x="4135" y="1512"/>
                  <a:pt x="4144" y="1190"/>
                  <a:pt x="4064" y="825"/>
                </a:cubicBezTo>
                <a:cubicBezTo>
                  <a:pt x="3927" y="269"/>
                  <a:pt x="3479" y="0"/>
                  <a:pt x="30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5"/>
          <p:cNvSpPr/>
          <p:nvPr/>
        </p:nvSpPr>
        <p:spPr>
          <a:xfrm>
            <a:off x="-455926" y="1032828"/>
            <a:ext cx="1169025" cy="464884"/>
          </a:xfrm>
          <a:custGeom>
            <a:avLst/>
            <a:gdLst/>
            <a:ahLst/>
            <a:cxnLst/>
            <a:rect l="l" t="t" r="r" b="b"/>
            <a:pathLst>
              <a:path w="6950" h="2764" extrusionOk="0">
                <a:moveTo>
                  <a:pt x="2725" y="0"/>
                </a:moveTo>
                <a:cubicBezTo>
                  <a:pt x="2289" y="0"/>
                  <a:pt x="1853" y="285"/>
                  <a:pt x="1774" y="837"/>
                </a:cubicBezTo>
                <a:cubicBezTo>
                  <a:pt x="1747" y="989"/>
                  <a:pt x="1747" y="1158"/>
                  <a:pt x="1756" y="1354"/>
                </a:cubicBezTo>
                <a:cubicBezTo>
                  <a:pt x="1756" y="1354"/>
                  <a:pt x="1676" y="1256"/>
                  <a:pt x="1542" y="1149"/>
                </a:cubicBezTo>
                <a:cubicBezTo>
                  <a:pt x="1369" y="1015"/>
                  <a:pt x="1173" y="955"/>
                  <a:pt x="982" y="955"/>
                </a:cubicBezTo>
                <a:cubicBezTo>
                  <a:pt x="476" y="955"/>
                  <a:pt x="1" y="1378"/>
                  <a:pt x="52" y="1961"/>
                </a:cubicBezTo>
                <a:cubicBezTo>
                  <a:pt x="79" y="2211"/>
                  <a:pt x="177" y="2496"/>
                  <a:pt x="436" y="2764"/>
                </a:cubicBezTo>
                <a:lnTo>
                  <a:pt x="6386" y="2764"/>
                </a:lnTo>
                <a:cubicBezTo>
                  <a:pt x="6386" y="2764"/>
                  <a:pt x="6395" y="2755"/>
                  <a:pt x="6404" y="2755"/>
                </a:cubicBezTo>
                <a:cubicBezTo>
                  <a:pt x="6949" y="2445"/>
                  <a:pt x="6698" y="1630"/>
                  <a:pt x="6118" y="1630"/>
                </a:cubicBezTo>
                <a:cubicBezTo>
                  <a:pt x="6081" y="1630"/>
                  <a:pt x="6042" y="1633"/>
                  <a:pt x="6003" y="1640"/>
                </a:cubicBezTo>
                <a:cubicBezTo>
                  <a:pt x="5878" y="1667"/>
                  <a:pt x="5744" y="1720"/>
                  <a:pt x="5592" y="1809"/>
                </a:cubicBezTo>
                <a:cubicBezTo>
                  <a:pt x="5592" y="1809"/>
                  <a:pt x="5762" y="1586"/>
                  <a:pt x="5833" y="1265"/>
                </a:cubicBezTo>
                <a:cubicBezTo>
                  <a:pt x="5958" y="672"/>
                  <a:pt x="5481" y="153"/>
                  <a:pt x="4906" y="153"/>
                </a:cubicBezTo>
                <a:cubicBezTo>
                  <a:pt x="4824" y="153"/>
                  <a:pt x="4740" y="164"/>
                  <a:pt x="4656" y="186"/>
                </a:cubicBezTo>
                <a:cubicBezTo>
                  <a:pt x="4263" y="293"/>
                  <a:pt x="3835" y="596"/>
                  <a:pt x="3719" y="1354"/>
                </a:cubicBezTo>
                <a:cubicBezTo>
                  <a:pt x="3719" y="1354"/>
                  <a:pt x="3728" y="1069"/>
                  <a:pt x="3648" y="739"/>
                </a:cubicBezTo>
                <a:cubicBezTo>
                  <a:pt x="3528" y="242"/>
                  <a:pt x="3127" y="0"/>
                  <a:pt x="27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5"/>
          <p:cNvSpPr/>
          <p:nvPr/>
        </p:nvSpPr>
        <p:spPr>
          <a:xfrm>
            <a:off x="7984188" y="643798"/>
            <a:ext cx="1491234" cy="593150"/>
          </a:xfrm>
          <a:custGeom>
            <a:avLst/>
            <a:gdLst/>
            <a:ahLst/>
            <a:cxnLst/>
            <a:rect l="l" t="t" r="r" b="b"/>
            <a:pathLst>
              <a:path w="7725" h="3073" extrusionOk="0">
                <a:moveTo>
                  <a:pt x="3031" y="0"/>
                </a:moveTo>
                <a:cubicBezTo>
                  <a:pt x="2544" y="0"/>
                  <a:pt x="2056" y="318"/>
                  <a:pt x="1968" y="932"/>
                </a:cubicBezTo>
                <a:cubicBezTo>
                  <a:pt x="1950" y="1101"/>
                  <a:pt x="1941" y="1289"/>
                  <a:pt x="1950" y="1512"/>
                </a:cubicBezTo>
                <a:cubicBezTo>
                  <a:pt x="1950" y="1512"/>
                  <a:pt x="1861" y="1396"/>
                  <a:pt x="1718" y="1280"/>
                </a:cubicBezTo>
                <a:cubicBezTo>
                  <a:pt x="1524" y="1128"/>
                  <a:pt x="1306" y="1060"/>
                  <a:pt x="1093" y="1060"/>
                </a:cubicBezTo>
                <a:cubicBezTo>
                  <a:pt x="529" y="1060"/>
                  <a:pt x="0" y="1534"/>
                  <a:pt x="59" y="2181"/>
                </a:cubicBezTo>
                <a:cubicBezTo>
                  <a:pt x="85" y="2457"/>
                  <a:pt x="201" y="2770"/>
                  <a:pt x="487" y="3073"/>
                </a:cubicBezTo>
                <a:lnTo>
                  <a:pt x="7106" y="3073"/>
                </a:lnTo>
                <a:cubicBezTo>
                  <a:pt x="7106" y="3073"/>
                  <a:pt x="7115" y="3073"/>
                  <a:pt x="7124" y="3064"/>
                </a:cubicBezTo>
                <a:cubicBezTo>
                  <a:pt x="7724" y="2722"/>
                  <a:pt x="7452" y="1819"/>
                  <a:pt x="6816" y="1819"/>
                </a:cubicBezTo>
                <a:cubicBezTo>
                  <a:pt x="6772" y="1819"/>
                  <a:pt x="6726" y="1823"/>
                  <a:pt x="6678" y="1833"/>
                </a:cubicBezTo>
                <a:cubicBezTo>
                  <a:pt x="6535" y="1851"/>
                  <a:pt x="6384" y="1913"/>
                  <a:pt x="6223" y="2011"/>
                </a:cubicBezTo>
                <a:cubicBezTo>
                  <a:pt x="6223" y="2011"/>
                  <a:pt x="6410" y="1761"/>
                  <a:pt x="6491" y="1414"/>
                </a:cubicBezTo>
                <a:cubicBezTo>
                  <a:pt x="6631" y="751"/>
                  <a:pt x="6098" y="171"/>
                  <a:pt x="5461" y="171"/>
                </a:cubicBezTo>
                <a:cubicBezTo>
                  <a:pt x="5369" y="171"/>
                  <a:pt x="5274" y="183"/>
                  <a:pt x="5179" y="209"/>
                </a:cubicBezTo>
                <a:cubicBezTo>
                  <a:pt x="4733" y="325"/>
                  <a:pt x="4269" y="655"/>
                  <a:pt x="4135" y="1512"/>
                </a:cubicBezTo>
                <a:cubicBezTo>
                  <a:pt x="4135" y="1512"/>
                  <a:pt x="4144" y="1190"/>
                  <a:pt x="4064" y="825"/>
                </a:cubicBezTo>
                <a:cubicBezTo>
                  <a:pt x="3927" y="269"/>
                  <a:pt x="3479" y="0"/>
                  <a:pt x="30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6" name="Google Shape;926;p35"/>
          <p:cNvGrpSpPr/>
          <p:nvPr/>
        </p:nvGrpSpPr>
        <p:grpSpPr>
          <a:xfrm rot="305502" flipH="1">
            <a:off x="5522760" y="1410902"/>
            <a:ext cx="2913580" cy="3316600"/>
            <a:chOff x="4301611" y="2204364"/>
            <a:chExt cx="833860" cy="949228"/>
          </a:xfrm>
        </p:grpSpPr>
        <p:sp>
          <p:nvSpPr>
            <p:cNvPr id="927" name="Google Shape;927;p35"/>
            <p:cNvSpPr/>
            <p:nvPr/>
          </p:nvSpPr>
          <p:spPr>
            <a:xfrm>
              <a:off x="4301611" y="2344308"/>
              <a:ext cx="228305" cy="206964"/>
            </a:xfrm>
            <a:custGeom>
              <a:avLst/>
              <a:gdLst/>
              <a:ahLst/>
              <a:cxnLst/>
              <a:rect l="l" t="t" r="r" b="b"/>
              <a:pathLst>
                <a:path w="6932" h="6284" extrusionOk="0">
                  <a:moveTo>
                    <a:pt x="4511" y="1"/>
                  </a:moveTo>
                  <a:cubicBezTo>
                    <a:pt x="3958" y="1"/>
                    <a:pt x="3465" y="353"/>
                    <a:pt x="3024" y="688"/>
                  </a:cubicBezTo>
                  <a:cubicBezTo>
                    <a:pt x="2418" y="1143"/>
                    <a:pt x="1811" y="1607"/>
                    <a:pt x="1204" y="2062"/>
                  </a:cubicBezTo>
                  <a:cubicBezTo>
                    <a:pt x="803" y="2365"/>
                    <a:pt x="402" y="2668"/>
                    <a:pt x="116" y="3061"/>
                  </a:cubicBezTo>
                  <a:cubicBezTo>
                    <a:pt x="63" y="3132"/>
                    <a:pt x="9" y="3212"/>
                    <a:pt x="9" y="3302"/>
                  </a:cubicBezTo>
                  <a:cubicBezTo>
                    <a:pt x="0" y="3498"/>
                    <a:pt x="205" y="3623"/>
                    <a:pt x="393" y="3667"/>
                  </a:cubicBezTo>
                  <a:cubicBezTo>
                    <a:pt x="483" y="3686"/>
                    <a:pt x="574" y="3695"/>
                    <a:pt x="665" y="3695"/>
                  </a:cubicBezTo>
                  <a:cubicBezTo>
                    <a:pt x="1228" y="3695"/>
                    <a:pt x="1789" y="3377"/>
                    <a:pt x="2359" y="3377"/>
                  </a:cubicBezTo>
                  <a:cubicBezTo>
                    <a:pt x="2426" y="3377"/>
                    <a:pt x="2493" y="3381"/>
                    <a:pt x="2560" y="3391"/>
                  </a:cubicBezTo>
                  <a:lnTo>
                    <a:pt x="1615" y="5211"/>
                  </a:lnTo>
                  <a:cubicBezTo>
                    <a:pt x="1445" y="5541"/>
                    <a:pt x="1311" y="6031"/>
                    <a:pt x="1633" y="6219"/>
                  </a:cubicBezTo>
                  <a:cubicBezTo>
                    <a:pt x="1704" y="6267"/>
                    <a:pt x="1787" y="6284"/>
                    <a:pt x="1872" y="6284"/>
                  </a:cubicBezTo>
                  <a:cubicBezTo>
                    <a:pt x="1946" y="6284"/>
                    <a:pt x="2022" y="6271"/>
                    <a:pt x="2097" y="6254"/>
                  </a:cubicBezTo>
                  <a:cubicBezTo>
                    <a:pt x="2730" y="6112"/>
                    <a:pt x="3238" y="5657"/>
                    <a:pt x="3711" y="5220"/>
                  </a:cubicBezTo>
                  <a:lnTo>
                    <a:pt x="5005" y="4051"/>
                  </a:lnTo>
                  <a:cubicBezTo>
                    <a:pt x="5005" y="4435"/>
                    <a:pt x="5005" y="4827"/>
                    <a:pt x="5174" y="5175"/>
                  </a:cubicBezTo>
                  <a:cubicBezTo>
                    <a:pt x="5320" y="5466"/>
                    <a:pt x="5629" y="5704"/>
                    <a:pt x="5945" y="5704"/>
                  </a:cubicBezTo>
                  <a:cubicBezTo>
                    <a:pt x="5997" y="5704"/>
                    <a:pt x="6050" y="5697"/>
                    <a:pt x="6102" y="5684"/>
                  </a:cubicBezTo>
                  <a:cubicBezTo>
                    <a:pt x="6495" y="5576"/>
                    <a:pt x="6682" y="5139"/>
                    <a:pt x="6771" y="4747"/>
                  </a:cubicBezTo>
                  <a:cubicBezTo>
                    <a:pt x="6932" y="4006"/>
                    <a:pt x="6923" y="3230"/>
                    <a:pt x="6727" y="2499"/>
                  </a:cubicBezTo>
                  <a:lnTo>
                    <a:pt x="6843" y="2160"/>
                  </a:lnTo>
                  <a:cubicBezTo>
                    <a:pt x="6504" y="1723"/>
                    <a:pt x="6254" y="1232"/>
                    <a:pt x="5906" y="804"/>
                  </a:cubicBezTo>
                  <a:cubicBezTo>
                    <a:pt x="5567" y="376"/>
                    <a:pt x="5076" y="19"/>
                    <a:pt x="4532" y="1"/>
                  </a:cubicBezTo>
                  <a:cubicBezTo>
                    <a:pt x="4525" y="1"/>
                    <a:pt x="4518" y="1"/>
                    <a:pt x="4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5"/>
            <p:cNvSpPr/>
            <p:nvPr/>
          </p:nvSpPr>
          <p:spPr>
            <a:xfrm>
              <a:off x="4692392" y="2334625"/>
              <a:ext cx="220664" cy="196227"/>
            </a:xfrm>
            <a:custGeom>
              <a:avLst/>
              <a:gdLst/>
              <a:ahLst/>
              <a:cxnLst/>
              <a:rect l="l" t="t" r="r" b="b"/>
              <a:pathLst>
                <a:path w="6700" h="5958" extrusionOk="0">
                  <a:moveTo>
                    <a:pt x="1851" y="0"/>
                  </a:moveTo>
                  <a:cubicBezTo>
                    <a:pt x="1570" y="0"/>
                    <a:pt x="1298" y="45"/>
                    <a:pt x="1053" y="179"/>
                  </a:cubicBezTo>
                  <a:cubicBezTo>
                    <a:pt x="571" y="447"/>
                    <a:pt x="312" y="991"/>
                    <a:pt x="196" y="1526"/>
                  </a:cubicBezTo>
                  <a:cubicBezTo>
                    <a:pt x="89" y="2061"/>
                    <a:pt x="98" y="2623"/>
                    <a:pt x="0" y="3158"/>
                  </a:cubicBezTo>
                  <a:lnTo>
                    <a:pt x="259" y="3408"/>
                  </a:lnTo>
                  <a:cubicBezTo>
                    <a:pt x="428" y="4149"/>
                    <a:pt x="776" y="4845"/>
                    <a:pt x="1258" y="5424"/>
                  </a:cubicBezTo>
                  <a:cubicBezTo>
                    <a:pt x="1485" y="5691"/>
                    <a:pt x="1802" y="5958"/>
                    <a:pt x="2142" y="5958"/>
                  </a:cubicBezTo>
                  <a:cubicBezTo>
                    <a:pt x="2189" y="5958"/>
                    <a:pt x="2236" y="5953"/>
                    <a:pt x="2284" y="5942"/>
                  </a:cubicBezTo>
                  <a:cubicBezTo>
                    <a:pt x="2659" y="5862"/>
                    <a:pt x="2882" y="5442"/>
                    <a:pt x="2873" y="5059"/>
                  </a:cubicBezTo>
                  <a:cubicBezTo>
                    <a:pt x="2864" y="4675"/>
                    <a:pt x="2685" y="4327"/>
                    <a:pt x="2507" y="3988"/>
                  </a:cubicBezTo>
                  <a:lnTo>
                    <a:pt x="2507" y="3988"/>
                  </a:lnTo>
                  <a:cubicBezTo>
                    <a:pt x="3069" y="4131"/>
                    <a:pt x="3631" y="4283"/>
                    <a:pt x="4193" y="4425"/>
                  </a:cubicBezTo>
                  <a:cubicBezTo>
                    <a:pt x="4636" y="4545"/>
                    <a:pt x="5096" y="4661"/>
                    <a:pt x="5549" y="4661"/>
                  </a:cubicBezTo>
                  <a:cubicBezTo>
                    <a:pt x="5735" y="4661"/>
                    <a:pt x="5920" y="4642"/>
                    <a:pt x="6102" y="4595"/>
                  </a:cubicBezTo>
                  <a:cubicBezTo>
                    <a:pt x="6263" y="4550"/>
                    <a:pt x="6423" y="4488"/>
                    <a:pt x="6504" y="4345"/>
                  </a:cubicBezTo>
                  <a:cubicBezTo>
                    <a:pt x="6700" y="4024"/>
                    <a:pt x="6352" y="3658"/>
                    <a:pt x="6040" y="3444"/>
                  </a:cubicBezTo>
                  <a:cubicBezTo>
                    <a:pt x="5487" y="3051"/>
                    <a:pt x="4924" y="2659"/>
                    <a:pt x="4362" y="2266"/>
                  </a:cubicBezTo>
                  <a:cubicBezTo>
                    <a:pt x="4960" y="1838"/>
                    <a:pt x="5852" y="1981"/>
                    <a:pt x="6414" y="1508"/>
                  </a:cubicBezTo>
                  <a:cubicBezTo>
                    <a:pt x="6557" y="1392"/>
                    <a:pt x="6682" y="1178"/>
                    <a:pt x="6584" y="1009"/>
                  </a:cubicBezTo>
                  <a:cubicBezTo>
                    <a:pt x="6539" y="937"/>
                    <a:pt x="6459" y="884"/>
                    <a:pt x="6379" y="848"/>
                  </a:cubicBezTo>
                  <a:cubicBezTo>
                    <a:pt x="5941" y="625"/>
                    <a:pt x="5442" y="545"/>
                    <a:pt x="4960" y="464"/>
                  </a:cubicBezTo>
                  <a:cubicBezTo>
                    <a:pt x="4202" y="339"/>
                    <a:pt x="3453" y="215"/>
                    <a:pt x="2703" y="90"/>
                  </a:cubicBezTo>
                  <a:cubicBezTo>
                    <a:pt x="2422" y="45"/>
                    <a:pt x="2132" y="0"/>
                    <a:pt x="18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4381216" y="2385741"/>
              <a:ext cx="125219" cy="87607"/>
            </a:xfrm>
            <a:custGeom>
              <a:avLst/>
              <a:gdLst/>
              <a:ahLst/>
              <a:cxnLst/>
              <a:rect l="l" t="t" r="r" b="b"/>
              <a:pathLst>
                <a:path w="3802" h="2660" extrusionOk="0">
                  <a:moveTo>
                    <a:pt x="741" y="1"/>
                  </a:moveTo>
                  <a:cubicBezTo>
                    <a:pt x="527" y="72"/>
                    <a:pt x="322" y="206"/>
                    <a:pt x="179" y="393"/>
                  </a:cubicBezTo>
                  <a:cubicBezTo>
                    <a:pt x="143" y="438"/>
                    <a:pt x="108" y="491"/>
                    <a:pt x="81" y="536"/>
                  </a:cubicBezTo>
                  <a:cubicBezTo>
                    <a:pt x="54" y="589"/>
                    <a:pt x="19" y="643"/>
                    <a:pt x="10" y="705"/>
                  </a:cubicBezTo>
                  <a:cubicBezTo>
                    <a:pt x="1" y="741"/>
                    <a:pt x="1" y="777"/>
                    <a:pt x="10" y="804"/>
                  </a:cubicBezTo>
                  <a:cubicBezTo>
                    <a:pt x="19" y="839"/>
                    <a:pt x="45" y="875"/>
                    <a:pt x="63" y="893"/>
                  </a:cubicBezTo>
                  <a:cubicBezTo>
                    <a:pt x="117" y="937"/>
                    <a:pt x="179" y="964"/>
                    <a:pt x="233" y="982"/>
                  </a:cubicBezTo>
                  <a:cubicBezTo>
                    <a:pt x="371" y="1017"/>
                    <a:pt x="513" y="1034"/>
                    <a:pt x="654" y="1034"/>
                  </a:cubicBezTo>
                  <a:cubicBezTo>
                    <a:pt x="936" y="1034"/>
                    <a:pt x="1217" y="966"/>
                    <a:pt x="1467" y="834"/>
                  </a:cubicBezTo>
                  <a:lnTo>
                    <a:pt x="1467" y="834"/>
                  </a:lnTo>
                  <a:cubicBezTo>
                    <a:pt x="1437" y="899"/>
                    <a:pt x="1396" y="963"/>
                    <a:pt x="1348" y="1027"/>
                  </a:cubicBezTo>
                  <a:cubicBezTo>
                    <a:pt x="1276" y="1134"/>
                    <a:pt x="1187" y="1241"/>
                    <a:pt x="1116" y="1366"/>
                  </a:cubicBezTo>
                  <a:cubicBezTo>
                    <a:pt x="1053" y="1482"/>
                    <a:pt x="1000" y="1624"/>
                    <a:pt x="1018" y="1785"/>
                  </a:cubicBezTo>
                  <a:cubicBezTo>
                    <a:pt x="1036" y="1937"/>
                    <a:pt x="1125" y="2088"/>
                    <a:pt x="1276" y="2151"/>
                  </a:cubicBezTo>
                  <a:cubicBezTo>
                    <a:pt x="1317" y="2169"/>
                    <a:pt x="1359" y="2177"/>
                    <a:pt x="1401" y="2177"/>
                  </a:cubicBezTo>
                  <a:cubicBezTo>
                    <a:pt x="1444" y="2177"/>
                    <a:pt x="1486" y="2169"/>
                    <a:pt x="1526" y="2151"/>
                  </a:cubicBezTo>
                  <a:cubicBezTo>
                    <a:pt x="1598" y="2115"/>
                    <a:pt x="1660" y="2070"/>
                    <a:pt x="1705" y="2026"/>
                  </a:cubicBezTo>
                  <a:lnTo>
                    <a:pt x="2017" y="1776"/>
                  </a:lnTo>
                  <a:lnTo>
                    <a:pt x="2501" y="1369"/>
                  </a:lnTo>
                  <a:lnTo>
                    <a:pt x="2501" y="1369"/>
                  </a:lnTo>
                  <a:cubicBezTo>
                    <a:pt x="2468" y="1538"/>
                    <a:pt x="2440" y="1710"/>
                    <a:pt x="2454" y="1892"/>
                  </a:cubicBezTo>
                  <a:cubicBezTo>
                    <a:pt x="2463" y="2008"/>
                    <a:pt x="2481" y="2133"/>
                    <a:pt x="2534" y="2240"/>
                  </a:cubicBezTo>
                  <a:cubicBezTo>
                    <a:pt x="2588" y="2347"/>
                    <a:pt x="2659" y="2445"/>
                    <a:pt x="2748" y="2525"/>
                  </a:cubicBezTo>
                  <a:cubicBezTo>
                    <a:pt x="2846" y="2597"/>
                    <a:pt x="2962" y="2650"/>
                    <a:pt x="3078" y="2659"/>
                  </a:cubicBezTo>
                  <a:cubicBezTo>
                    <a:pt x="3141" y="2659"/>
                    <a:pt x="3203" y="2650"/>
                    <a:pt x="3257" y="2641"/>
                  </a:cubicBezTo>
                  <a:cubicBezTo>
                    <a:pt x="3319" y="2623"/>
                    <a:pt x="3373" y="2597"/>
                    <a:pt x="3417" y="2561"/>
                  </a:cubicBezTo>
                  <a:cubicBezTo>
                    <a:pt x="3614" y="2427"/>
                    <a:pt x="3730" y="2213"/>
                    <a:pt x="3801" y="1999"/>
                  </a:cubicBezTo>
                  <a:lnTo>
                    <a:pt x="3801" y="1999"/>
                  </a:lnTo>
                  <a:cubicBezTo>
                    <a:pt x="3756" y="2106"/>
                    <a:pt x="3703" y="2204"/>
                    <a:pt x="3632" y="2293"/>
                  </a:cubicBezTo>
                  <a:cubicBezTo>
                    <a:pt x="3569" y="2383"/>
                    <a:pt x="3489" y="2463"/>
                    <a:pt x="3400" y="2525"/>
                  </a:cubicBezTo>
                  <a:cubicBezTo>
                    <a:pt x="3346" y="2552"/>
                    <a:pt x="3301" y="2570"/>
                    <a:pt x="3248" y="2588"/>
                  </a:cubicBezTo>
                  <a:cubicBezTo>
                    <a:pt x="3210" y="2594"/>
                    <a:pt x="3172" y="2600"/>
                    <a:pt x="3134" y="2600"/>
                  </a:cubicBezTo>
                  <a:cubicBezTo>
                    <a:pt x="3119" y="2600"/>
                    <a:pt x="3103" y="2599"/>
                    <a:pt x="3087" y="2597"/>
                  </a:cubicBezTo>
                  <a:cubicBezTo>
                    <a:pt x="3034" y="2588"/>
                    <a:pt x="2980" y="2579"/>
                    <a:pt x="2936" y="2552"/>
                  </a:cubicBezTo>
                  <a:cubicBezTo>
                    <a:pt x="2891" y="2525"/>
                    <a:pt x="2846" y="2499"/>
                    <a:pt x="2802" y="2463"/>
                  </a:cubicBezTo>
                  <a:cubicBezTo>
                    <a:pt x="2722" y="2392"/>
                    <a:pt x="2659" y="2302"/>
                    <a:pt x="2623" y="2204"/>
                  </a:cubicBezTo>
                  <a:cubicBezTo>
                    <a:pt x="2579" y="2106"/>
                    <a:pt x="2561" y="1999"/>
                    <a:pt x="2561" y="1883"/>
                  </a:cubicBezTo>
                  <a:cubicBezTo>
                    <a:pt x="2552" y="1669"/>
                    <a:pt x="2606" y="1446"/>
                    <a:pt x="2650" y="1232"/>
                  </a:cubicBezTo>
                  <a:lnTo>
                    <a:pt x="2695" y="1062"/>
                  </a:lnTo>
                  <a:lnTo>
                    <a:pt x="2552" y="1169"/>
                  </a:lnTo>
                  <a:lnTo>
                    <a:pt x="1937" y="1669"/>
                  </a:lnTo>
                  <a:lnTo>
                    <a:pt x="1624" y="1928"/>
                  </a:lnTo>
                  <a:cubicBezTo>
                    <a:pt x="1571" y="1963"/>
                    <a:pt x="1526" y="2008"/>
                    <a:pt x="1473" y="2026"/>
                  </a:cubicBezTo>
                  <a:cubicBezTo>
                    <a:pt x="1450" y="2035"/>
                    <a:pt x="1426" y="2039"/>
                    <a:pt x="1401" y="2039"/>
                  </a:cubicBezTo>
                  <a:cubicBezTo>
                    <a:pt x="1377" y="2039"/>
                    <a:pt x="1352" y="2035"/>
                    <a:pt x="1330" y="2026"/>
                  </a:cubicBezTo>
                  <a:cubicBezTo>
                    <a:pt x="1232" y="1990"/>
                    <a:pt x="1160" y="1874"/>
                    <a:pt x="1151" y="1767"/>
                  </a:cubicBezTo>
                  <a:cubicBezTo>
                    <a:pt x="1134" y="1660"/>
                    <a:pt x="1178" y="1535"/>
                    <a:pt x="1232" y="1428"/>
                  </a:cubicBezTo>
                  <a:cubicBezTo>
                    <a:pt x="1294" y="1312"/>
                    <a:pt x="1375" y="1214"/>
                    <a:pt x="1455" y="1098"/>
                  </a:cubicBezTo>
                  <a:cubicBezTo>
                    <a:pt x="1526" y="991"/>
                    <a:pt x="1606" y="857"/>
                    <a:pt x="1633" y="714"/>
                  </a:cubicBezTo>
                  <a:lnTo>
                    <a:pt x="1660" y="572"/>
                  </a:lnTo>
                  <a:lnTo>
                    <a:pt x="1535" y="652"/>
                  </a:lnTo>
                  <a:cubicBezTo>
                    <a:pt x="1264" y="837"/>
                    <a:pt x="933" y="939"/>
                    <a:pt x="602" y="939"/>
                  </a:cubicBezTo>
                  <a:cubicBezTo>
                    <a:pt x="487" y="939"/>
                    <a:pt x="372" y="927"/>
                    <a:pt x="259" y="902"/>
                  </a:cubicBezTo>
                  <a:cubicBezTo>
                    <a:pt x="206" y="893"/>
                    <a:pt x="152" y="875"/>
                    <a:pt x="117" y="839"/>
                  </a:cubicBezTo>
                  <a:cubicBezTo>
                    <a:pt x="81" y="813"/>
                    <a:pt x="63" y="768"/>
                    <a:pt x="72" y="714"/>
                  </a:cubicBezTo>
                  <a:cubicBezTo>
                    <a:pt x="81" y="670"/>
                    <a:pt x="99" y="616"/>
                    <a:pt x="126" y="563"/>
                  </a:cubicBezTo>
                  <a:cubicBezTo>
                    <a:pt x="152" y="518"/>
                    <a:pt x="179" y="465"/>
                    <a:pt x="215" y="420"/>
                  </a:cubicBezTo>
                  <a:cubicBezTo>
                    <a:pt x="349" y="233"/>
                    <a:pt x="527" y="90"/>
                    <a:pt x="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4721178" y="2359887"/>
              <a:ext cx="95215" cy="110266"/>
            </a:xfrm>
            <a:custGeom>
              <a:avLst/>
              <a:gdLst/>
              <a:ahLst/>
              <a:cxnLst/>
              <a:rect l="l" t="t" r="r" b="b"/>
              <a:pathLst>
                <a:path w="2891" h="3348" extrusionOk="0">
                  <a:moveTo>
                    <a:pt x="2177" y="1"/>
                  </a:moveTo>
                  <a:lnTo>
                    <a:pt x="2177" y="1"/>
                  </a:lnTo>
                  <a:cubicBezTo>
                    <a:pt x="2275" y="45"/>
                    <a:pt x="2382" y="90"/>
                    <a:pt x="2471" y="143"/>
                  </a:cubicBezTo>
                  <a:cubicBezTo>
                    <a:pt x="2570" y="197"/>
                    <a:pt x="2650" y="268"/>
                    <a:pt x="2721" y="349"/>
                  </a:cubicBezTo>
                  <a:cubicBezTo>
                    <a:pt x="2784" y="429"/>
                    <a:pt x="2828" y="527"/>
                    <a:pt x="2819" y="625"/>
                  </a:cubicBezTo>
                  <a:cubicBezTo>
                    <a:pt x="2819" y="732"/>
                    <a:pt x="2766" y="821"/>
                    <a:pt x="2686" y="884"/>
                  </a:cubicBezTo>
                  <a:cubicBezTo>
                    <a:pt x="2605" y="946"/>
                    <a:pt x="2507" y="991"/>
                    <a:pt x="2409" y="1018"/>
                  </a:cubicBezTo>
                  <a:cubicBezTo>
                    <a:pt x="2311" y="1044"/>
                    <a:pt x="2204" y="1044"/>
                    <a:pt x="2097" y="1044"/>
                  </a:cubicBezTo>
                  <a:cubicBezTo>
                    <a:pt x="1960" y="1039"/>
                    <a:pt x="1820" y="1019"/>
                    <a:pt x="1676" y="1019"/>
                  </a:cubicBezTo>
                  <a:cubicBezTo>
                    <a:pt x="1595" y="1019"/>
                    <a:pt x="1512" y="1025"/>
                    <a:pt x="1428" y="1044"/>
                  </a:cubicBezTo>
                  <a:lnTo>
                    <a:pt x="1330" y="1062"/>
                  </a:lnTo>
                  <a:lnTo>
                    <a:pt x="1401" y="1143"/>
                  </a:lnTo>
                  <a:cubicBezTo>
                    <a:pt x="1499" y="1250"/>
                    <a:pt x="1633" y="1312"/>
                    <a:pt x="1758" y="1366"/>
                  </a:cubicBezTo>
                  <a:cubicBezTo>
                    <a:pt x="1883" y="1410"/>
                    <a:pt x="1999" y="1455"/>
                    <a:pt x="2088" y="1535"/>
                  </a:cubicBezTo>
                  <a:cubicBezTo>
                    <a:pt x="2141" y="1571"/>
                    <a:pt x="2168" y="1615"/>
                    <a:pt x="2195" y="1660"/>
                  </a:cubicBezTo>
                  <a:cubicBezTo>
                    <a:pt x="2222" y="1713"/>
                    <a:pt x="2231" y="1767"/>
                    <a:pt x="2231" y="1829"/>
                  </a:cubicBezTo>
                  <a:cubicBezTo>
                    <a:pt x="2222" y="1883"/>
                    <a:pt x="2204" y="1937"/>
                    <a:pt x="2186" y="1990"/>
                  </a:cubicBezTo>
                  <a:cubicBezTo>
                    <a:pt x="2159" y="2044"/>
                    <a:pt x="2132" y="2097"/>
                    <a:pt x="2088" y="2142"/>
                  </a:cubicBezTo>
                  <a:cubicBezTo>
                    <a:pt x="2008" y="2231"/>
                    <a:pt x="1909" y="2311"/>
                    <a:pt x="1793" y="2338"/>
                  </a:cubicBezTo>
                  <a:cubicBezTo>
                    <a:pt x="1726" y="2359"/>
                    <a:pt x="1655" y="2368"/>
                    <a:pt x="1582" y="2368"/>
                  </a:cubicBezTo>
                  <a:cubicBezTo>
                    <a:pt x="1531" y="2368"/>
                    <a:pt x="1479" y="2363"/>
                    <a:pt x="1428" y="2356"/>
                  </a:cubicBezTo>
                  <a:cubicBezTo>
                    <a:pt x="1178" y="2320"/>
                    <a:pt x="946" y="2204"/>
                    <a:pt x="705" y="2088"/>
                  </a:cubicBezTo>
                  <a:lnTo>
                    <a:pt x="420" y="1945"/>
                  </a:lnTo>
                  <a:lnTo>
                    <a:pt x="634" y="2177"/>
                  </a:lnTo>
                  <a:cubicBezTo>
                    <a:pt x="776" y="2329"/>
                    <a:pt x="910" y="2472"/>
                    <a:pt x="982" y="2650"/>
                  </a:cubicBezTo>
                  <a:cubicBezTo>
                    <a:pt x="1017" y="2739"/>
                    <a:pt x="1026" y="2838"/>
                    <a:pt x="1017" y="2927"/>
                  </a:cubicBezTo>
                  <a:cubicBezTo>
                    <a:pt x="1008" y="3025"/>
                    <a:pt x="973" y="3114"/>
                    <a:pt x="910" y="3185"/>
                  </a:cubicBezTo>
                  <a:cubicBezTo>
                    <a:pt x="884" y="3212"/>
                    <a:pt x="839" y="3239"/>
                    <a:pt x="803" y="3257"/>
                  </a:cubicBezTo>
                  <a:cubicBezTo>
                    <a:pt x="785" y="3266"/>
                    <a:pt x="776" y="3266"/>
                    <a:pt x="768" y="3275"/>
                  </a:cubicBezTo>
                  <a:lnTo>
                    <a:pt x="732" y="3284"/>
                  </a:lnTo>
                  <a:lnTo>
                    <a:pt x="660" y="3284"/>
                  </a:lnTo>
                  <a:cubicBezTo>
                    <a:pt x="571" y="3284"/>
                    <a:pt x="482" y="3248"/>
                    <a:pt x="393" y="3185"/>
                  </a:cubicBezTo>
                  <a:cubicBezTo>
                    <a:pt x="313" y="3132"/>
                    <a:pt x="241" y="3061"/>
                    <a:pt x="179" y="2980"/>
                  </a:cubicBezTo>
                  <a:cubicBezTo>
                    <a:pt x="116" y="2909"/>
                    <a:pt x="54" y="2820"/>
                    <a:pt x="0" y="2739"/>
                  </a:cubicBezTo>
                  <a:lnTo>
                    <a:pt x="0" y="2739"/>
                  </a:lnTo>
                  <a:cubicBezTo>
                    <a:pt x="90" y="2918"/>
                    <a:pt x="206" y="3096"/>
                    <a:pt x="375" y="3221"/>
                  </a:cubicBezTo>
                  <a:cubicBezTo>
                    <a:pt x="455" y="3284"/>
                    <a:pt x="553" y="3337"/>
                    <a:pt x="660" y="3346"/>
                  </a:cubicBezTo>
                  <a:cubicBezTo>
                    <a:pt x="670" y="3347"/>
                    <a:pt x="679" y="3347"/>
                    <a:pt x="688" y="3347"/>
                  </a:cubicBezTo>
                  <a:cubicBezTo>
                    <a:pt x="787" y="3347"/>
                    <a:pt x="890" y="3304"/>
                    <a:pt x="964" y="3239"/>
                  </a:cubicBezTo>
                  <a:cubicBezTo>
                    <a:pt x="1044" y="3159"/>
                    <a:pt x="1089" y="3052"/>
                    <a:pt x="1107" y="2945"/>
                  </a:cubicBezTo>
                  <a:cubicBezTo>
                    <a:pt x="1124" y="2838"/>
                    <a:pt x="1115" y="2722"/>
                    <a:pt x="1071" y="2623"/>
                  </a:cubicBezTo>
                  <a:cubicBezTo>
                    <a:pt x="1031" y="2510"/>
                    <a:pt x="970" y="2407"/>
                    <a:pt x="901" y="2314"/>
                  </a:cubicBezTo>
                  <a:lnTo>
                    <a:pt x="901" y="2314"/>
                  </a:lnTo>
                  <a:cubicBezTo>
                    <a:pt x="1062" y="2388"/>
                    <a:pt x="1228" y="2454"/>
                    <a:pt x="1410" y="2490"/>
                  </a:cubicBezTo>
                  <a:cubicBezTo>
                    <a:pt x="1469" y="2497"/>
                    <a:pt x="1528" y="2501"/>
                    <a:pt x="1587" y="2501"/>
                  </a:cubicBezTo>
                  <a:cubicBezTo>
                    <a:pt x="1669" y="2501"/>
                    <a:pt x="1751" y="2493"/>
                    <a:pt x="1829" y="2472"/>
                  </a:cubicBezTo>
                  <a:cubicBezTo>
                    <a:pt x="1901" y="2445"/>
                    <a:pt x="1972" y="2418"/>
                    <a:pt x="2034" y="2374"/>
                  </a:cubicBezTo>
                  <a:cubicBezTo>
                    <a:pt x="2088" y="2338"/>
                    <a:pt x="2141" y="2284"/>
                    <a:pt x="2195" y="2231"/>
                  </a:cubicBezTo>
                  <a:cubicBezTo>
                    <a:pt x="2240" y="2177"/>
                    <a:pt x="2275" y="2115"/>
                    <a:pt x="2311" y="2044"/>
                  </a:cubicBezTo>
                  <a:cubicBezTo>
                    <a:pt x="2338" y="1981"/>
                    <a:pt x="2355" y="1910"/>
                    <a:pt x="2364" y="1829"/>
                  </a:cubicBezTo>
                  <a:cubicBezTo>
                    <a:pt x="2364" y="1758"/>
                    <a:pt x="2355" y="1678"/>
                    <a:pt x="2320" y="1606"/>
                  </a:cubicBezTo>
                  <a:cubicBezTo>
                    <a:pt x="2284" y="1535"/>
                    <a:pt x="2231" y="1473"/>
                    <a:pt x="2177" y="1428"/>
                  </a:cubicBezTo>
                  <a:cubicBezTo>
                    <a:pt x="2061" y="1339"/>
                    <a:pt x="1927" y="1294"/>
                    <a:pt x="1802" y="1241"/>
                  </a:cubicBezTo>
                  <a:cubicBezTo>
                    <a:pt x="1729" y="1212"/>
                    <a:pt x="1655" y="1180"/>
                    <a:pt x="1591" y="1140"/>
                  </a:cubicBezTo>
                  <a:lnTo>
                    <a:pt x="1591" y="1140"/>
                  </a:lnTo>
                  <a:cubicBezTo>
                    <a:pt x="1640" y="1136"/>
                    <a:pt x="1690" y="1135"/>
                    <a:pt x="1740" y="1135"/>
                  </a:cubicBezTo>
                  <a:cubicBezTo>
                    <a:pt x="1856" y="1135"/>
                    <a:pt x="1975" y="1143"/>
                    <a:pt x="2097" y="1143"/>
                  </a:cubicBezTo>
                  <a:cubicBezTo>
                    <a:pt x="2115" y="1143"/>
                    <a:pt x="2132" y="1144"/>
                    <a:pt x="2150" y="1144"/>
                  </a:cubicBezTo>
                  <a:cubicBezTo>
                    <a:pt x="2358" y="1144"/>
                    <a:pt x="2575" y="1094"/>
                    <a:pt x="2739" y="946"/>
                  </a:cubicBezTo>
                  <a:cubicBezTo>
                    <a:pt x="2819" y="866"/>
                    <a:pt x="2891" y="750"/>
                    <a:pt x="2882" y="634"/>
                  </a:cubicBezTo>
                  <a:cubicBezTo>
                    <a:pt x="2891" y="509"/>
                    <a:pt x="2828" y="402"/>
                    <a:pt x="2757" y="313"/>
                  </a:cubicBezTo>
                  <a:cubicBezTo>
                    <a:pt x="2596" y="152"/>
                    <a:pt x="2382" y="63"/>
                    <a:pt x="2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4495239" y="2242306"/>
              <a:ext cx="192769" cy="107335"/>
            </a:xfrm>
            <a:custGeom>
              <a:avLst/>
              <a:gdLst/>
              <a:ahLst/>
              <a:cxnLst/>
              <a:rect l="l" t="t" r="r" b="b"/>
              <a:pathLst>
                <a:path w="5853" h="3259" extrusionOk="0">
                  <a:moveTo>
                    <a:pt x="4051" y="1"/>
                  </a:moveTo>
                  <a:cubicBezTo>
                    <a:pt x="2850" y="1"/>
                    <a:pt x="1219" y="194"/>
                    <a:pt x="732" y="341"/>
                  </a:cubicBezTo>
                  <a:cubicBezTo>
                    <a:pt x="0" y="564"/>
                    <a:pt x="1410" y="3258"/>
                    <a:pt x="1410" y="3258"/>
                  </a:cubicBezTo>
                  <a:lnTo>
                    <a:pt x="5362" y="3178"/>
                  </a:lnTo>
                  <a:cubicBezTo>
                    <a:pt x="5362" y="3178"/>
                    <a:pt x="5852" y="591"/>
                    <a:pt x="5353" y="190"/>
                  </a:cubicBezTo>
                  <a:cubicBezTo>
                    <a:pt x="5179" y="53"/>
                    <a:pt x="4673" y="1"/>
                    <a:pt x="4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4306288" y="2284135"/>
              <a:ext cx="669075" cy="869418"/>
            </a:xfrm>
            <a:custGeom>
              <a:avLst/>
              <a:gdLst/>
              <a:ahLst/>
              <a:cxnLst/>
              <a:rect l="l" t="t" r="r" b="b"/>
              <a:pathLst>
                <a:path w="20315" h="26398" extrusionOk="0">
                  <a:moveTo>
                    <a:pt x="10547" y="1"/>
                  </a:moveTo>
                  <a:cubicBezTo>
                    <a:pt x="9869" y="1"/>
                    <a:pt x="9136" y="90"/>
                    <a:pt x="8761" y="142"/>
                  </a:cubicBezTo>
                  <a:cubicBezTo>
                    <a:pt x="7905" y="160"/>
                    <a:pt x="5264" y="285"/>
                    <a:pt x="5612" y="1159"/>
                  </a:cubicBezTo>
                  <a:cubicBezTo>
                    <a:pt x="5933" y="1962"/>
                    <a:pt x="6486" y="6288"/>
                    <a:pt x="6727" y="8322"/>
                  </a:cubicBezTo>
                  <a:cubicBezTo>
                    <a:pt x="2722" y="9759"/>
                    <a:pt x="1" y="13595"/>
                    <a:pt x="349" y="17859"/>
                  </a:cubicBezTo>
                  <a:cubicBezTo>
                    <a:pt x="755" y="22954"/>
                    <a:pt x="9736" y="26397"/>
                    <a:pt x="10835" y="26397"/>
                  </a:cubicBezTo>
                  <a:cubicBezTo>
                    <a:pt x="10847" y="26397"/>
                    <a:pt x="10857" y="26397"/>
                    <a:pt x="10867" y="26396"/>
                  </a:cubicBezTo>
                  <a:cubicBezTo>
                    <a:pt x="11821" y="26316"/>
                    <a:pt x="20314" y="21436"/>
                    <a:pt x="19895" y="16289"/>
                  </a:cubicBezTo>
                  <a:cubicBezTo>
                    <a:pt x="19556" y="12025"/>
                    <a:pt x="16264" y="8670"/>
                    <a:pt x="12071" y="7885"/>
                  </a:cubicBezTo>
                  <a:cubicBezTo>
                    <a:pt x="11991" y="5851"/>
                    <a:pt x="11839" y="1480"/>
                    <a:pt x="12026" y="650"/>
                  </a:cubicBezTo>
                  <a:cubicBezTo>
                    <a:pt x="12140" y="137"/>
                    <a:pt x="11386" y="1"/>
                    <a:pt x="10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4353320" y="2767138"/>
              <a:ext cx="580611" cy="335278"/>
            </a:xfrm>
            <a:custGeom>
              <a:avLst/>
              <a:gdLst/>
              <a:ahLst/>
              <a:cxnLst/>
              <a:rect l="l" t="t" r="r" b="b"/>
              <a:pathLst>
                <a:path w="17629" h="10180" extrusionOk="0">
                  <a:moveTo>
                    <a:pt x="17013" y="0"/>
                  </a:moveTo>
                  <a:cubicBezTo>
                    <a:pt x="14134" y="878"/>
                    <a:pt x="11117" y="1410"/>
                    <a:pt x="8089" y="1410"/>
                  </a:cubicBezTo>
                  <a:cubicBezTo>
                    <a:pt x="8039" y="1410"/>
                    <a:pt x="7990" y="1410"/>
                    <a:pt x="7940" y="1410"/>
                  </a:cubicBezTo>
                  <a:cubicBezTo>
                    <a:pt x="6414" y="1401"/>
                    <a:pt x="4898" y="1231"/>
                    <a:pt x="3372" y="1044"/>
                  </a:cubicBezTo>
                  <a:cubicBezTo>
                    <a:pt x="2329" y="919"/>
                    <a:pt x="1258" y="758"/>
                    <a:pt x="259" y="411"/>
                  </a:cubicBezTo>
                  <a:cubicBezTo>
                    <a:pt x="72" y="1187"/>
                    <a:pt x="0" y="1990"/>
                    <a:pt x="72" y="2819"/>
                  </a:cubicBezTo>
                  <a:cubicBezTo>
                    <a:pt x="425" y="7216"/>
                    <a:pt x="8319" y="10180"/>
                    <a:pt x="9286" y="10180"/>
                  </a:cubicBezTo>
                  <a:cubicBezTo>
                    <a:pt x="9296" y="10180"/>
                    <a:pt x="9305" y="10180"/>
                    <a:pt x="9314" y="10179"/>
                  </a:cubicBezTo>
                  <a:cubicBezTo>
                    <a:pt x="10152" y="10108"/>
                    <a:pt x="17628" y="5879"/>
                    <a:pt x="17271" y="1428"/>
                  </a:cubicBezTo>
                  <a:cubicBezTo>
                    <a:pt x="17236" y="937"/>
                    <a:pt x="17146" y="455"/>
                    <a:pt x="17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4422056" y="2852935"/>
              <a:ext cx="440473" cy="107862"/>
            </a:xfrm>
            <a:custGeom>
              <a:avLst/>
              <a:gdLst/>
              <a:ahLst/>
              <a:cxnLst/>
              <a:rect l="l" t="t" r="r" b="b"/>
              <a:pathLst>
                <a:path w="13374" h="3275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18"/>
                    <a:pt x="27" y="36"/>
                    <a:pt x="36" y="54"/>
                  </a:cubicBezTo>
                  <a:cubicBezTo>
                    <a:pt x="108" y="143"/>
                    <a:pt x="170" y="223"/>
                    <a:pt x="242" y="312"/>
                  </a:cubicBezTo>
                  <a:cubicBezTo>
                    <a:pt x="250" y="321"/>
                    <a:pt x="295" y="366"/>
                    <a:pt x="313" y="393"/>
                  </a:cubicBezTo>
                  <a:cubicBezTo>
                    <a:pt x="331" y="410"/>
                    <a:pt x="349" y="428"/>
                    <a:pt x="349" y="428"/>
                  </a:cubicBezTo>
                  <a:cubicBezTo>
                    <a:pt x="679" y="749"/>
                    <a:pt x="1018" y="1044"/>
                    <a:pt x="1401" y="1311"/>
                  </a:cubicBezTo>
                  <a:cubicBezTo>
                    <a:pt x="1410" y="1320"/>
                    <a:pt x="1419" y="1320"/>
                    <a:pt x="1419" y="1329"/>
                  </a:cubicBezTo>
                  <a:cubicBezTo>
                    <a:pt x="1464" y="1347"/>
                    <a:pt x="1499" y="1374"/>
                    <a:pt x="1544" y="1401"/>
                  </a:cubicBezTo>
                  <a:cubicBezTo>
                    <a:pt x="1624" y="1445"/>
                    <a:pt x="1705" y="1499"/>
                    <a:pt x="1794" y="1543"/>
                  </a:cubicBezTo>
                  <a:cubicBezTo>
                    <a:pt x="1954" y="1633"/>
                    <a:pt x="2133" y="1722"/>
                    <a:pt x="2302" y="1802"/>
                  </a:cubicBezTo>
                  <a:cubicBezTo>
                    <a:pt x="2490" y="1882"/>
                    <a:pt x="2686" y="1963"/>
                    <a:pt x="2882" y="2034"/>
                  </a:cubicBezTo>
                  <a:cubicBezTo>
                    <a:pt x="2900" y="2043"/>
                    <a:pt x="3016" y="2079"/>
                    <a:pt x="3043" y="2088"/>
                  </a:cubicBezTo>
                  <a:cubicBezTo>
                    <a:pt x="3141" y="2114"/>
                    <a:pt x="3230" y="2141"/>
                    <a:pt x="3328" y="2159"/>
                  </a:cubicBezTo>
                  <a:cubicBezTo>
                    <a:pt x="3694" y="2257"/>
                    <a:pt x="4069" y="2311"/>
                    <a:pt x="4452" y="2355"/>
                  </a:cubicBezTo>
                  <a:cubicBezTo>
                    <a:pt x="4631" y="2382"/>
                    <a:pt x="4809" y="2391"/>
                    <a:pt x="4988" y="2409"/>
                  </a:cubicBezTo>
                  <a:cubicBezTo>
                    <a:pt x="5005" y="2409"/>
                    <a:pt x="5139" y="2418"/>
                    <a:pt x="5193" y="2418"/>
                  </a:cubicBezTo>
                  <a:cubicBezTo>
                    <a:pt x="5237" y="2427"/>
                    <a:pt x="5318" y="2427"/>
                    <a:pt x="5335" y="2427"/>
                  </a:cubicBezTo>
                  <a:cubicBezTo>
                    <a:pt x="5596" y="2437"/>
                    <a:pt x="5856" y="2441"/>
                    <a:pt x="6116" y="2441"/>
                  </a:cubicBezTo>
                  <a:cubicBezTo>
                    <a:pt x="7015" y="2441"/>
                    <a:pt x="7912" y="2393"/>
                    <a:pt x="8812" y="2393"/>
                  </a:cubicBezTo>
                  <a:cubicBezTo>
                    <a:pt x="8997" y="2393"/>
                    <a:pt x="9182" y="2395"/>
                    <a:pt x="9368" y="2400"/>
                  </a:cubicBezTo>
                  <a:cubicBezTo>
                    <a:pt x="10706" y="2436"/>
                    <a:pt x="12089" y="2596"/>
                    <a:pt x="13275" y="3274"/>
                  </a:cubicBezTo>
                  <a:cubicBezTo>
                    <a:pt x="13311" y="3238"/>
                    <a:pt x="13338" y="3203"/>
                    <a:pt x="13373" y="3167"/>
                  </a:cubicBezTo>
                  <a:cubicBezTo>
                    <a:pt x="12990" y="2873"/>
                    <a:pt x="12606" y="2578"/>
                    <a:pt x="12205" y="2302"/>
                  </a:cubicBezTo>
                  <a:lnTo>
                    <a:pt x="12205" y="2302"/>
                  </a:lnTo>
                  <a:cubicBezTo>
                    <a:pt x="12205" y="2302"/>
                    <a:pt x="12205" y="2302"/>
                    <a:pt x="12205" y="2302"/>
                  </a:cubicBezTo>
                  <a:cubicBezTo>
                    <a:pt x="12200" y="2302"/>
                    <a:pt x="12053" y="2212"/>
                    <a:pt x="12044" y="2204"/>
                  </a:cubicBezTo>
                  <a:cubicBezTo>
                    <a:pt x="11991" y="2177"/>
                    <a:pt x="11937" y="2141"/>
                    <a:pt x="11884" y="2114"/>
                  </a:cubicBezTo>
                  <a:cubicBezTo>
                    <a:pt x="11759" y="2034"/>
                    <a:pt x="11625" y="1972"/>
                    <a:pt x="11500" y="1909"/>
                  </a:cubicBezTo>
                  <a:cubicBezTo>
                    <a:pt x="11366" y="1838"/>
                    <a:pt x="11232" y="1784"/>
                    <a:pt x="11090" y="1731"/>
                  </a:cubicBezTo>
                  <a:cubicBezTo>
                    <a:pt x="11036" y="1704"/>
                    <a:pt x="10983" y="1686"/>
                    <a:pt x="10938" y="1668"/>
                  </a:cubicBezTo>
                  <a:cubicBezTo>
                    <a:pt x="10911" y="1659"/>
                    <a:pt x="10875" y="1642"/>
                    <a:pt x="10867" y="1642"/>
                  </a:cubicBezTo>
                  <a:cubicBezTo>
                    <a:pt x="10224" y="1463"/>
                    <a:pt x="9493" y="1365"/>
                    <a:pt x="8913" y="1347"/>
                  </a:cubicBezTo>
                  <a:cubicBezTo>
                    <a:pt x="8811" y="1345"/>
                    <a:pt x="8708" y="1343"/>
                    <a:pt x="8606" y="1343"/>
                  </a:cubicBezTo>
                  <a:cubicBezTo>
                    <a:pt x="7462" y="1343"/>
                    <a:pt x="6328" y="1492"/>
                    <a:pt x="5190" y="1492"/>
                  </a:cubicBezTo>
                  <a:cubicBezTo>
                    <a:pt x="5022" y="1492"/>
                    <a:pt x="4853" y="1488"/>
                    <a:pt x="4684" y="1481"/>
                  </a:cubicBezTo>
                  <a:cubicBezTo>
                    <a:pt x="3453" y="1427"/>
                    <a:pt x="2231" y="1222"/>
                    <a:pt x="1107" y="678"/>
                  </a:cubicBezTo>
                  <a:cubicBezTo>
                    <a:pt x="714" y="491"/>
                    <a:pt x="349" y="259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27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5"/>
            <p:cNvSpPr/>
            <p:nvPr/>
          </p:nvSpPr>
          <p:spPr>
            <a:xfrm>
              <a:off x="4358886" y="2879943"/>
              <a:ext cx="448410" cy="222509"/>
            </a:xfrm>
            <a:custGeom>
              <a:avLst/>
              <a:gdLst/>
              <a:ahLst/>
              <a:cxnLst/>
              <a:rect l="l" t="t" r="r" b="b"/>
              <a:pathLst>
                <a:path w="13615" h="6756" extrusionOk="0">
                  <a:moveTo>
                    <a:pt x="1" y="1"/>
                  </a:moveTo>
                  <a:lnTo>
                    <a:pt x="1" y="1"/>
                  </a:lnTo>
                  <a:cubicBezTo>
                    <a:pt x="980" y="4058"/>
                    <a:pt x="8185" y="6755"/>
                    <a:pt x="9115" y="6755"/>
                  </a:cubicBezTo>
                  <a:cubicBezTo>
                    <a:pt x="9126" y="6755"/>
                    <a:pt x="9136" y="6755"/>
                    <a:pt x="9145" y="6754"/>
                  </a:cubicBezTo>
                  <a:cubicBezTo>
                    <a:pt x="9573" y="6718"/>
                    <a:pt x="11678" y="5630"/>
                    <a:pt x="13614" y="3980"/>
                  </a:cubicBezTo>
                  <a:cubicBezTo>
                    <a:pt x="13579" y="3971"/>
                    <a:pt x="13543" y="3953"/>
                    <a:pt x="13498" y="3935"/>
                  </a:cubicBezTo>
                  <a:lnTo>
                    <a:pt x="13489" y="3935"/>
                  </a:lnTo>
                  <a:cubicBezTo>
                    <a:pt x="13480" y="3926"/>
                    <a:pt x="13463" y="3926"/>
                    <a:pt x="13445" y="3917"/>
                  </a:cubicBezTo>
                  <a:cubicBezTo>
                    <a:pt x="13382" y="3899"/>
                    <a:pt x="13311" y="3881"/>
                    <a:pt x="13240" y="3864"/>
                  </a:cubicBezTo>
                  <a:cubicBezTo>
                    <a:pt x="13106" y="3828"/>
                    <a:pt x="12963" y="3801"/>
                    <a:pt x="12829" y="3774"/>
                  </a:cubicBezTo>
                  <a:cubicBezTo>
                    <a:pt x="12517" y="3712"/>
                    <a:pt x="12205" y="3676"/>
                    <a:pt x="11884" y="3650"/>
                  </a:cubicBezTo>
                  <a:cubicBezTo>
                    <a:pt x="11830" y="3641"/>
                    <a:pt x="11768" y="3641"/>
                    <a:pt x="11705" y="3641"/>
                  </a:cubicBezTo>
                  <a:cubicBezTo>
                    <a:pt x="11687" y="3632"/>
                    <a:pt x="11643" y="3632"/>
                    <a:pt x="11598" y="3632"/>
                  </a:cubicBezTo>
                  <a:cubicBezTo>
                    <a:pt x="11437" y="3623"/>
                    <a:pt x="11268" y="3623"/>
                    <a:pt x="11107" y="3623"/>
                  </a:cubicBezTo>
                  <a:cubicBezTo>
                    <a:pt x="10777" y="3623"/>
                    <a:pt x="10456" y="3623"/>
                    <a:pt x="10135" y="3632"/>
                  </a:cubicBezTo>
                  <a:cubicBezTo>
                    <a:pt x="9472" y="3648"/>
                    <a:pt x="8808" y="3669"/>
                    <a:pt x="8145" y="3669"/>
                  </a:cubicBezTo>
                  <a:cubicBezTo>
                    <a:pt x="7338" y="3669"/>
                    <a:pt x="6532" y="3637"/>
                    <a:pt x="5728" y="3525"/>
                  </a:cubicBezTo>
                  <a:cubicBezTo>
                    <a:pt x="3435" y="3203"/>
                    <a:pt x="1250" y="190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27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5"/>
            <p:cNvSpPr/>
            <p:nvPr/>
          </p:nvSpPr>
          <p:spPr>
            <a:xfrm>
              <a:off x="4361817" y="2738516"/>
              <a:ext cx="551826" cy="82173"/>
            </a:xfrm>
            <a:custGeom>
              <a:avLst/>
              <a:gdLst/>
              <a:ahLst/>
              <a:cxnLst/>
              <a:rect l="l" t="t" r="r" b="b"/>
              <a:pathLst>
                <a:path w="16755" h="2495" extrusionOk="0">
                  <a:moveTo>
                    <a:pt x="9003" y="1"/>
                  </a:moveTo>
                  <a:cubicBezTo>
                    <a:pt x="6322" y="1"/>
                    <a:pt x="3186" y="306"/>
                    <a:pt x="1" y="1280"/>
                  </a:cubicBezTo>
                  <a:cubicBezTo>
                    <a:pt x="1" y="1280"/>
                    <a:pt x="3699" y="2494"/>
                    <a:pt x="8363" y="2494"/>
                  </a:cubicBezTo>
                  <a:cubicBezTo>
                    <a:pt x="11015" y="2494"/>
                    <a:pt x="13980" y="2101"/>
                    <a:pt x="16755" y="869"/>
                  </a:cubicBezTo>
                  <a:cubicBezTo>
                    <a:pt x="16755" y="869"/>
                    <a:pt x="13524" y="1"/>
                    <a:pt x="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4842513" y="2817332"/>
              <a:ext cx="29707" cy="28621"/>
            </a:xfrm>
            <a:custGeom>
              <a:avLst/>
              <a:gdLst/>
              <a:ahLst/>
              <a:cxnLst/>
              <a:rect l="l" t="t" r="r" b="b"/>
              <a:pathLst>
                <a:path w="902" h="869" extrusionOk="0">
                  <a:moveTo>
                    <a:pt x="444" y="0"/>
                  </a:moveTo>
                  <a:cubicBezTo>
                    <a:pt x="433" y="0"/>
                    <a:pt x="422" y="1"/>
                    <a:pt x="411" y="2"/>
                  </a:cubicBezTo>
                  <a:cubicBezTo>
                    <a:pt x="179" y="19"/>
                    <a:pt x="1" y="234"/>
                    <a:pt x="19" y="466"/>
                  </a:cubicBezTo>
                  <a:cubicBezTo>
                    <a:pt x="36" y="695"/>
                    <a:pt x="231" y="868"/>
                    <a:pt x="450" y="868"/>
                  </a:cubicBezTo>
                  <a:cubicBezTo>
                    <a:pt x="461" y="868"/>
                    <a:pt x="472" y="868"/>
                    <a:pt x="482" y="867"/>
                  </a:cubicBezTo>
                  <a:cubicBezTo>
                    <a:pt x="723" y="849"/>
                    <a:pt x="902" y="635"/>
                    <a:pt x="884" y="403"/>
                  </a:cubicBezTo>
                  <a:cubicBezTo>
                    <a:pt x="867" y="173"/>
                    <a:pt x="671" y="0"/>
                    <a:pt x="444" y="0"/>
                  </a:cubicBezTo>
                  <a:close/>
                </a:path>
              </a:pathLst>
            </a:custGeom>
            <a:solidFill>
              <a:srgbClr val="FFFFFF">
                <a:alpha val="27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5"/>
            <p:cNvSpPr/>
            <p:nvPr/>
          </p:nvSpPr>
          <p:spPr>
            <a:xfrm>
              <a:off x="4386222" y="2873784"/>
              <a:ext cx="24108" cy="23285"/>
            </a:xfrm>
            <a:custGeom>
              <a:avLst/>
              <a:gdLst/>
              <a:ahLst/>
              <a:cxnLst/>
              <a:rect l="l" t="t" r="r" b="b"/>
              <a:pathLst>
                <a:path w="732" h="707" extrusionOk="0">
                  <a:moveTo>
                    <a:pt x="356" y="0"/>
                  </a:moveTo>
                  <a:cubicBezTo>
                    <a:pt x="350" y="0"/>
                    <a:pt x="345" y="0"/>
                    <a:pt x="339" y="0"/>
                  </a:cubicBezTo>
                  <a:cubicBezTo>
                    <a:pt x="143" y="18"/>
                    <a:pt x="0" y="188"/>
                    <a:pt x="18" y="384"/>
                  </a:cubicBezTo>
                  <a:cubicBezTo>
                    <a:pt x="27" y="561"/>
                    <a:pt x="179" y="707"/>
                    <a:pt x="361" y="707"/>
                  </a:cubicBezTo>
                  <a:cubicBezTo>
                    <a:pt x="372" y="707"/>
                    <a:pt x="382" y="706"/>
                    <a:pt x="393" y="705"/>
                  </a:cubicBezTo>
                  <a:cubicBezTo>
                    <a:pt x="589" y="687"/>
                    <a:pt x="732" y="518"/>
                    <a:pt x="714" y="322"/>
                  </a:cubicBezTo>
                  <a:cubicBezTo>
                    <a:pt x="697" y="140"/>
                    <a:pt x="537" y="0"/>
                    <a:pt x="356" y="0"/>
                  </a:cubicBezTo>
                  <a:close/>
                </a:path>
              </a:pathLst>
            </a:custGeom>
            <a:solidFill>
              <a:srgbClr val="FFFFFF">
                <a:alpha val="27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5"/>
            <p:cNvSpPr/>
            <p:nvPr/>
          </p:nvSpPr>
          <p:spPr>
            <a:xfrm>
              <a:off x="4438524" y="2958066"/>
              <a:ext cx="24108" cy="23054"/>
            </a:xfrm>
            <a:custGeom>
              <a:avLst/>
              <a:gdLst/>
              <a:ahLst/>
              <a:cxnLst/>
              <a:rect l="l" t="t" r="r" b="b"/>
              <a:pathLst>
                <a:path w="732" h="700" extrusionOk="0">
                  <a:moveTo>
                    <a:pt x="371" y="0"/>
                  </a:moveTo>
                  <a:cubicBezTo>
                    <a:pt x="360" y="0"/>
                    <a:pt x="350" y="1"/>
                    <a:pt x="339" y="2"/>
                  </a:cubicBezTo>
                  <a:cubicBezTo>
                    <a:pt x="143" y="11"/>
                    <a:pt x="0" y="180"/>
                    <a:pt x="9" y="376"/>
                  </a:cubicBezTo>
                  <a:cubicBezTo>
                    <a:pt x="26" y="562"/>
                    <a:pt x="178" y="699"/>
                    <a:pt x="360" y="699"/>
                  </a:cubicBezTo>
                  <a:cubicBezTo>
                    <a:pt x="371" y="699"/>
                    <a:pt x="382" y="699"/>
                    <a:pt x="393" y="698"/>
                  </a:cubicBezTo>
                  <a:cubicBezTo>
                    <a:pt x="589" y="680"/>
                    <a:pt x="732" y="510"/>
                    <a:pt x="714" y="323"/>
                  </a:cubicBezTo>
                  <a:cubicBezTo>
                    <a:pt x="697" y="138"/>
                    <a:pt x="545" y="0"/>
                    <a:pt x="371" y="0"/>
                  </a:cubicBezTo>
                  <a:close/>
                </a:path>
              </a:pathLst>
            </a:custGeom>
            <a:solidFill>
              <a:srgbClr val="FFFFFF">
                <a:alpha val="27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5"/>
            <p:cNvSpPr/>
            <p:nvPr/>
          </p:nvSpPr>
          <p:spPr>
            <a:xfrm>
              <a:off x="4749964" y="2958956"/>
              <a:ext cx="24141" cy="23022"/>
            </a:xfrm>
            <a:custGeom>
              <a:avLst/>
              <a:gdLst/>
              <a:ahLst/>
              <a:cxnLst/>
              <a:rect l="l" t="t" r="r" b="b"/>
              <a:pathLst>
                <a:path w="733" h="699" extrusionOk="0">
                  <a:moveTo>
                    <a:pt x="373" y="0"/>
                  </a:moveTo>
                  <a:cubicBezTo>
                    <a:pt x="362" y="0"/>
                    <a:pt x="351" y="1"/>
                    <a:pt x="340" y="2"/>
                  </a:cubicBezTo>
                  <a:cubicBezTo>
                    <a:pt x="152" y="10"/>
                    <a:pt x="1" y="180"/>
                    <a:pt x="18" y="376"/>
                  </a:cubicBezTo>
                  <a:cubicBezTo>
                    <a:pt x="35" y="561"/>
                    <a:pt x="187" y="699"/>
                    <a:pt x="369" y="699"/>
                  </a:cubicBezTo>
                  <a:cubicBezTo>
                    <a:pt x="380" y="699"/>
                    <a:pt x="391" y="698"/>
                    <a:pt x="402" y="697"/>
                  </a:cubicBezTo>
                  <a:cubicBezTo>
                    <a:pt x="589" y="680"/>
                    <a:pt x="732" y="510"/>
                    <a:pt x="723" y="323"/>
                  </a:cubicBezTo>
                  <a:cubicBezTo>
                    <a:pt x="706" y="138"/>
                    <a:pt x="555" y="0"/>
                    <a:pt x="373" y="0"/>
                  </a:cubicBezTo>
                  <a:close/>
                </a:path>
              </a:pathLst>
            </a:custGeom>
            <a:solidFill>
              <a:srgbClr val="FFFFFF">
                <a:alpha val="27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5"/>
            <p:cNvSpPr/>
            <p:nvPr/>
          </p:nvSpPr>
          <p:spPr>
            <a:xfrm>
              <a:off x="4405918" y="2774779"/>
              <a:ext cx="463659" cy="35899"/>
            </a:xfrm>
            <a:custGeom>
              <a:avLst/>
              <a:gdLst/>
              <a:ahLst/>
              <a:cxnLst/>
              <a:rect l="l" t="t" r="r" b="b"/>
              <a:pathLst>
                <a:path w="14078" h="1090" extrusionOk="0">
                  <a:moveTo>
                    <a:pt x="14077" y="0"/>
                  </a:moveTo>
                  <a:cubicBezTo>
                    <a:pt x="12944" y="339"/>
                    <a:pt x="11785" y="580"/>
                    <a:pt x="10607" y="732"/>
                  </a:cubicBezTo>
                  <a:cubicBezTo>
                    <a:pt x="9430" y="883"/>
                    <a:pt x="8252" y="955"/>
                    <a:pt x="7066" y="955"/>
                  </a:cubicBezTo>
                  <a:cubicBezTo>
                    <a:pt x="6918" y="957"/>
                    <a:pt x="6771" y="958"/>
                    <a:pt x="6623" y="958"/>
                  </a:cubicBezTo>
                  <a:cubicBezTo>
                    <a:pt x="6178" y="958"/>
                    <a:pt x="5732" y="948"/>
                    <a:pt x="5290" y="928"/>
                  </a:cubicBezTo>
                  <a:cubicBezTo>
                    <a:pt x="4701" y="901"/>
                    <a:pt x="4113" y="857"/>
                    <a:pt x="3524" y="812"/>
                  </a:cubicBezTo>
                  <a:cubicBezTo>
                    <a:pt x="2926" y="758"/>
                    <a:pt x="2337" y="696"/>
                    <a:pt x="1757" y="616"/>
                  </a:cubicBezTo>
                  <a:cubicBezTo>
                    <a:pt x="1169" y="544"/>
                    <a:pt x="580" y="455"/>
                    <a:pt x="0" y="348"/>
                  </a:cubicBezTo>
                  <a:lnTo>
                    <a:pt x="0" y="348"/>
                  </a:lnTo>
                  <a:cubicBezTo>
                    <a:pt x="1151" y="616"/>
                    <a:pt x="2328" y="785"/>
                    <a:pt x="3506" y="910"/>
                  </a:cubicBezTo>
                  <a:cubicBezTo>
                    <a:pt x="4618" y="1027"/>
                    <a:pt x="5730" y="1089"/>
                    <a:pt x="6842" y="1089"/>
                  </a:cubicBezTo>
                  <a:cubicBezTo>
                    <a:pt x="6917" y="1089"/>
                    <a:pt x="6991" y="1089"/>
                    <a:pt x="7066" y="1088"/>
                  </a:cubicBezTo>
                  <a:cubicBezTo>
                    <a:pt x="7663" y="1088"/>
                    <a:pt x="8252" y="1062"/>
                    <a:pt x="8850" y="1026"/>
                  </a:cubicBezTo>
                  <a:cubicBezTo>
                    <a:pt x="9439" y="981"/>
                    <a:pt x="10036" y="919"/>
                    <a:pt x="10625" y="839"/>
                  </a:cubicBezTo>
                  <a:lnTo>
                    <a:pt x="11062" y="767"/>
                  </a:lnTo>
                  <a:lnTo>
                    <a:pt x="11499" y="687"/>
                  </a:lnTo>
                  <a:cubicBezTo>
                    <a:pt x="11651" y="660"/>
                    <a:pt x="11794" y="633"/>
                    <a:pt x="11936" y="598"/>
                  </a:cubicBezTo>
                  <a:cubicBezTo>
                    <a:pt x="12079" y="571"/>
                    <a:pt x="12231" y="544"/>
                    <a:pt x="12374" y="500"/>
                  </a:cubicBezTo>
                  <a:lnTo>
                    <a:pt x="12802" y="393"/>
                  </a:lnTo>
                  <a:cubicBezTo>
                    <a:pt x="12944" y="357"/>
                    <a:pt x="13087" y="312"/>
                    <a:pt x="13230" y="277"/>
                  </a:cubicBezTo>
                  <a:cubicBezTo>
                    <a:pt x="13515" y="196"/>
                    <a:pt x="13801" y="98"/>
                    <a:pt x="14077" y="0"/>
                  </a:cubicBezTo>
                  <a:close/>
                </a:path>
              </a:pathLst>
            </a:custGeom>
            <a:solidFill>
              <a:srgbClr val="FFFFFF">
                <a:alpha val="27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4446462" y="2747179"/>
              <a:ext cx="375525" cy="27929"/>
            </a:xfrm>
            <a:custGeom>
              <a:avLst/>
              <a:gdLst/>
              <a:ahLst/>
              <a:cxnLst/>
              <a:rect l="l" t="t" r="r" b="b"/>
              <a:pathLst>
                <a:path w="11402" h="848" extrusionOk="0">
                  <a:moveTo>
                    <a:pt x="7179" y="1"/>
                  </a:moveTo>
                  <a:cubicBezTo>
                    <a:pt x="6681" y="1"/>
                    <a:pt x="6183" y="16"/>
                    <a:pt x="5683" y="44"/>
                  </a:cubicBezTo>
                  <a:cubicBezTo>
                    <a:pt x="5210" y="71"/>
                    <a:pt x="4728" y="107"/>
                    <a:pt x="4255" y="151"/>
                  </a:cubicBezTo>
                  <a:cubicBezTo>
                    <a:pt x="3774" y="205"/>
                    <a:pt x="3301" y="249"/>
                    <a:pt x="2828" y="321"/>
                  </a:cubicBezTo>
                  <a:cubicBezTo>
                    <a:pt x="2346" y="392"/>
                    <a:pt x="1874" y="463"/>
                    <a:pt x="1410" y="553"/>
                  </a:cubicBezTo>
                  <a:cubicBezTo>
                    <a:pt x="937" y="642"/>
                    <a:pt x="464" y="731"/>
                    <a:pt x="0" y="847"/>
                  </a:cubicBezTo>
                  <a:cubicBezTo>
                    <a:pt x="473" y="767"/>
                    <a:pt x="946" y="686"/>
                    <a:pt x="1419" y="615"/>
                  </a:cubicBezTo>
                  <a:cubicBezTo>
                    <a:pt x="1891" y="544"/>
                    <a:pt x="2364" y="481"/>
                    <a:pt x="2837" y="428"/>
                  </a:cubicBezTo>
                  <a:cubicBezTo>
                    <a:pt x="3792" y="312"/>
                    <a:pt x="4737" y="223"/>
                    <a:pt x="5692" y="178"/>
                  </a:cubicBezTo>
                  <a:cubicBezTo>
                    <a:pt x="6174" y="151"/>
                    <a:pt x="6646" y="133"/>
                    <a:pt x="7128" y="124"/>
                  </a:cubicBezTo>
                  <a:cubicBezTo>
                    <a:pt x="7601" y="124"/>
                    <a:pt x="8083" y="133"/>
                    <a:pt x="8555" y="151"/>
                  </a:cubicBezTo>
                  <a:cubicBezTo>
                    <a:pt x="9510" y="187"/>
                    <a:pt x="10465" y="294"/>
                    <a:pt x="11401" y="481"/>
                  </a:cubicBezTo>
                  <a:cubicBezTo>
                    <a:pt x="10937" y="356"/>
                    <a:pt x="10465" y="267"/>
                    <a:pt x="9992" y="196"/>
                  </a:cubicBezTo>
                  <a:cubicBezTo>
                    <a:pt x="9519" y="124"/>
                    <a:pt x="9037" y="80"/>
                    <a:pt x="8564" y="44"/>
                  </a:cubicBezTo>
                  <a:cubicBezTo>
                    <a:pt x="8101" y="14"/>
                    <a:pt x="7640" y="1"/>
                    <a:pt x="7179" y="1"/>
                  </a:cubicBezTo>
                  <a:close/>
                </a:path>
              </a:pathLst>
            </a:custGeom>
            <a:solidFill>
              <a:srgbClr val="FFFFFF">
                <a:alpha val="27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5"/>
            <p:cNvSpPr/>
            <p:nvPr/>
          </p:nvSpPr>
          <p:spPr>
            <a:xfrm>
              <a:off x="4530777" y="2775932"/>
              <a:ext cx="260944" cy="18444"/>
            </a:xfrm>
            <a:custGeom>
              <a:avLst/>
              <a:gdLst/>
              <a:ahLst/>
              <a:cxnLst/>
              <a:rect l="l" t="t" r="r" b="b"/>
              <a:pathLst>
                <a:path w="7923" h="560" extrusionOk="0">
                  <a:moveTo>
                    <a:pt x="7922" y="1"/>
                  </a:moveTo>
                  <a:cubicBezTo>
                    <a:pt x="7619" y="126"/>
                    <a:pt x="7289" y="179"/>
                    <a:pt x="6959" y="215"/>
                  </a:cubicBezTo>
                  <a:cubicBezTo>
                    <a:pt x="6629" y="259"/>
                    <a:pt x="6299" y="286"/>
                    <a:pt x="5969" y="313"/>
                  </a:cubicBezTo>
                  <a:cubicBezTo>
                    <a:pt x="5639" y="331"/>
                    <a:pt x="5309" y="358"/>
                    <a:pt x="4978" y="367"/>
                  </a:cubicBezTo>
                  <a:cubicBezTo>
                    <a:pt x="4648" y="384"/>
                    <a:pt x="4318" y="393"/>
                    <a:pt x="3988" y="402"/>
                  </a:cubicBezTo>
                  <a:cubicBezTo>
                    <a:pt x="3658" y="411"/>
                    <a:pt x="3319" y="420"/>
                    <a:pt x="2989" y="429"/>
                  </a:cubicBezTo>
                  <a:lnTo>
                    <a:pt x="1999" y="447"/>
                  </a:lnTo>
                  <a:lnTo>
                    <a:pt x="0" y="483"/>
                  </a:lnTo>
                  <a:cubicBezTo>
                    <a:pt x="670" y="518"/>
                    <a:pt x="1330" y="545"/>
                    <a:pt x="1999" y="554"/>
                  </a:cubicBezTo>
                  <a:cubicBezTo>
                    <a:pt x="2240" y="557"/>
                    <a:pt x="2483" y="559"/>
                    <a:pt x="2726" y="559"/>
                  </a:cubicBezTo>
                  <a:cubicBezTo>
                    <a:pt x="3148" y="559"/>
                    <a:pt x="3570" y="553"/>
                    <a:pt x="3988" y="536"/>
                  </a:cubicBezTo>
                  <a:cubicBezTo>
                    <a:pt x="4657" y="518"/>
                    <a:pt x="5317" y="483"/>
                    <a:pt x="5978" y="420"/>
                  </a:cubicBezTo>
                  <a:cubicBezTo>
                    <a:pt x="6317" y="384"/>
                    <a:pt x="6647" y="340"/>
                    <a:pt x="6968" y="286"/>
                  </a:cubicBezTo>
                  <a:lnTo>
                    <a:pt x="7218" y="233"/>
                  </a:lnTo>
                  <a:cubicBezTo>
                    <a:pt x="7298" y="215"/>
                    <a:pt x="7378" y="197"/>
                    <a:pt x="7458" y="170"/>
                  </a:cubicBezTo>
                  <a:cubicBezTo>
                    <a:pt x="7619" y="126"/>
                    <a:pt x="7780" y="81"/>
                    <a:pt x="7922" y="1"/>
                  </a:cubicBezTo>
                  <a:close/>
                </a:path>
              </a:pathLst>
            </a:custGeom>
            <a:solidFill>
              <a:srgbClr val="FFFFFF">
                <a:alpha val="27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5"/>
            <p:cNvSpPr/>
            <p:nvPr/>
          </p:nvSpPr>
          <p:spPr>
            <a:xfrm>
              <a:off x="4589238" y="2762724"/>
              <a:ext cx="126668" cy="13833"/>
            </a:xfrm>
            <a:custGeom>
              <a:avLst/>
              <a:gdLst/>
              <a:ahLst/>
              <a:cxnLst/>
              <a:rect l="l" t="t" r="r" b="b"/>
              <a:pathLst>
                <a:path w="3846" h="420" extrusionOk="0">
                  <a:moveTo>
                    <a:pt x="2882" y="0"/>
                  </a:moveTo>
                  <a:cubicBezTo>
                    <a:pt x="2552" y="9"/>
                    <a:pt x="2231" y="36"/>
                    <a:pt x="1910" y="72"/>
                  </a:cubicBezTo>
                  <a:cubicBezTo>
                    <a:pt x="1589" y="107"/>
                    <a:pt x="1268" y="152"/>
                    <a:pt x="946" y="214"/>
                  </a:cubicBezTo>
                  <a:cubicBezTo>
                    <a:pt x="634" y="268"/>
                    <a:pt x="313" y="339"/>
                    <a:pt x="1" y="420"/>
                  </a:cubicBezTo>
                  <a:cubicBezTo>
                    <a:pt x="652" y="357"/>
                    <a:pt x="1285" y="277"/>
                    <a:pt x="1928" y="206"/>
                  </a:cubicBezTo>
                  <a:cubicBezTo>
                    <a:pt x="2240" y="170"/>
                    <a:pt x="2561" y="134"/>
                    <a:pt x="2882" y="107"/>
                  </a:cubicBezTo>
                  <a:cubicBezTo>
                    <a:pt x="3043" y="98"/>
                    <a:pt x="3203" y="90"/>
                    <a:pt x="3364" y="81"/>
                  </a:cubicBezTo>
                  <a:cubicBezTo>
                    <a:pt x="3525" y="81"/>
                    <a:pt x="3685" y="81"/>
                    <a:pt x="3846" y="116"/>
                  </a:cubicBezTo>
                  <a:cubicBezTo>
                    <a:pt x="3694" y="54"/>
                    <a:pt x="3525" y="36"/>
                    <a:pt x="3364" y="18"/>
                  </a:cubicBezTo>
                  <a:cubicBezTo>
                    <a:pt x="3203" y="0"/>
                    <a:pt x="3043" y="0"/>
                    <a:pt x="2882" y="0"/>
                  </a:cubicBezTo>
                  <a:close/>
                </a:path>
              </a:pathLst>
            </a:custGeom>
            <a:solidFill>
              <a:srgbClr val="FFFFFF">
                <a:alpha val="27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5"/>
            <p:cNvSpPr/>
            <p:nvPr/>
          </p:nvSpPr>
          <p:spPr>
            <a:xfrm>
              <a:off x="4448207" y="2642608"/>
              <a:ext cx="83787" cy="69032"/>
            </a:xfrm>
            <a:custGeom>
              <a:avLst/>
              <a:gdLst/>
              <a:ahLst/>
              <a:cxnLst/>
              <a:rect l="l" t="t" r="r" b="b"/>
              <a:pathLst>
                <a:path w="2544" h="2096" extrusionOk="0">
                  <a:moveTo>
                    <a:pt x="1617" y="1"/>
                  </a:moveTo>
                  <a:cubicBezTo>
                    <a:pt x="1565" y="1"/>
                    <a:pt x="1514" y="9"/>
                    <a:pt x="1464" y="25"/>
                  </a:cubicBezTo>
                  <a:cubicBezTo>
                    <a:pt x="1187" y="124"/>
                    <a:pt x="1044" y="445"/>
                    <a:pt x="1134" y="775"/>
                  </a:cubicBezTo>
                  <a:cubicBezTo>
                    <a:pt x="1024" y="519"/>
                    <a:pt x="794" y="359"/>
                    <a:pt x="562" y="359"/>
                  </a:cubicBezTo>
                  <a:cubicBezTo>
                    <a:pt x="512" y="359"/>
                    <a:pt x="461" y="366"/>
                    <a:pt x="411" y="382"/>
                  </a:cubicBezTo>
                  <a:cubicBezTo>
                    <a:pt x="143" y="480"/>
                    <a:pt x="1" y="793"/>
                    <a:pt x="81" y="1114"/>
                  </a:cubicBezTo>
                  <a:cubicBezTo>
                    <a:pt x="81" y="1123"/>
                    <a:pt x="81" y="1132"/>
                    <a:pt x="81" y="1149"/>
                  </a:cubicBezTo>
                  <a:cubicBezTo>
                    <a:pt x="81" y="1149"/>
                    <a:pt x="242" y="1908"/>
                    <a:pt x="1589" y="2095"/>
                  </a:cubicBezTo>
                  <a:cubicBezTo>
                    <a:pt x="2543" y="1123"/>
                    <a:pt x="2195" y="418"/>
                    <a:pt x="2195" y="418"/>
                  </a:cubicBezTo>
                  <a:cubicBezTo>
                    <a:pt x="2186" y="409"/>
                    <a:pt x="2177" y="400"/>
                    <a:pt x="2177" y="391"/>
                  </a:cubicBezTo>
                  <a:cubicBezTo>
                    <a:pt x="2069" y="152"/>
                    <a:pt x="1842" y="1"/>
                    <a:pt x="16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5"/>
            <p:cNvSpPr/>
            <p:nvPr/>
          </p:nvSpPr>
          <p:spPr>
            <a:xfrm>
              <a:off x="4741730" y="2655848"/>
              <a:ext cx="64684" cy="53717"/>
            </a:xfrm>
            <a:custGeom>
              <a:avLst/>
              <a:gdLst/>
              <a:ahLst/>
              <a:cxnLst/>
              <a:rect l="l" t="t" r="r" b="b"/>
              <a:pathLst>
                <a:path w="1964" h="1631" extrusionOk="0">
                  <a:moveTo>
                    <a:pt x="688" y="1"/>
                  </a:moveTo>
                  <a:cubicBezTo>
                    <a:pt x="508" y="1"/>
                    <a:pt x="334" y="127"/>
                    <a:pt x="260" y="328"/>
                  </a:cubicBezTo>
                  <a:cubicBezTo>
                    <a:pt x="251" y="337"/>
                    <a:pt x="251" y="337"/>
                    <a:pt x="242" y="346"/>
                  </a:cubicBezTo>
                  <a:cubicBezTo>
                    <a:pt x="242" y="346"/>
                    <a:pt x="1" y="908"/>
                    <a:pt x="777" y="1631"/>
                  </a:cubicBezTo>
                  <a:cubicBezTo>
                    <a:pt x="1821" y="1434"/>
                    <a:pt x="1919" y="837"/>
                    <a:pt x="1919" y="837"/>
                  </a:cubicBezTo>
                  <a:cubicBezTo>
                    <a:pt x="1919" y="828"/>
                    <a:pt x="1919" y="819"/>
                    <a:pt x="1919" y="801"/>
                  </a:cubicBezTo>
                  <a:cubicBezTo>
                    <a:pt x="1963" y="560"/>
                    <a:pt x="1847" y="319"/>
                    <a:pt x="1624" y="257"/>
                  </a:cubicBezTo>
                  <a:cubicBezTo>
                    <a:pt x="1591" y="247"/>
                    <a:pt x="1556" y="242"/>
                    <a:pt x="1522" y="242"/>
                  </a:cubicBezTo>
                  <a:cubicBezTo>
                    <a:pt x="1338" y="242"/>
                    <a:pt x="1155" y="377"/>
                    <a:pt x="1080" y="587"/>
                  </a:cubicBezTo>
                  <a:cubicBezTo>
                    <a:pt x="1143" y="328"/>
                    <a:pt x="1018" y="78"/>
                    <a:pt x="795" y="16"/>
                  </a:cubicBezTo>
                  <a:cubicBezTo>
                    <a:pt x="759" y="6"/>
                    <a:pt x="72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5"/>
            <p:cNvSpPr/>
            <p:nvPr/>
          </p:nvSpPr>
          <p:spPr>
            <a:xfrm>
              <a:off x="4554293" y="2204364"/>
              <a:ext cx="82305" cy="68604"/>
            </a:xfrm>
            <a:custGeom>
              <a:avLst/>
              <a:gdLst/>
              <a:ahLst/>
              <a:cxnLst/>
              <a:rect l="l" t="t" r="r" b="b"/>
              <a:pathLst>
                <a:path w="2499" h="2083" extrusionOk="0">
                  <a:moveTo>
                    <a:pt x="1642" y="0"/>
                  </a:moveTo>
                  <a:cubicBezTo>
                    <a:pt x="1606" y="0"/>
                    <a:pt x="1570" y="4"/>
                    <a:pt x="1535" y="12"/>
                  </a:cubicBezTo>
                  <a:cubicBezTo>
                    <a:pt x="1249" y="84"/>
                    <a:pt x="1080" y="396"/>
                    <a:pt x="1133" y="726"/>
                  </a:cubicBezTo>
                  <a:cubicBezTo>
                    <a:pt x="1048" y="448"/>
                    <a:pt x="816" y="257"/>
                    <a:pt x="570" y="257"/>
                  </a:cubicBezTo>
                  <a:cubicBezTo>
                    <a:pt x="532" y="257"/>
                    <a:pt x="493" y="261"/>
                    <a:pt x="455" y="271"/>
                  </a:cubicBezTo>
                  <a:cubicBezTo>
                    <a:pt x="179" y="342"/>
                    <a:pt x="0" y="637"/>
                    <a:pt x="45" y="958"/>
                  </a:cubicBezTo>
                  <a:cubicBezTo>
                    <a:pt x="45" y="976"/>
                    <a:pt x="54" y="985"/>
                    <a:pt x="54" y="994"/>
                  </a:cubicBezTo>
                  <a:cubicBezTo>
                    <a:pt x="54" y="994"/>
                    <a:pt x="134" y="1770"/>
                    <a:pt x="1454" y="2082"/>
                  </a:cubicBezTo>
                  <a:lnTo>
                    <a:pt x="1463" y="2082"/>
                  </a:lnTo>
                  <a:cubicBezTo>
                    <a:pt x="2498" y="1208"/>
                    <a:pt x="2222" y="476"/>
                    <a:pt x="2222" y="476"/>
                  </a:cubicBezTo>
                  <a:cubicBezTo>
                    <a:pt x="2213" y="467"/>
                    <a:pt x="2213" y="458"/>
                    <a:pt x="2204" y="450"/>
                  </a:cubicBezTo>
                  <a:cubicBezTo>
                    <a:pt x="2118" y="178"/>
                    <a:pt x="1884" y="0"/>
                    <a:pt x="16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5"/>
            <p:cNvSpPr/>
            <p:nvPr/>
          </p:nvSpPr>
          <p:spPr>
            <a:xfrm>
              <a:off x="4603927" y="2563792"/>
              <a:ext cx="53223" cy="44100"/>
            </a:xfrm>
            <a:custGeom>
              <a:avLst/>
              <a:gdLst/>
              <a:ahLst/>
              <a:cxnLst/>
              <a:rect l="l" t="t" r="r" b="b"/>
              <a:pathLst>
                <a:path w="1616" h="1339" extrusionOk="0">
                  <a:moveTo>
                    <a:pt x="1158" y="0"/>
                  </a:moveTo>
                  <a:cubicBezTo>
                    <a:pt x="1153" y="0"/>
                    <a:pt x="1148" y="1"/>
                    <a:pt x="1143" y="1"/>
                  </a:cubicBezTo>
                  <a:cubicBezTo>
                    <a:pt x="946" y="10"/>
                    <a:pt x="795" y="188"/>
                    <a:pt x="786" y="411"/>
                  </a:cubicBezTo>
                  <a:cubicBezTo>
                    <a:pt x="760" y="194"/>
                    <a:pt x="607" y="27"/>
                    <a:pt x="417" y="27"/>
                  </a:cubicBezTo>
                  <a:cubicBezTo>
                    <a:pt x="412" y="27"/>
                    <a:pt x="407" y="27"/>
                    <a:pt x="402" y="28"/>
                  </a:cubicBezTo>
                  <a:cubicBezTo>
                    <a:pt x="215" y="37"/>
                    <a:pt x="63" y="215"/>
                    <a:pt x="45" y="429"/>
                  </a:cubicBezTo>
                  <a:cubicBezTo>
                    <a:pt x="45" y="438"/>
                    <a:pt x="45" y="447"/>
                    <a:pt x="45" y="447"/>
                  </a:cubicBezTo>
                  <a:cubicBezTo>
                    <a:pt x="45" y="447"/>
                    <a:pt x="1" y="973"/>
                    <a:pt x="822" y="1339"/>
                  </a:cubicBezTo>
                  <a:lnTo>
                    <a:pt x="830" y="1339"/>
                  </a:lnTo>
                  <a:cubicBezTo>
                    <a:pt x="1616" y="902"/>
                    <a:pt x="1526" y="393"/>
                    <a:pt x="1526" y="393"/>
                  </a:cubicBezTo>
                  <a:cubicBezTo>
                    <a:pt x="1526" y="384"/>
                    <a:pt x="1526" y="376"/>
                    <a:pt x="1526" y="367"/>
                  </a:cubicBezTo>
                  <a:cubicBezTo>
                    <a:pt x="1492" y="158"/>
                    <a:pt x="1339" y="0"/>
                    <a:pt x="1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5"/>
            <p:cNvSpPr/>
            <p:nvPr/>
          </p:nvSpPr>
          <p:spPr>
            <a:xfrm>
              <a:off x="4589831" y="2750802"/>
              <a:ext cx="58493" cy="48974"/>
            </a:xfrm>
            <a:custGeom>
              <a:avLst/>
              <a:gdLst/>
              <a:ahLst/>
              <a:cxnLst/>
              <a:rect l="l" t="t" r="r" b="b"/>
              <a:pathLst>
                <a:path w="1776" h="1487" extrusionOk="0">
                  <a:moveTo>
                    <a:pt x="1170" y="0"/>
                  </a:moveTo>
                  <a:cubicBezTo>
                    <a:pt x="1149" y="0"/>
                    <a:pt x="1128" y="2"/>
                    <a:pt x="1107" y="6"/>
                  </a:cubicBezTo>
                  <a:cubicBezTo>
                    <a:pt x="902" y="50"/>
                    <a:pt x="777" y="273"/>
                    <a:pt x="812" y="505"/>
                  </a:cubicBezTo>
                  <a:cubicBezTo>
                    <a:pt x="748" y="297"/>
                    <a:pt x="577" y="161"/>
                    <a:pt x="394" y="161"/>
                  </a:cubicBezTo>
                  <a:cubicBezTo>
                    <a:pt x="373" y="161"/>
                    <a:pt x="352" y="162"/>
                    <a:pt x="331" y="166"/>
                  </a:cubicBezTo>
                  <a:cubicBezTo>
                    <a:pt x="134" y="211"/>
                    <a:pt x="1" y="425"/>
                    <a:pt x="27" y="657"/>
                  </a:cubicBezTo>
                  <a:cubicBezTo>
                    <a:pt x="27" y="666"/>
                    <a:pt x="27" y="675"/>
                    <a:pt x="27" y="683"/>
                  </a:cubicBezTo>
                  <a:cubicBezTo>
                    <a:pt x="27" y="683"/>
                    <a:pt x="72" y="1237"/>
                    <a:pt x="1009" y="1486"/>
                  </a:cubicBezTo>
                  <a:lnTo>
                    <a:pt x="1018" y="1486"/>
                  </a:lnTo>
                  <a:cubicBezTo>
                    <a:pt x="1776" y="880"/>
                    <a:pt x="1589" y="353"/>
                    <a:pt x="1589" y="353"/>
                  </a:cubicBezTo>
                  <a:cubicBezTo>
                    <a:pt x="1589" y="345"/>
                    <a:pt x="1589" y="336"/>
                    <a:pt x="1580" y="327"/>
                  </a:cubicBezTo>
                  <a:cubicBezTo>
                    <a:pt x="1524" y="135"/>
                    <a:pt x="1353" y="0"/>
                    <a:pt x="1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5"/>
            <p:cNvSpPr/>
            <p:nvPr/>
          </p:nvSpPr>
          <p:spPr>
            <a:xfrm>
              <a:off x="4554886" y="2833833"/>
              <a:ext cx="53190" cy="43804"/>
            </a:xfrm>
            <a:custGeom>
              <a:avLst/>
              <a:gdLst/>
              <a:ahLst/>
              <a:cxnLst/>
              <a:rect l="l" t="t" r="r" b="b"/>
              <a:pathLst>
                <a:path w="1615" h="1330" extrusionOk="0">
                  <a:moveTo>
                    <a:pt x="1160" y="0"/>
                  </a:moveTo>
                  <a:cubicBezTo>
                    <a:pt x="963" y="0"/>
                    <a:pt x="812" y="179"/>
                    <a:pt x="794" y="402"/>
                  </a:cubicBezTo>
                  <a:cubicBezTo>
                    <a:pt x="776" y="179"/>
                    <a:pt x="616" y="9"/>
                    <a:pt x="419" y="9"/>
                  </a:cubicBezTo>
                  <a:cubicBezTo>
                    <a:pt x="232" y="9"/>
                    <a:pt x="80" y="179"/>
                    <a:pt x="62" y="402"/>
                  </a:cubicBezTo>
                  <a:cubicBezTo>
                    <a:pt x="62" y="402"/>
                    <a:pt x="54" y="411"/>
                    <a:pt x="54" y="420"/>
                  </a:cubicBezTo>
                  <a:cubicBezTo>
                    <a:pt x="54" y="420"/>
                    <a:pt x="0" y="937"/>
                    <a:pt x="812" y="1329"/>
                  </a:cubicBezTo>
                  <a:cubicBezTo>
                    <a:pt x="1615" y="919"/>
                    <a:pt x="1534" y="402"/>
                    <a:pt x="1534" y="402"/>
                  </a:cubicBezTo>
                  <a:cubicBezTo>
                    <a:pt x="1534" y="393"/>
                    <a:pt x="1534" y="384"/>
                    <a:pt x="1534" y="384"/>
                  </a:cubicBezTo>
                  <a:cubicBezTo>
                    <a:pt x="1508" y="161"/>
                    <a:pt x="1356" y="0"/>
                    <a:pt x="1160" y="0"/>
                  </a:cubicBezTo>
                  <a:close/>
                </a:path>
              </a:pathLst>
            </a:custGeom>
            <a:solidFill>
              <a:srgbClr val="FFFFFF">
                <a:alpha val="27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5"/>
            <p:cNvSpPr/>
            <p:nvPr/>
          </p:nvSpPr>
          <p:spPr>
            <a:xfrm>
              <a:off x="4669173" y="2998874"/>
              <a:ext cx="55858" cy="45944"/>
            </a:xfrm>
            <a:custGeom>
              <a:avLst/>
              <a:gdLst/>
              <a:ahLst/>
              <a:cxnLst/>
              <a:rect l="l" t="t" r="r" b="b"/>
              <a:pathLst>
                <a:path w="1696" h="1395" extrusionOk="0">
                  <a:moveTo>
                    <a:pt x="638" y="0"/>
                  </a:moveTo>
                  <a:cubicBezTo>
                    <a:pt x="498" y="0"/>
                    <a:pt x="359" y="85"/>
                    <a:pt x="286" y="226"/>
                  </a:cubicBezTo>
                  <a:cubicBezTo>
                    <a:pt x="277" y="235"/>
                    <a:pt x="277" y="244"/>
                    <a:pt x="268" y="253"/>
                  </a:cubicBezTo>
                  <a:cubicBezTo>
                    <a:pt x="268" y="253"/>
                    <a:pt x="0" y="699"/>
                    <a:pt x="571" y="1394"/>
                  </a:cubicBezTo>
                  <a:lnTo>
                    <a:pt x="580" y="1394"/>
                  </a:lnTo>
                  <a:cubicBezTo>
                    <a:pt x="1481" y="1341"/>
                    <a:pt x="1624" y="850"/>
                    <a:pt x="1624" y="850"/>
                  </a:cubicBezTo>
                  <a:cubicBezTo>
                    <a:pt x="1624" y="841"/>
                    <a:pt x="1633" y="832"/>
                    <a:pt x="1633" y="824"/>
                  </a:cubicBezTo>
                  <a:cubicBezTo>
                    <a:pt x="1695" y="618"/>
                    <a:pt x="1624" y="404"/>
                    <a:pt x="1446" y="324"/>
                  </a:cubicBezTo>
                  <a:cubicBezTo>
                    <a:pt x="1403" y="305"/>
                    <a:pt x="1359" y="296"/>
                    <a:pt x="1314" y="296"/>
                  </a:cubicBezTo>
                  <a:cubicBezTo>
                    <a:pt x="1172" y="296"/>
                    <a:pt x="1030" y="388"/>
                    <a:pt x="955" y="538"/>
                  </a:cubicBezTo>
                  <a:cubicBezTo>
                    <a:pt x="1026" y="333"/>
                    <a:pt x="955" y="110"/>
                    <a:pt x="776" y="30"/>
                  </a:cubicBezTo>
                  <a:cubicBezTo>
                    <a:pt x="732" y="10"/>
                    <a:pt x="685" y="0"/>
                    <a:pt x="638" y="0"/>
                  </a:cubicBezTo>
                  <a:close/>
                </a:path>
              </a:pathLst>
            </a:custGeom>
            <a:solidFill>
              <a:srgbClr val="FFFFFF">
                <a:alpha val="27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5"/>
            <p:cNvSpPr/>
            <p:nvPr/>
          </p:nvSpPr>
          <p:spPr>
            <a:xfrm>
              <a:off x="4306288" y="2299087"/>
              <a:ext cx="305900" cy="840337"/>
            </a:xfrm>
            <a:custGeom>
              <a:avLst/>
              <a:gdLst/>
              <a:ahLst/>
              <a:cxnLst/>
              <a:rect l="l" t="t" r="r" b="b"/>
              <a:pathLst>
                <a:path w="9288" h="25515" extrusionOk="0">
                  <a:moveTo>
                    <a:pt x="6237" y="0"/>
                  </a:moveTo>
                  <a:cubicBezTo>
                    <a:pt x="5773" y="152"/>
                    <a:pt x="5478" y="375"/>
                    <a:pt x="5612" y="705"/>
                  </a:cubicBezTo>
                  <a:cubicBezTo>
                    <a:pt x="5933" y="1508"/>
                    <a:pt x="6486" y="5834"/>
                    <a:pt x="6727" y="7868"/>
                  </a:cubicBezTo>
                  <a:cubicBezTo>
                    <a:pt x="2722" y="9305"/>
                    <a:pt x="1" y="13141"/>
                    <a:pt x="349" y="17405"/>
                  </a:cubicBezTo>
                  <a:cubicBezTo>
                    <a:pt x="670" y="21446"/>
                    <a:pt x="6379" y="24444"/>
                    <a:pt x="9288" y="25514"/>
                  </a:cubicBezTo>
                  <a:cubicBezTo>
                    <a:pt x="9038" y="25345"/>
                    <a:pt x="8788" y="25166"/>
                    <a:pt x="8556" y="24988"/>
                  </a:cubicBezTo>
                  <a:cubicBezTo>
                    <a:pt x="7994" y="24560"/>
                    <a:pt x="7459" y="24096"/>
                    <a:pt x="6924" y="23632"/>
                  </a:cubicBezTo>
                  <a:cubicBezTo>
                    <a:pt x="6397" y="23177"/>
                    <a:pt x="5862" y="22731"/>
                    <a:pt x="5371" y="22240"/>
                  </a:cubicBezTo>
                  <a:cubicBezTo>
                    <a:pt x="3453" y="20304"/>
                    <a:pt x="1874" y="17574"/>
                    <a:pt x="2115" y="14773"/>
                  </a:cubicBezTo>
                  <a:cubicBezTo>
                    <a:pt x="2213" y="13622"/>
                    <a:pt x="2704" y="12561"/>
                    <a:pt x="3400" y="11651"/>
                  </a:cubicBezTo>
                  <a:cubicBezTo>
                    <a:pt x="4078" y="10759"/>
                    <a:pt x="4988" y="9929"/>
                    <a:pt x="5924" y="9314"/>
                  </a:cubicBezTo>
                  <a:cubicBezTo>
                    <a:pt x="6388" y="9019"/>
                    <a:pt x="6888" y="8796"/>
                    <a:pt x="7352" y="8493"/>
                  </a:cubicBezTo>
                  <a:cubicBezTo>
                    <a:pt x="7468" y="8421"/>
                    <a:pt x="7575" y="8323"/>
                    <a:pt x="7691" y="8252"/>
                  </a:cubicBezTo>
                  <a:cubicBezTo>
                    <a:pt x="7700" y="8243"/>
                    <a:pt x="7700" y="8243"/>
                    <a:pt x="7700" y="8234"/>
                  </a:cubicBezTo>
                  <a:cubicBezTo>
                    <a:pt x="7700" y="8234"/>
                    <a:pt x="7709" y="8234"/>
                    <a:pt x="7709" y="8225"/>
                  </a:cubicBezTo>
                  <a:cubicBezTo>
                    <a:pt x="7726" y="8172"/>
                    <a:pt x="7735" y="8100"/>
                    <a:pt x="7744" y="8082"/>
                  </a:cubicBezTo>
                  <a:cubicBezTo>
                    <a:pt x="7744" y="8065"/>
                    <a:pt x="7753" y="8047"/>
                    <a:pt x="7753" y="8029"/>
                  </a:cubicBezTo>
                  <a:cubicBezTo>
                    <a:pt x="7753" y="8020"/>
                    <a:pt x="7753" y="8011"/>
                    <a:pt x="7753" y="8002"/>
                  </a:cubicBezTo>
                  <a:cubicBezTo>
                    <a:pt x="7762" y="7931"/>
                    <a:pt x="7753" y="7868"/>
                    <a:pt x="7753" y="7797"/>
                  </a:cubicBezTo>
                  <a:cubicBezTo>
                    <a:pt x="7709" y="7030"/>
                    <a:pt x="7539" y="6682"/>
                    <a:pt x="7423" y="5932"/>
                  </a:cubicBezTo>
                  <a:cubicBezTo>
                    <a:pt x="7298" y="5130"/>
                    <a:pt x="7227" y="4318"/>
                    <a:pt x="7111" y="3515"/>
                  </a:cubicBezTo>
                  <a:cubicBezTo>
                    <a:pt x="7048" y="3122"/>
                    <a:pt x="6977" y="2730"/>
                    <a:pt x="6906" y="2337"/>
                  </a:cubicBezTo>
                  <a:cubicBezTo>
                    <a:pt x="6898" y="2308"/>
                    <a:pt x="6891" y="2278"/>
                    <a:pt x="6883" y="2248"/>
                  </a:cubicBezTo>
                  <a:lnTo>
                    <a:pt x="6883" y="2248"/>
                  </a:lnTo>
                  <a:cubicBezTo>
                    <a:pt x="6881" y="2236"/>
                    <a:pt x="6877" y="2209"/>
                    <a:pt x="6870" y="2159"/>
                  </a:cubicBezTo>
                  <a:cubicBezTo>
                    <a:pt x="6834" y="2007"/>
                    <a:pt x="6790" y="1847"/>
                    <a:pt x="6745" y="1695"/>
                  </a:cubicBezTo>
                  <a:cubicBezTo>
                    <a:pt x="6593" y="1124"/>
                    <a:pt x="6406" y="562"/>
                    <a:pt x="6237" y="0"/>
                  </a:cubicBezTo>
                  <a:close/>
                </a:path>
              </a:pathLst>
            </a:custGeom>
            <a:solidFill>
              <a:srgbClr val="FFFFFF">
                <a:alpha val="27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5"/>
            <p:cNvSpPr/>
            <p:nvPr/>
          </p:nvSpPr>
          <p:spPr>
            <a:xfrm>
              <a:off x="4407367" y="2576440"/>
              <a:ext cx="164873" cy="465141"/>
            </a:xfrm>
            <a:custGeom>
              <a:avLst/>
              <a:gdLst/>
              <a:ahLst/>
              <a:cxnLst/>
              <a:rect l="l" t="t" r="r" b="b"/>
              <a:pathLst>
                <a:path w="5006" h="14123" extrusionOk="0">
                  <a:moveTo>
                    <a:pt x="5005" y="0"/>
                  </a:moveTo>
                  <a:lnTo>
                    <a:pt x="5005" y="0"/>
                  </a:lnTo>
                  <a:cubicBezTo>
                    <a:pt x="4443" y="420"/>
                    <a:pt x="3890" y="857"/>
                    <a:pt x="3355" y="1321"/>
                  </a:cubicBezTo>
                  <a:cubicBezTo>
                    <a:pt x="2829" y="1785"/>
                    <a:pt x="2311" y="2284"/>
                    <a:pt x="1856" y="2828"/>
                  </a:cubicBezTo>
                  <a:cubicBezTo>
                    <a:pt x="1740" y="2962"/>
                    <a:pt x="1633" y="3105"/>
                    <a:pt x="1517" y="3239"/>
                  </a:cubicBezTo>
                  <a:cubicBezTo>
                    <a:pt x="1464" y="3310"/>
                    <a:pt x="1410" y="3381"/>
                    <a:pt x="1357" y="3462"/>
                  </a:cubicBezTo>
                  <a:lnTo>
                    <a:pt x="1205" y="3676"/>
                  </a:lnTo>
                  <a:cubicBezTo>
                    <a:pt x="1107" y="3828"/>
                    <a:pt x="1018" y="3988"/>
                    <a:pt x="920" y="4140"/>
                  </a:cubicBezTo>
                  <a:cubicBezTo>
                    <a:pt x="839" y="4291"/>
                    <a:pt x="741" y="4452"/>
                    <a:pt x="670" y="4613"/>
                  </a:cubicBezTo>
                  <a:cubicBezTo>
                    <a:pt x="349" y="5264"/>
                    <a:pt x="134" y="5969"/>
                    <a:pt x="54" y="6691"/>
                  </a:cubicBezTo>
                  <a:cubicBezTo>
                    <a:pt x="10" y="7048"/>
                    <a:pt x="1" y="7414"/>
                    <a:pt x="18" y="7771"/>
                  </a:cubicBezTo>
                  <a:cubicBezTo>
                    <a:pt x="27" y="8136"/>
                    <a:pt x="72" y="8493"/>
                    <a:pt x="134" y="8850"/>
                  </a:cubicBezTo>
                  <a:cubicBezTo>
                    <a:pt x="170" y="9020"/>
                    <a:pt x="206" y="9198"/>
                    <a:pt x="250" y="9376"/>
                  </a:cubicBezTo>
                  <a:cubicBezTo>
                    <a:pt x="295" y="9546"/>
                    <a:pt x="340" y="9724"/>
                    <a:pt x="393" y="9894"/>
                  </a:cubicBezTo>
                  <a:cubicBezTo>
                    <a:pt x="447" y="10063"/>
                    <a:pt x="500" y="10233"/>
                    <a:pt x="563" y="10402"/>
                  </a:cubicBezTo>
                  <a:cubicBezTo>
                    <a:pt x="625" y="10563"/>
                    <a:pt x="688" y="10732"/>
                    <a:pt x="759" y="10893"/>
                  </a:cubicBezTo>
                  <a:cubicBezTo>
                    <a:pt x="1035" y="11553"/>
                    <a:pt x="1374" y="12187"/>
                    <a:pt x="1812" y="12757"/>
                  </a:cubicBezTo>
                  <a:cubicBezTo>
                    <a:pt x="2240" y="13319"/>
                    <a:pt x="2775" y="13819"/>
                    <a:pt x="3417" y="14122"/>
                  </a:cubicBezTo>
                  <a:cubicBezTo>
                    <a:pt x="2829" y="13739"/>
                    <a:pt x="2347" y="13221"/>
                    <a:pt x="1972" y="12641"/>
                  </a:cubicBezTo>
                  <a:cubicBezTo>
                    <a:pt x="1785" y="12347"/>
                    <a:pt x="1615" y="12044"/>
                    <a:pt x="1464" y="11732"/>
                  </a:cubicBezTo>
                  <a:cubicBezTo>
                    <a:pt x="1312" y="11419"/>
                    <a:pt x="1178" y="11098"/>
                    <a:pt x="1053" y="10777"/>
                  </a:cubicBezTo>
                  <a:cubicBezTo>
                    <a:pt x="937" y="10456"/>
                    <a:pt x="830" y="10126"/>
                    <a:pt x="741" y="9787"/>
                  </a:cubicBezTo>
                  <a:cubicBezTo>
                    <a:pt x="688" y="9626"/>
                    <a:pt x="652" y="9457"/>
                    <a:pt x="616" y="9287"/>
                  </a:cubicBezTo>
                  <a:cubicBezTo>
                    <a:pt x="581" y="9118"/>
                    <a:pt x="545" y="8948"/>
                    <a:pt x="518" y="8779"/>
                  </a:cubicBezTo>
                  <a:cubicBezTo>
                    <a:pt x="411" y="8101"/>
                    <a:pt x="375" y="7414"/>
                    <a:pt x="456" y="6736"/>
                  </a:cubicBezTo>
                  <a:cubicBezTo>
                    <a:pt x="500" y="6397"/>
                    <a:pt x="563" y="6067"/>
                    <a:pt x="661" y="5737"/>
                  </a:cubicBezTo>
                  <a:cubicBezTo>
                    <a:pt x="750" y="5407"/>
                    <a:pt x="875" y="5094"/>
                    <a:pt x="1018" y="4782"/>
                  </a:cubicBezTo>
                  <a:cubicBezTo>
                    <a:pt x="1294" y="4158"/>
                    <a:pt x="1687" y="3578"/>
                    <a:pt x="2106" y="3025"/>
                  </a:cubicBezTo>
                  <a:cubicBezTo>
                    <a:pt x="2954" y="1936"/>
                    <a:pt x="3988" y="973"/>
                    <a:pt x="5005" y="0"/>
                  </a:cubicBezTo>
                  <a:close/>
                </a:path>
              </a:pathLst>
            </a:custGeom>
            <a:solidFill>
              <a:srgbClr val="FFFFFF">
                <a:alpha val="27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5"/>
            <p:cNvSpPr/>
            <p:nvPr/>
          </p:nvSpPr>
          <p:spPr>
            <a:xfrm>
              <a:off x="4545170" y="2327873"/>
              <a:ext cx="38238" cy="197478"/>
            </a:xfrm>
            <a:custGeom>
              <a:avLst/>
              <a:gdLst/>
              <a:ahLst/>
              <a:cxnLst/>
              <a:rect l="l" t="t" r="r" b="b"/>
              <a:pathLst>
                <a:path w="1161" h="5996" extrusionOk="0">
                  <a:moveTo>
                    <a:pt x="1" y="0"/>
                  </a:moveTo>
                  <a:lnTo>
                    <a:pt x="1" y="0"/>
                  </a:lnTo>
                  <a:cubicBezTo>
                    <a:pt x="36" y="518"/>
                    <a:pt x="108" y="1026"/>
                    <a:pt x="188" y="1526"/>
                  </a:cubicBezTo>
                  <a:cubicBezTo>
                    <a:pt x="268" y="2025"/>
                    <a:pt x="357" y="2525"/>
                    <a:pt x="447" y="3024"/>
                  </a:cubicBezTo>
                  <a:cubicBezTo>
                    <a:pt x="545" y="3524"/>
                    <a:pt x="652" y="4015"/>
                    <a:pt x="759" y="4514"/>
                  </a:cubicBezTo>
                  <a:cubicBezTo>
                    <a:pt x="875" y="5014"/>
                    <a:pt x="991" y="5505"/>
                    <a:pt x="1143" y="5995"/>
                  </a:cubicBezTo>
                  <a:cubicBezTo>
                    <a:pt x="1160" y="5478"/>
                    <a:pt x="1134" y="4969"/>
                    <a:pt x="1080" y="4461"/>
                  </a:cubicBezTo>
                  <a:cubicBezTo>
                    <a:pt x="1027" y="3952"/>
                    <a:pt x="946" y="3444"/>
                    <a:pt x="857" y="2944"/>
                  </a:cubicBezTo>
                  <a:cubicBezTo>
                    <a:pt x="759" y="2445"/>
                    <a:pt x="643" y="1945"/>
                    <a:pt x="500" y="1454"/>
                  </a:cubicBezTo>
                  <a:cubicBezTo>
                    <a:pt x="366" y="964"/>
                    <a:pt x="206" y="482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27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5"/>
            <p:cNvSpPr/>
            <p:nvPr/>
          </p:nvSpPr>
          <p:spPr>
            <a:xfrm>
              <a:off x="4491122" y="2299351"/>
              <a:ext cx="208643" cy="28159"/>
            </a:xfrm>
            <a:custGeom>
              <a:avLst/>
              <a:gdLst/>
              <a:ahLst/>
              <a:cxnLst/>
              <a:rect l="l" t="t" r="r" b="b"/>
              <a:pathLst>
                <a:path w="6335" h="855" extrusionOk="0">
                  <a:moveTo>
                    <a:pt x="6298" y="1"/>
                  </a:moveTo>
                  <a:cubicBezTo>
                    <a:pt x="5107" y="635"/>
                    <a:pt x="3404" y="782"/>
                    <a:pt x="2071" y="782"/>
                  </a:cubicBezTo>
                  <a:cubicBezTo>
                    <a:pt x="908" y="782"/>
                    <a:pt x="26" y="670"/>
                    <a:pt x="9" y="670"/>
                  </a:cubicBezTo>
                  <a:lnTo>
                    <a:pt x="0" y="732"/>
                  </a:lnTo>
                  <a:cubicBezTo>
                    <a:pt x="13" y="739"/>
                    <a:pt x="899" y="854"/>
                    <a:pt x="2068" y="854"/>
                  </a:cubicBezTo>
                  <a:cubicBezTo>
                    <a:pt x="2471" y="854"/>
                    <a:pt x="2908" y="840"/>
                    <a:pt x="3354" y="804"/>
                  </a:cubicBezTo>
                  <a:cubicBezTo>
                    <a:pt x="4389" y="724"/>
                    <a:pt x="5487" y="509"/>
                    <a:pt x="6334" y="63"/>
                  </a:cubicBezTo>
                  <a:lnTo>
                    <a:pt x="6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5"/>
            <p:cNvSpPr/>
            <p:nvPr/>
          </p:nvSpPr>
          <p:spPr>
            <a:xfrm>
              <a:off x="4494350" y="2477566"/>
              <a:ext cx="235946" cy="65705"/>
            </a:xfrm>
            <a:custGeom>
              <a:avLst/>
              <a:gdLst/>
              <a:ahLst/>
              <a:cxnLst/>
              <a:rect l="l" t="t" r="r" b="b"/>
              <a:pathLst>
                <a:path w="7164" h="1995" extrusionOk="0">
                  <a:moveTo>
                    <a:pt x="547" y="0"/>
                  </a:moveTo>
                  <a:cubicBezTo>
                    <a:pt x="336" y="0"/>
                    <a:pt x="131" y="164"/>
                    <a:pt x="72" y="371"/>
                  </a:cubicBezTo>
                  <a:cubicBezTo>
                    <a:pt x="0" y="638"/>
                    <a:pt x="170" y="879"/>
                    <a:pt x="420" y="968"/>
                  </a:cubicBezTo>
                  <a:cubicBezTo>
                    <a:pt x="2348" y="1655"/>
                    <a:pt x="4407" y="1995"/>
                    <a:pt x="6451" y="1995"/>
                  </a:cubicBezTo>
                  <a:cubicBezTo>
                    <a:pt x="6477" y="1995"/>
                    <a:pt x="6504" y="1994"/>
                    <a:pt x="6530" y="1994"/>
                  </a:cubicBezTo>
                  <a:cubicBezTo>
                    <a:pt x="7161" y="1985"/>
                    <a:pt x="7164" y="1013"/>
                    <a:pt x="6539" y="1013"/>
                  </a:cubicBezTo>
                  <a:cubicBezTo>
                    <a:pt x="6536" y="1013"/>
                    <a:pt x="6533" y="1013"/>
                    <a:pt x="6530" y="1013"/>
                  </a:cubicBezTo>
                  <a:cubicBezTo>
                    <a:pt x="6481" y="1013"/>
                    <a:pt x="6431" y="1014"/>
                    <a:pt x="6381" y="1014"/>
                  </a:cubicBezTo>
                  <a:cubicBezTo>
                    <a:pt x="4442" y="1014"/>
                    <a:pt x="2514" y="675"/>
                    <a:pt x="678" y="23"/>
                  </a:cubicBezTo>
                  <a:cubicBezTo>
                    <a:pt x="635" y="7"/>
                    <a:pt x="591" y="0"/>
                    <a:pt x="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5"/>
            <p:cNvSpPr/>
            <p:nvPr/>
          </p:nvSpPr>
          <p:spPr>
            <a:xfrm>
              <a:off x="4502848" y="2439822"/>
              <a:ext cx="219512" cy="122584"/>
            </a:xfrm>
            <a:custGeom>
              <a:avLst/>
              <a:gdLst/>
              <a:ahLst/>
              <a:cxnLst/>
              <a:rect l="l" t="t" r="r" b="b"/>
              <a:pathLst>
                <a:path w="6665" h="3722" extrusionOk="0">
                  <a:moveTo>
                    <a:pt x="6094" y="1"/>
                  </a:moveTo>
                  <a:cubicBezTo>
                    <a:pt x="6012" y="1"/>
                    <a:pt x="5931" y="23"/>
                    <a:pt x="5862" y="72"/>
                  </a:cubicBezTo>
                  <a:cubicBezTo>
                    <a:pt x="4176" y="1213"/>
                    <a:pt x="2347" y="2114"/>
                    <a:pt x="420" y="2757"/>
                  </a:cubicBezTo>
                  <a:cubicBezTo>
                    <a:pt x="170" y="2837"/>
                    <a:pt x="1" y="3096"/>
                    <a:pt x="81" y="3363"/>
                  </a:cubicBezTo>
                  <a:cubicBezTo>
                    <a:pt x="133" y="3564"/>
                    <a:pt x="341" y="3722"/>
                    <a:pt x="553" y="3722"/>
                  </a:cubicBezTo>
                  <a:cubicBezTo>
                    <a:pt x="595" y="3722"/>
                    <a:pt x="638" y="3716"/>
                    <a:pt x="679" y="3702"/>
                  </a:cubicBezTo>
                  <a:cubicBezTo>
                    <a:pt x="2686" y="3033"/>
                    <a:pt x="4604" y="2106"/>
                    <a:pt x="6353" y="919"/>
                  </a:cubicBezTo>
                  <a:cubicBezTo>
                    <a:pt x="6576" y="767"/>
                    <a:pt x="6665" y="482"/>
                    <a:pt x="6531" y="250"/>
                  </a:cubicBezTo>
                  <a:cubicBezTo>
                    <a:pt x="6446" y="99"/>
                    <a:pt x="6267" y="1"/>
                    <a:pt x="6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5"/>
            <p:cNvSpPr/>
            <p:nvPr/>
          </p:nvSpPr>
          <p:spPr>
            <a:xfrm>
              <a:off x="4734978" y="2822602"/>
              <a:ext cx="82897" cy="68834"/>
            </a:xfrm>
            <a:custGeom>
              <a:avLst/>
              <a:gdLst/>
              <a:ahLst/>
              <a:cxnLst/>
              <a:rect l="l" t="t" r="r" b="b"/>
              <a:pathLst>
                <a:path w="2517" h="2090" extrusionOk="0">
                  <a:moveTo>
                    <a:pt x="883" y="1"/>
                  </a:moveTo>
                  <a:cubicBezTo>
                    <a:pt x="650" y="1"/>
                    <a:pt x="426" y="167"/>
                    <a:pt x="322" y="422"/>
                  </a:cubicBezTo>
                  <a:cubicBezTo>
                    <a:pt x="322" y="430"/>
                    <a:pt x="313" y="439"/>
                    <a:pt x="304" y="448"/>
                  </a:cubicBezTo>
                  <a:cubicBezTo>
                    <a:pt x="304" y="448"/>
                    <a:pt x="1" y="1171"/>
                    <a:pt x="991" y="2090"/>
                  </a:cubicBezTo>
                  <a:lnTo>
                    <a:pt x="1000" y="2090"/>
                  </a:lnTo>
                  <a:cubicBezTo>
                    <a:pt x="2329" y="1840"/>
                    <a:pt x="2454" y="1073"/>
                    <a:pt x="2454" y="1073"/>
                  </a:cubicBezTo>
                  <a:cubicBezTo>
                    <a:pt x="2454" y="1055"/>
                    <a:pt x="2454" y="1046"/>
                    <a:pt x="2454" y="1037"/>
                  </a:cubicBezTo>
                  <a:cubicBezTo>
                    <a:pt x="2516" y="716"/>
                    <a:pt x="2356" y="404"/>
                    <a:pt x="2079" y="323"/>
                  </a:cubicBezTo>
                  <a:cubicBezTo>
                    <a:pt x="2036" y="311"/>
                    <a:pt x="1992" y="305"/>
                    <a:pt x="1949" y="305"/>
                  </a:cubicBezTo>
                  <a:cubicBezTo>
                    <a:pt x="1713" y="305"/>
                    <a:pt x="1481" y="481"/>
                    <a:pt x="1383" y="752"/>
                  </a:cubicBezTo>
                  <a:cubicBezTo>
                    <a:pt x="1455" y="422"/>
                    <a:pt x="1294" y="100"/>
                    <a:pt x="1018" y="20"/>
                  </a:cubicBezTo>
                  <a:cubicBezTo>
                    <a:pt x="973" y="7"/>
                    <a:pt x="928" y="1"/>
                    <a:pt x="883" y="1"/>
                  </a:cubicBezTo>
                  <a:close/>
                </a:path>
              </a:pathLst>
            </a:custGeom>
            <a:solidFill>
              <a:srgbClr val="FFFFFF">
                <a:alpha val="27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5"/>
            <p:cNvSpPr/>
            <p:nvPr/>
          </p:nvSpPr>
          <p:spPr>
            <a:xfrm>
              <a:off x="4488455" y="2941566"/>
              <a:ext cx="56154" cy="45417"/>
            </a:xfrm>
            <a:custGeom>
              <a:avLst/>
              <a:gdLst/>
              <a:ahLst/>
              <a:cxnLst/>
              <a:rect l="l" t="t" r="r" b="b"/>
              <a:pathLst>
                <a:path w="1705" h="1379" extrusionOk="0">
                  <a:moveTo>
                    <a:pt x="1033" y="1"/>
                  </a:moveTo>
                  <a:cubicBezTo>
                    <a:pt x="979" y="1"/>
                    <a:pt x="925" y="13"/>
                    <a:pt x="875" y="39"/>
                  </a:cubicBezTo>
                  <a:cubicBezTo>
                    <a:pt x="706" y="128"/>
                    <a:pt x="652" y="360"/>
                    <a:pt x="741" y="565"/>
                  </a:cubicBezTo>
                  <a:cubicBezTo>
                    <a:pt x="657" y="430"/>
                    <a:pt x="518" y="350"/>
                    <a:pt x="383" y="350"/>
                  </a:cubicBezTo>
                  <a:cubicBezTo>
                    <a:pt x="331" y="350"/>
                    <a:pt x="280" y="362"/>
                    <a:pt x="233" y="387"/>
                  </a:cubicBezTo>
                  <a:cubicBezTo>
                    <a:pt x="63" y="476"/>
                    <a:pt x="1" y="699"/>
                    <a:pt x="90" y="895"/>
                  </a:cubicBezTo>
                  <a:cubicBezTo>
                    <a:pt x="90" y="904"/>
                    <a:pt x="90" y="913"/>
                    <a:pt x="90" y="922"/>
                  </a:cubicBezTo>
                  <a:cubicBezTo>
                    <a:pt x="90" y="922"/>
                    <a:pt x="267" y="1378"/>
                    <a:pt x="1107" y="1378"/>
                  </a:cubicBezTo>
                  <a:cubicBezTo>
                    <a:pt x="1130" y="1378"/>
                    <a:pt x="1154" y="1378"/>
                    <a:pt x="1178" y="1377"/>
                  </a:cubicBezTo>
                  <a:lnTo>
                    <a:pt x="1187" y="1377"/>
                  </a:lnTo>
                  <a:cubicBezTo>
                    <a:pt x="1705" y="637"/>
                    <a:pt x="1401" y="217"/>
                    <a:pt x="1401" y="217"/>
                  </a:cubicBezTo>
                  <a:cubicBezTo>
                    <a:pt x="1393" y="208"/>
                    <a:pt x="1393" y="208"/>
                    <a:pt x="1384" y="199"/>
                  </a:cubicBezTo>
                  <a:cubicBezTo>
                    <a:pt x="1302" y="73"/>
                    <a:pt x="1166" y="1"/>
                    <a:pt x="1033" y="1"/>
                  </a:cubicBezTo>
                  <a:close/>
                </a:path>
              </a:pathLst>
            </a:custGeom>
            <a:solidFill>
              <a:srgbClr val="FFFFFF">
                <a:alpha val="27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5"/>
            <p:cNvSpPr/>
            <p:nvPr/>
          </p:nvSpPr>
          <p:spPr>
            <a:xfrm>
              <a:off x="4653298" y="2557337"/>
              <a:ext cx="322071" cy="596255"/>
            </a:xfrm>
            <a:custGeom>
              <a:avLst/>
              <a:gdLst/>
              <a:ahLst/>
              <a:cxnLst/>
              <a:rect l="l" t="t" r="r" b="b"/>
              <a:pathLst>
                <a:path w="9779" h="18104" extrusionOk="0">
                  <a:moveTo>
                    <a:pt x="3043" y="1"/>
                  </a:moveTo>
                  <a:lnTo>
                    <a:pt x="3043" y="1"/>
                  </a:lnTo>
                  <a:cubicBezTo>
                    <a:pt x="3185" y="125"/>
                    <a:pt x="3328" y="268"/>
                    <a:pt x="3462" y="411"/>
                  </a:cubicBezTo>
                  <a:cubicBezTo>
                    <a:pt x="3908" y="866"/>
                    <a:pt x="4283" y="1374"/>
                    <a:pt x="4604" y="1928"/>
                  </a:cubicBezTo>
                  <a:cubicBezTo>
                    <a:pt x="5906" y="4202"/>
                    <a:pt x="6424" y="6923"/>
                    <a:pt x="6120" y="9519"/>
                  </a:cubicBezTo>
                  <a:cubicBezTo>
                    <a:pt x="5880" y="11651"/>
                    <a:pt x="5059" y="13748"/>
                    <a:pt x="3685" y="15398"/>
                  </a:cubicBezTo>
                  <a:cubicBezTo>
                    <a:pt x="2677" y="16603"/>
                    <a:pt x="1419" y="17486"/>
                    <a:pt x="1" y="18057"/>
                  </a:cubicBezTo>
                  <a:cubicBezTo>
                    <a:pt x="126" y="18086"/>
                    <a:pt x="227" y="18104"/>
                    <a:pt x="294" y="18104"/>
                  </a:cubicBezTo>
                  <a:cubicBezTo>
                    <a:pt x="308" y="18104"/>
                    <a:pt x="320" y="18103"/>
                    <a:pt x="331" y="18101"/>
                  </a:cubicBezTo>
                  <a:cubicBezTo>
                    <a:pt x="1285" y="18021"/>
                    <a:pt x="9778" y="13141"/>
                    <a:pt x="9359" y="7994"/>
                  </a:cubicBezTo>
                  <a:cubicBezTo>
                    <a:pt x="9055" y="4256"/>
                    <a:pt x="6495" y="1214"/>
                    <a:pt x="3043" y="1"/>
                  </a:cubicBezTo>
                  <a:close/>
                </a:path>
              </a:pathLst>
            </a:custGeom>
            <a:solidFill>
              <a:srgbClr val="172C43">
                <a:alpha val="22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5"/>
            <p:cNvSpPr/>
            <p:nvPr/>
          </p:nvSpPr>
          <p:spPr>
            <a:xfrm>
              <a:off x="4882200" y="2582895"/>
              <a:ext cx="253270" cy="265160"/>
            </a:xfrm>
            <a:custGeom>
              <a:avLst/>
              <a:gdLst/>
              <a:ahLst/>
              <a:cxnLst/>
              <a:rect l="l" t="t" r="r" b="b"/>
              <a:pathLst>
                <a:path w="7690" h="8051" extrusionOk="0">
                  <a:moveTo>
                    <a:pt x="2605" y="1"/>
                  </a:moveTo>
                  <a:lnTo>
                    <a:pt x="580" y="1241"/>
                  </a:lnTo>
                  <a:cubicBezTo>
                    <a:pt x="419" y="1776"/>
                    <a:pt x="232" y="2302"/>
                    <a:pt x="0" y="2820"/>
                  </a:cubicBezTo>
                  <a:lnTo>
                    <a:pt x="2962" y="7655"/>
                  </a:lnTo>
                  <a:cubicBezTo>
                    <a:pt x="3119" y="7912"/>
                    <a:pt x="3392" y="8050"/>
                    <a:pt x="3669" y="8050"/>
                  </a:cubicBezTo>
                  <a:cubicBezTo>
                    <a:pt x="3815" y="8050"/>
                    <a:pt x="3962" y="8012"/>
                    <a:pt x="4095" y="7931"/>
                  </a:cubicBezTo>
                  <a:lnTo>
                    <a:pt x="7181" y="6040"/>
                  </a:lnTo>
                  <a:cubicBezTo>
                    <a:pt x="7574" y="5799"/>
                    <a:pt x="7690" y="5291"/>
                    <a:pt x="7458" y="4907"/>
                  </a:cubicBezTo>
                  <a:lnTo>
                    <a:pt x="4577" y="206"/>
                  </a:lnTo>
                  <a:cubicBezTo>
                    <a:pt x="4068" y="45"/>
                    <a:pt x="3122" y="135"/>
                    <a:pt x="26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5"/>
            <p:cNvSpPr/>
            <p:nvPr/>
          </p:nvSpPr>
          <p:spPr>
            <a:xfrm>
              <a:off x="4933909" y="2611351"/>
              <a:ext cx="32639" cy="28357"/>
            </a:xfrm>
            <a:custGeom>
              <a:avLst/>
              <a:gdLst/>
              <a:ahLst/>
              <a:cxnLst/>
              <a:rect l="l" t="t" r="r" b="b"/>
              <a:pathLst>
                <a:path w="991" h="861" extrusionOk="0">
                  <a:moveTo>
                    <a:pt x="496" y="0"/>
                  </a:moveTo>
                  <a:cubicBezTo>
                    <a:pt x="418" y="0"/>
                    <a:pt x="339" y="21"/>
                    <a:pt x="268" y="64"/>
                  </a:cubicBezTo>
                  <a:cubicBezTo>
                    <a:pt x="63" y="189"/>
                    <a:pt x="0" y="457"/>
                    <a:pt x="125" y="653"/>
                  </a:cubicBezTo>
                  <a:cubicBezTo>
                    <a:pt x="207" y="787"/>
                    <a:pt x="349" y="860"/>
                    <a:pt x="495" y="860"/>
                  </a:cubicBezTo>
                  <a:cubicBezTo>
                    <a:pt x="573" y="860"/>
                    <a:pt x="651" y="839"/>
                    <a:pt x="723" y="796"/>
                  </a:cubicBezTo>
                  <a:cubicBezTo>
                    <a:pt x="928" y="671"/>
                    <a:pt x="990" y="412"/>
                    <a:pt x="866" y="207"/>
                  </a:cubicBezTo>
                  <a:cubicBezTo>
                    <a:pt x="784" y="73"/>
                    <a:pt x="642" y="0"/>
                    <a:pt x="496" y="0"/>
                  </a:cubicBezTo>
                  <a:close/>
                </a:path>
              </a:pathLst>
            </a:custGeom>
            <a:solidFill>
              <a:srgbClr val="172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5"/>
            <p:cNvSpPr/>
            <p:nvPr/>
          </p:nvSpPr>
          <p:spPr>
            <a:xfrm>
              <a:off x="4938290" y="2646165"/>
              <a:ext cx="159603" cy="138195"/>
            </a:xfrm>
            <a:custGeom>
              <a:avLst/>
              <a:gdLst/>
              <a:ahLst/>
              <a:cxnLst/>
              <a:rect l="l" t="t" r="r" b="b"/>
              <a:pathLst>
                <a:path w="4846" h="4196" extrusionOk="0">
                  <a:moveTo>
                    <a:pt x="2685" y="1"/>
                  </a:moveTo>
                  <a:cubicBezTo>
                    <a:pt x="2405" y="1"/>
                    <a:pt x="2139" y="99"/>
                    <a:pt x="1946" y="301"/>
                  </a:cubicBezTo>
                  <a:cubicBezTo>
                    <a:pt x="1535" y="720"/>
                    <a:pt x="1580" y="1434"/>
                    <a:pt x="2026" y="1925"/>
                  </a:cubicBezTo>
                  <a:cubicBezTo>
                    <a:pt x="1762" y="1703"/>
                    <a:pt x="1444" y="1589"/>
                    <a:pt x="1142" y="1589"/>
                  </a:cubicBezTo>
                  <a:cubicBezTo>
                    <a:pt x="862" y="1589"/>
                    <a:pt x="596" y="1687"/>
                    <a:pt x="402" y="1889"/>
                  </a:cubicBezTo>
                  <a:cubicBezTo>
                    <a:pt x="1" y="2299"/>
                    <a:pt x="37" y="2986"/>
                    <a:pt x="456" y="3486"/>
                  </a:cubicBezTo>
                  <a:cubicBezTo>
                    <a:pt x="465" y="3504"/>
                    <a:pt x="483" y="3522"/>
                    <a:pt x="501" y="3539"/>
                  </a:cubicBezTo>
                  <a:cubicBezTo>
                    <a:pt x="501" y="3539"/>
                    <a:pt x="1018" y="4195"/>
                    <a:pt x="2301" y="4195"/>
                  </a:cubicBezTo>
                  <a:cubicBezTo>
                    <a:pt x="2769" y="4195"/>
                    <a:pt x="3340" y="4108"/>
                    <a:pt x="4024" y="3869"/>
                  </a:cubicBezTo>
                  <a:lnTo>
                    <a:pt x="4033" y="3869"/>
                  </a:lnTo>
                  <a:cubicBezTo>
                    <a:pt x="4845" y="1282"/>
                    <a:pt x="3596" y="355"/>
                    <a:pt x="3596" y="355"/>
                  </a:cubicBezTo>
                  <a:cubicBezTo>
                    <a:pt x="3578" y="337"/>
                    <a:pt x="3560" y="319"/>
                    <a:pt x="3534" y="310"/>
                  </a:cubicBezTo>
                  <a:cubicBezTo>
                    <a:pt x="3280" y="106"/>
                    <a:pt x="2975" y="1"/>
                    <a:pt x="26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5"/>
            <p:cNvSpPr/>
            <p:nvPr/>
          </p:nvSpPr>
          <p:spPr>
            <a:xfrm>
              <a:off x="4987957" y="2737133"/>
              <a:ext cx="14426" cy="12416"/>
            </a:xfrm>
            <a:custGeom>
              <a:avLst/>
              <a:gdLst/>
              <a:ahLst/>
              <a:cxnLst/>
              <a:rect l="l" t="t" r="r" b="b"/>
              <a:pathLst>
                <a:path w="438" h="377" extrusionOk="0">
                  <a:moveTo>
                    <a:pt x="224" y="1"/>
                  </a:moveTo>
                  <a:cubicBezTo>
                    <a:pt x="191" y="1"/>
                    <a:pt x="156" y="9"/>
                    <a:pt x="126" y="28"/>
                  </a:cubicBezTo>
                  <a:cubicBezTo>
                    <a:pt x="36" y="82"/>
                    <a:pt x="1" y="197"/>
                    <a:pt x="54" y="287"/>
                  </a:cubicBezTo>
                  <a:cubicBezTo>
                    <a:pt x="95" y="345"/>
                    <a:pt x="159" y="377"/>
                    <a:pt x="223" y="377"/>
                  </a:cubicBezTo>
                  <a:cubicBezTo>
                    <a:pt x="257" y="377"/>
                    <a:pt x="291" y="368"/>
                    <a:pt x="322" y="349"/>
                  </a:cubicBezTo>
                  <a:cubicBezTo>
                    <a:pt x="411" y="296"/>
                    <a:pt x="438" y="180"/>
                    <a:pt x="384" y="90"/>
                  </a:cubicBezTo>
                  <a:cubicBezTo>
                    <a:pt x="349" y="32"/>
                    <a:pt x="288" y="1"/>
                    <a:pt x="2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5"/>
            <p:cNvSpPr/>
            <p:nvPr/>
          </p:nvSpPr>
          <p:spPr>
            <a:xfrm>
              <a:off x="5031432" y="2688520"/>
              <a:ext cx="14458" cy="12548"/>
            </a:xfrm>
            <a:custGeom>
              <a:avLst/>
              <a:gdLst/>
              <a:ahLst/>
              <a:cxnLst/>
              <a:rect l="l" t="t" r="r" b="b"/>
              <a:pathLst>
                <a:path w="439" h="381" extrusionOk="0">
                  <a:moveTo>
                    <a:pt x="224" y="1"/>
                  </a:moveTo>
                  <a:cubicBezTo>
                    <a:pt x="191" y="1"/>
                    <a:pt x="157" y="10"/>
                    <a:pt x="126" y="32"/>
                  </a:cubicBezTo>
                  <a:cubicBezTo>
                    <a:pt x="37" y="86"/>
                    <a:pt x="1" y="202"/>
                    <a:pt x="54" y="291"/>
                  </a:cubicBezTo>
                  <a:cubicBezTo>
                    <a:pt x="95" y="349"/>
                    <a:pt x="159" y="381"/>
                    <a:pt x="223" y="381"/>
                  </a:cubicBezTo>
                  <a:cubicBezTo>
                    <a:pt x="257" y="381"/>
                    <a:pt x="291" y="372"/>
                    <a:pt x="322" y="353"/>
                  </a:cubicBezTo>
                  <a:cubicBezTo>
                    <a:pt x="411" y="300"/>
                    <a:pt x="438" y="184"/>
                    <a:pt x="385" y="94"/>
                  </a:cubicBezTo>
                  <a:cubicBezTo>
                    <a:pt x="350" y="36"/>
                    <a:pt x="288" y="1"/>
                    <a:pt x="2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5"/>
            <p:cNvSpPr/>
            <p:nvPr/>
          </p:nvSpPr>
          <p:spPr>
            <a:xfrm>
              <a:off x="5022342" y="2718063"/>
              <a:ext cx="18542" cy="26776"/>
            </a:xfrm>
            <a:custGeom>
              <a:avLst/>
              <a:gdLst/>
              <a:ahLst/>
              <a:cxnLst/>
              <a:rect l="l" t="t" r="r" b="b"/>
              <a:pathLst>
                <a:path w="563" h="813" extrusionOk="0">
                  <a:moveTo>
                    <a:pt x="438" y="0"/>
                  </a:moveTo>
                  <a:lnTo>
                    <a:pt x="393" y="18"/>
                  </a:lnTo>
                  <a:cubicBezTo>
                    <a:pt x="491" y="214"/>
                    <a:pt x="500" y="375"/>
                    <a:pt x="438" y="500"/>
                  </a:cubicBezTo>
                  <a:cubicBezTo>
                    <a:pt x="322" y="714"/>
                    <a:pt x="0" y="759"/>
                    <a:pt x="0" y="759"/>
                  </a:cubicBezTo>
                  <a:lnTo>
                    <a:pt x="0" y="812"/>
                  </a:lnTo>
                  <a:cubicBezTo>
                    <a:pt x="9" y="812"/>
                    <a:pt x="170" y="785"/>
                    <a:pt x="313" y="705"/>
                  </a:cubicBezTo>
                  <a:cubicBezTo>
                    <a:pt x="375" y="661"/>
                    <a:pt x="446" y="607"/>
                    <a:pt x="482" y="527"/>
                  </a:cubicBezTo>
                  <a:cubicBezTo>
                    <a:pt x="562" y="384"/>
                    <a:pt x="545" y="206"/>
                    <a:pt x="4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5"/>
            <p:cNvSpPr/>
            <p:nvPr/>
          </p:nvSpPr>
          <p:spPr>
            <a:xfrm>
              <a:off x="4587789" y="2499271"/>
              <a:ext cx="379938" cy="143234"/>
            </a:xfrm>
            <a:custGeom>
              <a:avLst/>
              <a:gdLst/>
              <a:ahLst/>
              <a:cxnLst/>
              <a:rect l="l" t="t" r="r" b="b"/>
              <a:pathLst>
                <a:path w="11536" h="4349" extrusionOk="0">
                  <a:moveTo>
                    <a:pt x="543" y="1"/>
                  </a:moveTo>
                  <a:cubicBezTo>
                    <a:pt x="377" y="1"/>
                    <a:pt x="220" y="78"/>
                    <a:pt x="125" y="238"/>
                  </a:cubicBezTo>
                  <a:cubicBezTo>
                    <a:pt x="0" y="452"/>
                    <a:pt x="63" y="791"/>
                    <a:pt x="303" y="907"/>
                  </a:cubicBezTo>
                  <a:cubicBezTo>
                    <a:pt x="1740" y="1612"/>
                    <a:pt x="3256" y="2165"/>
                    <a:pt x="4818" y="2522"/>
                  </a:cubicBezTo>
                  <a:cubicBezTo>
                    <a:pt x="5585" y="2700"/>
                    <a:pt x="6352" y="2825"/>
                    <a:pt x="7128" y="2923"/>
                  </a:cubicBezTo>
                  <a:cubicBezTo>
                    <a:pt x="7717" y="3004"/>
                    <a:pt x="8359" y="3084"/>
                    <a:pt x="8984" y="3253"/>
                  </a:cubicBezTo>
                  <a:cubicBezTo>
                    <a:pt x="9644" y="3432"/>
                    <a:pt x="10197" y="3699"/>
                    <a:pt x="10643" y="4208"/>
                  </a:cubicBezTo>
                  <a:cubicBezTo>
                    <a:pt x="10730" y="4304"/>
                    <a:pt x="10855" y="4349"/>
                    <a:pt x="10982" y="4349"/>
                  </a:cubicBezTo>
                  <a:cubicBezTo>
                    <a:pt x="11114" y="4349"/>
                    <a:pt x="11247" y="4299"/>
                    <a:pt x="11339" y="4208"/>
                  </a:cubicBezTo>
                  <a:cubicBezTo>
                    <a:pt x="11535" y="4012"/>
                    <a:pt x="11517" y="3717"/>
                    <a:pt x="11339" y="3512"/>
                  </a:cubicBezTo>
                  <a:cubicBezTo>
                    <a:pt x="10438" y="2495"/>
                    <a:pt x="9046" y="2201"/>
                    <a:pt x="7761" y="2031"/>
                  </a:cubicBezTo>
                  <a:cubicBezTo>
                    <a:pt x="7396" y="1978"/>
                    <a:pt x="7030" y="1933"/>
                    <a:pt x="6727" y="1888"/>
                  </a:cubicBezTo>
                  <a:cubicBezTo>
                    <a:pt x="6343" y="1835"/>
                    <a:pt x="5959" y="1764"/>
                    <a:pt x="5585" y="1692"/>
                  </a:cubicBezTo>
                  <a:cubicBezTo>
                    <a:pt x="4800" y="1523"/>
                    <a:pt x="4032" y="1318"/>
                    <a:pt x="3274" y="1068"/>
                  </a:cubicBezTo>
                  <a:cubicBezTo>
                    <a:pt x="2427" y="791"/>
                    <a:pt x="1597" y="452"/>
                    <a:pt x="794" y="60"/>
                  </a:cubicBezTo>
                  <a:cubicBezTo>
                    <a:pt x="713" y="21"/>
                    <a:pt x="627" y="1"/>
                    <a:pt x="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5"/>
            <p:cNvSpPr/>
            <p:nvPr/>
          </p:nvSpPr>
          <p:spPr>
            <a:xfrm>
              <a:off x="4629800" y="2949025"/>
              <a:ext cx="56100" cy="56100"/>
            </a:xfrm>
            <a:prstGeom prst="star4">
              <a:avLst>
                <a:gd name="adj" fmla="val 1912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5"/>
            <p:cNvSpPr/>
            <p:nvPr/>
          </p:nvSpPr>
          <p:spPr>
            <a:xfrm>
              <a:off x="4461763" y="2853087"/>
              <a:ext cx="56100" cy="56100"/>
            </a:xfrm>
            <a:prstGeom prst="star4">
              <a:avLst>
                <a:gd name="adj" fmla="val 1912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5"/>
            <p:cNvSpPr/>
            <p:nvPr/>
          </p:nvSpPr>
          <p:spPr>
            <a:xfrm>
              <a:off x="4645525" y="2856825"/>
              <a:ext cx="56100" cy="56100"/>
            </a:xfrm>
            <a:prstGeom prst="star4">
              <a:avLst>
                <a:gd name="adj" fmla="val 1912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1448;p50">
            <a:extLst>
              <a:ext uri="{FF2B5EF4-FFF2-40B4-BE49-F238E27FC236}">
                <a16:creationId xmlns:a16="http://schemas.microsoft.com/office/drawing/2014/main" id="{18D1E457-BDE2-4861-A7E9-60FE0692E2DA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rcRect t="12500" b="12500"/>
          <a:stretch/>
        </p:blipFill>
        <p:spPr>
          <a:xfrm>
            <a:off x="459911" y="911515"/>
            <a:ext cx="3585900" cy="3585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48" name="Google Shape;1448;p50"/>
          <p:cNvPicPr preferRelativeResize="0">
            <a:picLocks noGrp="1"/>
          </p:cNvPicPr>
          <p:nvPr>
            <p:ph type="pic" idx="2"/>
          </p:nvPr>
        </p:nvPicPr>
        <p:blipFill>
          <a:blip r:embed="rId4"/>
          <a:srcRect t="12500" b="12500"/>
          <a:stretch/>
        </p:blipFill>
        <p:spPr>
          <a:xfrm>
            <a:off x="4844900" y="778800"/>
            <a:ext cx="3585900" cy="3585900"/>
          </a:xfrm>
          <a:prstGeom prst="ellipse">
            <a:avLst/>
          </a:prstGeom>
        </p:spPr>
      </p:pic>
      <p:sp>
        <p:nvSpPr>
          <p:cNvPr id="1449" name="Google Shape;1449;p50"/>
          <p:cNvSpPr/>
          <p:nvPr/>
        </p:nvSpPr>
        <p:spPr>
          <a:xfrm>
            <a:off x="4779374" y="1096103"/>
            <a:ext cx="1169025" cy="464884"/>
          </a:xfrm>
          <a:custGeom>
            <a:avLst/>
            <a:gdLst/>
            <a:ahLst/>
            <a:cxnLst/>
            <a:rect l="l" t="t" r="r" b="b"/>
            <a:pathLst>
              <a:path w="6950" h="2764" extrusionOk="0">
                <a:moveTo>
                  <a:pt x="2725" y="0"/>
                </a:moveTo>
                <a:cubicBezTo>
                  <a:pt x="2289" y="0"/>
                  <a:pt x="1853" y="285"/>
                  <a:pt x="1774" y="837"/>
                </a:cubicBezTo>
                <a:cubicBezTo>
                  <a:pt x="1747" y="989"/>
                  <a:pt x="1747" y="1158"/>
                  <a:pt x="1756" y="1354"/>
                </a:cubicBezTo>
                <a:cubicBezTo>
                  <a:pt x="1756" y="1354"/>
                  <a:pt x="1676" y="1256"/>
                  <a:pt x="1542" y="1149"/>
                </a:cubicBezTo>
                <a:cubicBezTo>
                  <a:pt x="1369" y="1015"/>
                  <a:pt x="1173" y="955"/>
                  <a:pt x="982" y="955"/>
                </a:cubicBezTo>
                <a:cubicBezTo>
                  <a:pt x="476" y="955"/>
                  <a:pt x="1" y="1378"/>
                  <a:pt x="52" y="1961"/>
                </a:cubicBezTo>
                <a:cubicBezTo>
                  <a:pt x="79" y="2211"/>
                  <a:pt x="177" y="2496"/>
                  <a:pt x="436" y="2764"/>
                </a:cubicBezTo>
                <a:lnTo>
                  <a:pt x="6386" y="2764"/>
                </a:lnTo>
                <a:cubicBezTo>
                  <a:pt x="6386" y="2764"/>
                  <a:pt x="6395" y="2755"/>
                  <a:pt x="6404" y="2755"/>
                </a:cubicBezTo>
                <a:cubicBezTo>
                  <a:pt x="6949" y="2445"/>
                  <a:pt x="6698" y="1630"/>
                  <a:pt x="6118" y="1630"/>
                </a:cubicBezTo>
                <a:cubicBezTo>
                  <a:pt x="6081" y="1630"/>
                  <a:pt x="6042" y="1633"/>
                  <a:pt x="6003" y="1640"/>
                </a:cubicBezTo>
                <a:cubicBezTo>
                  <a:pt x="5878" y="1667"/>
                  <a:pt x="5744" y="1720"/>
                  <a:pt x="5592" y="1809"/>
                </a:cubicBezTo>
                <a:cubicBezTo>
                  <a:pt x="5592" y="1809"/>
                  <a:pt x="5762" y="1586"/>
                  <a:pt x="5833" y="1265"/>
                </a:cubicBezTo>
                <a:cubicBezTo>
                  <a:pt x="5958" y="672"/>
                  <a:pt x="5481" y="153"/>
                  <a:pt x="4906" y="153"/>
                </a:cubicBezTo>
                <a:cubicBezTo>
                  <a:pt x="4824" y="153"/>
                  <a:pt x="4740" y="164"/>
                  <a:pt x="4656" y="186"/>
                </a:cubicBezTo>
                <a:cubicBezTo>
                  <a:pt x="4263" y="293"/>
                  <a:pt x="3835" y="596"/>
                  <a:pt x="3719" y="1354"/>
                </a:cubicBezTo>
                <a:cubicBezTo>
                  <a:pt x="3719" y="1354"/>
                  <a:pt x="3728" y="1069"/>
                  <a:pt x="3648" y="739"/>
                </a:cubicBezTo>
                <a:cubicBezTo>
                  <a:pt x="3528" y="242"/>
                  <a:pt x="3127" y="0"/>
                  <a:pt x="27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0" name="Google Shape;1450;p50"/>
          <p:cNvGrpSpPr/>
          <p:nvPr/>
        </p:nvGrpSpPr>
        <p:grpSpPr>
          <a:xfrm>
            <a:off x="7915380" y="2707219"/>
            <a:ext cx="1419635" cy="1218823"/>
            <a:chOff x="3532593" y="3628078"/>
            <a:chExt cx="335278" cy="287852"/>
          </a:xfrm>
        </p:grpSpPr>
        <p:sp>
          <p:nvSpPr>
            <p:cNvPr id="1451" name="Google Shape;1451;p50"/>
            <p:cNvSpPr/>
            <p:nvPr/>
          </p:nvSpPr>
          <p:spPr>
            <a:xfrm>
              <a:off x="3532593" y="3628078"/>
              <a:ext cx="335278" cy="287852"/>
            </a:xfrm>
            <a:custGeom>
              <a:avLst/>
              <a:gdLst/>
              <a:ahLst/>
              <a:cxnLst/>
              <a:rect l="l" t="t" r="r" b="b"/>
              <a:pathLst>
                <a:path w="10180" h="8740" extrusionOk="0">
                  <a:moveTo>
                    <a:pt x="624" y="0"/>
                  </a:moveTo>
                  <a:cubicBezTo>
                    <a:pt x="420" y="0"/>
                    <a:pt x="212" y="8"/>
                    <a:pt x="1" y="24"/>
                  </a:cubicBezTo>
                  <a:cubicBezTo>
                    <a:pt x="1" y="24"/>
                    <a:pt x="1589" y="6501"/>
                    <a:pt x="10179" y="8740"/>
                  </a:cubicBezTo>
                  <a:cubicBezTo>
                    <a:pt x="10179" y="8740"/>
                    <a:pt x="7471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0"/>
            <p:cNvSpPr/>
            <p:nvPr/>
          </p:nvSpPr>
          <p:spPr>
            <a:xfrm>
              <a:off x="3542869" y="3633578"/>
              <a:ext cx="312290" cy="270067"/>
            </a:xfrm>
            <a:custGeom>
              <a:avLst/>
              <a:gdLst/>
              <a:ahLst/>
              <a:cxnLst/>
              <a:rect l="l" t="t" r="r" b="b"/>
              <a:pathLst>
                <a:path w="9482" h="8200" extrusionOk="0">
                  <a:moveTo>
                    <a:pt x="65" y="0"/>
                  </a:moveTo>
                  <a:cubicBezTo>
                    <a:pt x="25" y="0"/>
                    <a:pt x="1" y="66"/>
                    <a:pt x="45" y="89"/>
                  </a:cubicBezTo>
                  <a:cubicBezTo>
                    <a:pt x="706" y="446"/>
                    <a:pt x="1348" y="856"/>
                    <a:pt x="1963" y="1293"/>
                  </a:cubicBezTo>
                  <a:lnTo>
                    <a:pt x="964" y="1543"/>
                  </a:lnTo>
                  <a:lnTo>
                    <a:pt x="991" y="1641"/>
                  </a:lnTo>
                  <a:lnTo>
                    <a:pt x="2062" y="1365"/>
                  </a:lnTo>
                  <a:cubicBezTo>
                    <a:pt x="2633" y="1775"/>
                    <a:pt x="3195" y="2212"/>
                    <a:pt x="3730" y="2658"/>
                  </a:cubicBezTo>
                  <a:cubicBezTo>
                    <a:pt x="3569" y="2682"/>
                    <a:pt x="3143" y="2694"/>
                    <a:pt x="2649" y="2694"/>
                  </a:cubicBezTo>
                  <a:cubicBezTo>
                    <a:pt x="2403" y="2694"/>
                    <a:pt x="2139" y="2691"/>
                    <a:pt x="1883" y="2685"/>
                  </a:cubicBezTo>
                  <a:lnTo>
                    <a:pt x="1883" y="2783"/>
                  </a:lnTo>
                  <a:cubicBezTo>
                    <a:pt x="2213" y="2792"/>
                    <a:pt x="2650" y="2792"/>
                    <a:pt x="3025" y="2792"/>
                  </a:cubicBezTo>
                  <a:cubicBezTo>
                    <a:pt x="3400" y="2783"/>
                    <a:pt x="3712" y="2774"/>
                    <a:pt x="3828" y="2738"/>
                  </a:cubicBezTo>
                  <a:cubicBezTo>
                    <a:pt x="4328" y="3158"/>
                    <a:pt x="4827" y="3595"/>
                    <a:pt x="5309" y="4041"/>
                  </a:cubicBezTo>
                  <a:lnTo>
                    <a:pt x="3614" y="4282"/>
                  </a:lnTo>
                  <a:lnTo>
                    <a:pt x="3632" y="4380"/>
                  </a:lnTo>
                  <a:lnTo>
                    <a:pt x="5407" y="4130"/>
                  </a:lnTo>
                  <a:cubicBezTo>
                    <a:pt x="5826" y="4514"/>
                    <a:pt x="6237" y="4906"/>
                    <a:pt x="6638" y="5308"/>
                  </a:cubicBezTo>
                  <a:lnTo>
                    <a:pt x="5121" y="5549"/>
                  </a:lnTo>
                  <a:lnTo>
                    <a:pt x="5130" y="5647"/>
                  </a:lnTo>
                  <a:lnTo>
                    <a:pt x="6727" y="5388"/>
                  </a:lnTo>
                  <a:cubicBezTo>
                    <a:pt x="6852" y="5513"/>
                    <a:pt x="6977" y="5638"/>
                    <a:pt x="7093" y="5763"/>
                  </a:cubicBezTo>
                  <a:cubicBezTo>
                    <a:pt x="7218" y="5888"/>
                    <a:pt x="7343" y="6012"/>
                    <a:pt x="7468" y="6128"/>
                  </a:cubicBezTo>
                  <a:lnTo>
                    <a:pt x="7459" y="6155"/>
                  </a:lnTo>
                  <a:lnTo>
                    <a:pt x="6281" y="6387"/>
                  </a:lnTo>
                  <a:lnTo>
                    <a:pt x="6299" y="6485"/>
                  </a:lnTo>
                  <a:lnTo>
                    <a:pt x="7557" y="6235"/>
                  </a:lnTo>
                  <a:lnTo>
                    <a:pt x="7557" y="6227"/>
                  </a:lnTo>
                  <a:cubicBezTo>
                    <a:pt x="7860" y="6539"/>
                    <a:pt x="8164" y="6851"/>
                    <a:pt x="8458" y="7163"/>
                  </a:cubicBezTo>
                  <a:lnTo>
                    <a:pt x="7610" y="7360"/>
                  </a:lnTo>
                  <a:lnTo>
                    <a:pt x="7637" y="7458"/>
                  </a:lnTo>
                  <a:lnTo>
                    <a:pt x="8538" y="7244"/>
                  </a:lnTo>
                  <a:cubicBezTo>
                    <a:pt x="8824" y="7556"/>
                    <a:pt x="9109" y="7868"/>
                    <a:pt x="9386" y="8180"/>
                  </a:cubicBezTo>
                  <a:cubicBezTo>
                    <a:pt x="9395" y="8194"/>
                    <a:pt x="9406" y="8199"/>
                    <a:pt x="9417" y="8199"/>
                  </a:cubicBezTo>
                  <a:cubicBezTo>
                    <a:pt x="9450" y="8199"/>
                    <a:pt x="9482" y="8149"/>
                    <a:pt x="9448" y="8109"/>
                  </a:cubicBezTo>
                  <a:cubicBezTo>
                    <a:pt x="9332" y="7975"/>
                    <a:pt x="9207" y="7832"/>
                    <a:pt x="9082" y="7699"/>
                  </a:cubicBezTo>
                  <a:cubicBezTo>
                    <a:pt x="8904" y="7502"/>
                    <a:pt x="8735" y="7315"/>
                    <a:pt x="8556" y="7128"/>
                  </a:cubicBezTo>
                  <a:lnTo>
                    <a:pt x="8413" y="6012"/>
                  </a:lnTo>
                  <a:lnTo>
                    <a:pt x="8315" y="6021"/>
                  </a:lnTo>
                  <a:lnTo>
                    <a:pt x="8440" y="7003"/>
                  </a:lnTo>
                  <a:cubicBezTo>
                    <a:pt x="8155" y="6699"/>
                    <a:pt x="7860" y="6396"/>
                    <a:pt x="7566" y="6093"/>
                  </a:cubicBezTo>
                  <a:lnTo>
                    <a:pt x="7646" y="5076"/>
                  </a:lnTo>
                  <a:lnTo>
                    <a:pt x="7548" y="5067"/>
                  </a:lnTo>
                  <a:lnTo>
                    <a:pt x="7477" y="6004"/>
                  </a:lnTo>
                  <a:cubicBezTo>
                    <a:pt x="7236" y="5754"/>
                    <a:pt x="6995" y="5513"/>
                    <a:pt x="6754" y="5281"/>
                  </a:cubicBezTo>
                  <a:lnTo>
                    <a:pt x="6701" y="3595"/>
                  </a:lnTo>
                  <a:lnTo>
                    <a:pt x="6602" y="3595"/>
                  </a:lnTo>
                  <a:lnTo>
                    <a:pt x="6647" y="5183"/>
                  </a:lnTo>
                  <a:cubicBezTo>
                    <a:pt x="6263" y="4808"/>
                    <a:pt x="5880" y="4433"/>
                    <a:pt x="5487" y="4068"/>
                  </a:cubicBezTo>
                  <a:lnTo>
                    <a:pt x="5264" y="2025"/>
                  </a:lnTo>
                  <a:lnTo>
                    <a:pt x="5157" y="2034"/>
                  </a:lnTo>
                  <a:lnTo>
                    <a:pt x="5371" y="3970"/>
                  </a:lnTo>
                  <a:cubicBezTo>
                    <a:pt x="4890" y="3523"/>
                    <a:pt x="4390" y="3077"/>
                    <a:pt x="3881" y="2649"/>
                  </a:cubicBezTo>
                  <a:cubicBezTo>
                    <a:pt x="3846" y="2417"/>
                    <a:pt x="3507" y="1079"/>
                    <a:pt x="3462" y="919"/>
                  </a:cubicBezTo>
                  <a:lnTo>
                    <a:pt x="3364" y="945"/>
                  </a:lnTo>
                  <a:cubicBezTo>
                    <a:pt x="3498" y="1481"/>
                    <a:pt x="3694" y="2239"/>
                    <a:pt x="3757" y="2542"/>
                  </a:cubicBezTo>
                  <a:cubicBezTo>
                    <a:pt x="3230" y="2105"/>
                    <a:pt x="2695" y="1686"/>
                    <a:pt x="2142" y="1284"/>
                  </a:cubicBezTo>
                  <a:lnTo>
                    <a:pt x="1696" y="232"/>
                  </a:lnTo>
                  <a:lnTo>
                    <a:pt x="1607" y="276"/>
                  </a:lnTo>
                  <a:lnTo>
                    <a:pt x="1990" y="1177"/>
                  </a:lnTo>
                  <a:cubicBezTo>
                    <a:pt x="1384" y="749"/>
                    <a:pt x="750" y="357"/>
                    <a:pt x="90" y="9"/>
                  </a:cubicBezTo>
                  <a:cubicBezTo>
                    <a:pt x="81" y="3"/>
                    <a:pt x="73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3" name="Google Shape;1453;p50"/>
          <p:cNvSpPr/>
          <p:nvPr/>
        </p:nvSpPr>
        <p:spPr>
          <a:xfrm rot="-881276">
            <a:off x="8344330" y="1371267"/>
            <a:ext cx="1343671" cy="2063505"/>
          </a:xfrm>
          <a:custGeom>
            <a:avLst/>
            <a:gdLst/>
            <a:ahLst/>
            <a:cxnLst/>
            <a:rect l="l" t="t" r="r" b="b"/>
            <a:pathLst>
              <a:path w="9635" h="14797" extrusionOk="0">
                <a:moveTo>
                  <a:pt x="651" y="1"/>
                </a:moveTo>
                <a:cubicBezTo>
                  <a:pt x="275" y="1"/>
                  <a:pt x="170" y="453"/>
                  <a:pt x="527" y="953"/>
                </a:cubicBezTo>
                <a:cubicBezTo>
                  <a:pt x="1160" y="1872"/>
                  <a:pt x="2141" y="2443"/>
                  <a:pt x="3015" y="3112"/>
                </a:cubicBezTo>
                <a:cubicBezTo>
                  <a:pt x="3221" y="3264"/>
                  <a:pt x="3426" y="3424"/>
                  <a:pt x="3613" y="3612"/>
                </a:cubicBezTo>
                <a:cubicBezTo>
                  <a:pt x="3711" y="3719"/>
                  <a:pt x="3809" y="3826"/>
                  <a:pt x="3899" y="3933"/>
                </a:cubicBezTo>
                <a:cubicBezTo>
                  <a:pt x="3899" y="3942"/>
                  <a:pt x="3908" y="3942"/>
                  <a:pt x="3908" y="3951"/>
                </a:cubicBezTo>
                <a:cubicBezTo>
                  <a:pt x="4122" y="4245"/>
                  <a:pt x="4336" y="4557"/>
                  <a:pt x="4541" y="4861"/>
                </a:cubicBezTo>
                <a:lnTo>
                  <a:pt x="4532" y="4861"/>
                </a:lnTo>
                <a:cubicBezTo>
                  <a:pt x="3899" y="4397"/>
                  <a:pt x="3239" y="3968"/>
                  <a:pt x="2525" y="3656"/>
                </a:cubicBezTo>
                <a:cubicBezTo>
                  <a:pt x="2052" y="3451"/>
                  <a:pt x="1561" y="3299"/>
                  <a:pt x="1071" y="3183"/>
                </a:cubicBezTo>
                <a:cubicBezTo>
                  <a:pt x="946" y="3157"/>
                  <a:pt x="830" y="3139"/>
                  <a:pt x="705" y="3121"/>
                </a:cubicBezTo>
                <a:cubicBezTo>
                  <a:pt x="664" y="3114"/>
                  <a:pt x="621" y="3109"/>
                  <a:pt x="577" y="3109"/>
                </a:cubicBezTo>
                <a:cubicBezTo>
                  <a:pt x="515" y="3109"/>
                  <a:pt x="454" y="3118"/>
                  <a:pt x="402" y="3139"/>
                </a:cubicBezTo>
                <a:cubicBezTo>
                  <a:pt x="0" y="3335"/>
                  <a:pt x="455" y="3844"/>
                  <a:pt x="678" y="4013"/>
                </a:cubicBezTo>
                <a:cubicBezTo>
                  <a:pt x="830" y="4138"/>
                  <a:pt x="1017" y="4227"/>
                  <a:pt x="1196" y="4298"/>
                </a:cubicBezTo>
                <a:cubicBezTo>
                  <a:pt x="1954" y="4584"/>
                  <a:pt x="2757" y="4691"/>
                  <a:pt x="3551" y="4834"/>
                </a:cubicBezTo>
                <a:cubicBezTo>
                  <a:pt x="3792" y="4887"/>
                  <a:pt x="4041" y="4941"/>
                  <a:pt x="4282" y="5003"/>
                </a:cubicBezTo>
                <a:cubicBezTo>
                  <a:pt x="4398" y="5030"/>
                  <a:pt x="4523" y="5066"/>
                  <a:pt x="4639" y="5101"/>
                </a:cubicBezTo>
                <a:cubicBezTo>
                  <a:pt x="4648" y="5106"/>
                  <a:pt x="4657" y="5108"/>
                  <a:pt x="4666" y="5108"/>
                </a:cubicBezTo>
                <a:cubicBezTo>
                  <a:pt x="4675" y="5108"/>
                  <a:pt x="4684" y="5106"/>
                  <a:pt x="4693" y="5101"/>
                </a:cubicBezTo>
                <a:cubicBezTo>
                  <a:pt x="4693" y="5110"/>
                  <a:pt x="4702" y="5110"/>
                  <a:pt x="4710" y="5119"/>
                </a:cubicBezTo>
                <a:cubicBezTo>
                  <a:pt x="5460" y="6252"/>
                  <a:pt x="6147" y="7439"/>
                  <a:pt x="6771" y="8643"/>
                </a:cubicBezTo>
                <a:cubicBezTo>
                  <a:pt x="5986" y="7742"/>
                  <a:pt x="5023" y="7019"/>
                  <a:pt x="4024" y="6368"/>
                </a:cubicBezTo>
                <a:cubicBezTo>
                  <a:pt x="3775" y="6216"/>
                  <a:pt x="3203" y="5826"/>
                  <a:pt x="2869" y="5826"/>
                </a:cubicBezTo>
                <a:cubicBezTo>
                  <a:pt x="2831" y="5826"/>
                  <a:pt x="2797" y="5831"/>
                  <a:pt x="2766" y="5842"/>
                </a:cubicBezTo>
                <a:cubicBezTo>
                  <a:pt x="2614" y="5886"/>
                  <a:pt x="2543" y="6056"/>
                  <a:pt x="2543" y="6208"/>
                </a:cubicBezTo>
                <a:cubicBezTo>
                  <a:pt x="2543" y="6448"/>
                  <a:pt x="2685" y="6654"/>
                  <a:pt x="2846" y="6805"/>
                </a:cubicBezTo>
                <a:cubicBezTo>
                  <a:pt x="3292" y="7233"/>
                  <a:pt x="3836" y="7546"/>
                  <a:pt x="4380" y="7822"/>
                </a:cubicBezTo>
                <a:cubicBezTo>
                  <a:pt x="4835" y="8054"/>
                  <a:pt x="5299" y="8250"/>
                  <a:pt x="5763" y="8465"/>
                </a:cubicBezTo>
                <a:cubicBezTo>
                  <a:pt x="6182" y="8679"/>
                  <a:pt x="6566" y="8875"/>
                  <a:pt x="6994" y="9071"/>
                </a:cubicBezTo>
                <a:cubicBezTo>
                  <a:pt x="7324" y="9731"/>
                  <a:pt x="7637" y="10400"/>
                  <a:pt x="7931" y="11070"/>
                </a:cubicBezTo>
                <a:cubicBezTo>
                  <a:pt x="8208" y="11739"/>
                  <a:pt x="8457" y="12417"/>
                  <a:pt x="8689" y="13104"/>
                </a:cubicBezTo>
                <a:cubicBezTo>
                  <a:pt x="8564" y="12961"/>
                  <a:pt x="8439" y="12827"/>
                  <a:pt x="8306" y="12693"/>
                </a:cubicBezTo>
                <a:cubicBezTo>
                  <a:pt x="7726" y="12095"/>
                  <a:pt x="7101" y="11542"/>
                  <a:pt x="6423" y="11061"/>
                </a:cubicBezTo>
                <a:cubicBezTo>
                  <a:pt x="5888" y="10668"/>
                  <a:pt x="5290" y="10383"/>
                  <a:pt x="4666" y="10151"/>
                </a:cubicBezTo>
                <a:cubicBezTo>
                  <a:pt x="4595" y="10124"/>
                  <a:pt x="4523" y="10097"/>
                  <a:pt x="4452" y="10079"/>
                </a:cubicBezTo>
                <a:cubicBezTo>
                  <a:pt x="4373" y="10053"/>
                  <a:pt x="4288" y="10022"/>
                  <a:pt x="4207" y="10022"/>
                </a:cubicBezTo>
                <a:cubicBezTo>
                  <a:pt x="4178" y="10022"/>
                  <a:pt x="4149" y="10025"/>
                  <a:pt x="4122" y="10035"/>
                </a:cubicBezTo>
                <a:cubicBezTo>
                  <a:pt x="3854" y="10160"/>
                  <a:pt x="3979" y="10525"/>
                  <a:pt x="4095" y="10722"/>
                </a:cubicBezTo>
                <a:cubicBezTo>
                  <a:pt x="4282" y="11007"/>
                  <a:pt x="4559" y="11221"/>
                  <a:pt x="4844" y="11409"/>
                </a:cubicBezTo>
                <a:cubicBezTo>
                  <a:pt x="5397" y="11792"/>
                  <a:pt x="6013" y="12069"/>
                  <a:pt x="6611" y="12363"/>
                </a:cubicBezTo>
                <a:cubicBezTo>
                  <a:pt x="6905" y="12506"/>
                  <a:pt x="7199" y="12640"/>
                  <a:pt x="7485" y="12791"/>
                </a:cubicBezTo>
                <a:cubicBezTo>
                  <a:pt x="7815" y="12979"/>
                  <a:pt x="8127" y="13193"/>
                  <a:pt x="8439" y="13407"/>
                </a:cubicBezTo>
                <a:cubicBezTo>
                  <a:pt x="8564" y="13487"/>
                  <a:pt x="8680" y="13567"/>
                  <a:pt x="8787" y="13657"/>
                </a:cubicBezTo>
                <a:cubicBezTo>
                  <a:pt x="8823" y="13674"/>
                  <a:pt x="8868" y="13719"/>
                  <a:pt x="8912" y="13755"/>
                </a:cubicBezTo>
                <a:cubicBezTo>
                  <a:pt x="8912" y="13764"/>
                  <a:pt x="8912" y="13773"/>
                  <a:pt x="8912" y="13773"/>
                </a:cubicBezTo>
                <a:cubicBezTo>
                  <a:pt x="9002" y="14022"/>
                  <a:pt x="9091" y="14272"/>
                  <a:pt x="9171" y="14522"/>
                </a:cubicBezTo>
                <a:cubicBezTo>
                  <a:pt x="9211" y="14626"/>
                  <a:pt x="9230" y="14796"/>
                  <a:pt x="9350" y="14796"/>
                </a:cubicBezTo>
                <a:cubicBezTo>
                  <a:pt x="9364" y="14796"/>
                  <a:pt x="9378" y="14794"/>
                  <a:pt x="9394" y="14790"/>
                </a:cubicBezTo>
                <a:cubicBezTo>
                  <a:pt x="9635" y="14763"/>
                  <a:pt x="9251" y="14005"/>
                  <a:pt x="9242" y="13844"/>
                </a:cubicBezTo>
                <a:cubicBezTo>
                  <a:pt x="9126" y="13469"/>
                  <a:pt x="9010" y="13104"/>
                  <a:pt x="8886" y="12738"/>
                </a:cubicBezTo>
                <a:lnTo>
                  <a:pt x="8877" y="12738"/>
                </a:lnTo>
                <a:cubicBezTo>
                  <a:pt x="8859" y="12604"/>
                  <a:pt x="8832" y="12470"/>
                  <a:pt x="8805" y="12336"/>
                </a:cubicBezTo>
                <a:cubicBezTo>
                  <a:pt x="8832" y="11792"/>
                  <a:pt x="8894" y="11248"/>
                  <a:pt x="8993" y="10713"/>
                </a:cubicBezTo>
                <a:cubicBezTo>
                  <a:pt x="9091" y="10151"/>
                  <a:pt x="9189" y="9589"/>
                  <a:pt x="9278" y="9027"/>
                </a:cubicBezTo>
                <a:cubicBezTo>
                  <a:pt x="9358" y="8482"/>
                  <a:pt x="9492" y="7938"/>
                  <a:pt x="9403" y="7385"/>
                </a:cubicBezTo>
                <a:cubicBezTo>
                  <a:pt x="9358" y="7126"/>
                  <a:pt x="9242" y="6877"/>
                  <a:pt x="9046" y="6707"/>
                </a:cubicBezTo>
                <a:cubicBezTo>
                  <a:pt x="8942" y="6613"/>
                  <a:pt x="8798" y="6553"/>
                  <a:pt x="8659" y="6553"/>
                </a:cubicBezTo>
                <a:cubicBezTo>
                  <a:pt x="8560" y="6553"/>
                  <a:pt x="8464" y="6583"/>
                  <a:pt x="8386" y="6654"/>
                </a:cubicBezTo>
                <a:cubicBezTo>
                  <a:pt x="8297" y="6734"/>
                  <a:pt x="8243" y="6841"/>
                  <a:pt x="8199" y="6948"/>
                </a:cubicBezTo>
                <a:cubicBezTo>
                  <a:pt x="8145" y="7073"/>
                  <a:pt x="8118" y="7189"/>
                  <a:pt x="8092" y="7314"/>
                </a:cubicBezTo>
                <a:cubicBezTo>
                  <a:pt x="7967" y="8170"/>
                  <a:pt x="8056" y="9044"/>
                  <a:pt x="8154" y="9892"/>
                </a:cubicBezTo>
                <a:cubicBezTo>
                  <a:pt x="8243" y="10525"/>
                  <a:pt x="8386" y="11141"/>
                  <a:pt x="8529" y="11765"/>
                </a:cubicBezTo>
                <a:cubicBezTo>
                  <a:pt x="8306" y="11159"/>
                  <a:pt x="8056" y="10570"/>
                  <a:pt x="7770" y="9990"/>
                </a:cubicBezTo>
                <a:cubicBezTo>
                  <a:pt x="7333" y="9098"/>
                  <a:pt x="6869" y="8215"/>
                  <a:pt x="6370" y="7349"/>
                </a:cubicBezTo>
                <a:cubicBezTo>
                  <a:pt x="6370" y="7349"/>
                  <a:pt x="6370" y="7341"/>
                  <a:pt x="6370" y="7341"/>
                </a:cubicBezTo>
                <a:cubicBezTo>
                  <a:pt x="6290" y="6993"/>
                  <a:pt x="6298" y="6627"/>
                  <a:pt x="6290" y="6279"/>
                </a:cubicBezTo>
                <a:cubicBezTo>
                  <a:pt x="6281" y="5860"/>
                  <a:pt x="6272" y="5467"/>
                  <a:pt x="6281" y="5057"/>
                </a:cubicBezTo>
                <a:cubicBezTo>
                  <a:pt x="6272" y="4102"/>
                  <a:pt x="6450" y="3121"/>
                  <a:pt x="6200" y="2175"/>
                </a:cubicBezTo>
                <a:cubicBezTo>
                  <a:pt x="6126" y="1894"/>
                  <a:pt x="5914" y="1398"/>
                  <a:pt x="5570" y="1398"/>
                </a:cubicBezTo>
                <a:cubicBezTo>
                  <a:pt x="5543" y="1398"/>
                  <a:pt x="5515" y="1402"/>
                  <a:pt x="5487" y="1408"/>
                </a:cubicBezTo>
                <a:cubicBezTo>
                  <a:pt x="5174" y="1515"/>
                  <a:pt x="5121" y="2113"/>
                  <a:pt x="5103" y="2398"/>
                </a:cubicBezTo>
                <a:cubicBezTo>
                  <a:pt x="5094" y="2880"/>
                  <a:pt x="5157" y="3353"/>
                  <a:pt x="5246" y="3826"/>
                </a:cubicBezTo>
                <a:cubicBezTo>
                  <a:pt x="5353" y="4370"/>
                  <a:pt x="5487" y="4923"/>
                  <a:pt x="5629" y="5467"/>
                </a:cubicBezTo>
                <a:cubicBezTo>
                  <a:pt x="5745" y="5895"/>
                  <a:pt x="5861" y="6315"/>
                  <a:pt x="6013" y="6734"/>
                </a:cubicBezTo>
                <a:cubicBezTo>
                  <a:pt x="5371" y="5663"/>
                  <a:pt x="4684" y="4629"/>
                  <a:pt x="3917" y="3647"/>
                </a:cubicBezTo>
                <a:cubicBezTo>
                  <a:pt x="3925" y="3638"/>
                  <a:pt x="3925" y="3629"/>
                  <a:pt x="3925" y="3612"/>
                </a:cubicBezTo>
                <a:cubicBezTo>
                  <a:pt x="3908" y="3531"/>
                  <a:pt x="3854" y="3451"/>
                  <a:pt x="3818" y="3380"/>
                </a:cubicBezTo>
                <a:cubicBezTo>
                  <a:pt x="3738" y="3228"/>
                  <a:pt x="3658" y="3085"/>
                  <a:pt x="3578" y="2942"/>
                </a:cubicBezTo>
                <a:cubicBezTo>
                  <a:pt x="3292" y="2416"/>
                  <a:pt x="2953" y="1934"/>
                  <a:pt x="2569" y="1488"/>
                </a:cubicBezTo>
                <a:cubicBezTo>
                  <a:pt x="2150" y="1016"/>
                  <a:pt x="1704" y="570"/>
                  <a:pt x="1178" y="213"/>
                </a:cubicBezTo>
                <a:cubicBezTo>
                  <a:pt x="971" y="64"/>
                  <a:pt x="792" y="1"/>
                  <a:pt x="651" y="1"/>
                </a:cubicBezTo>
                <a:close/>
              </a:path>
            </a:pathLst>
          </a:custGeom>
          <a:solidFill>
            <a:srgbClr val="FE5471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4" name="Google Shape;1454;p50"/>
          <p:cNvGrpSpPr/>
          <p:nvPr/>
        </p:nvGrpSpPr>
        <p:grpSpPr>
          <a:xfrm>
            <a:off x="6843030" y="3218422"/>
            <a:ext cx="1891215" cy="1846651"/>
            <a:chOff x="2387344" y="2692151"/>
            <a:chExt cx="354187" cy="345854"/>
          </a:xfrm>
        </p:grpSpPr>
        <p:sp>
          <p:nvSpPr>
            <p:cNvPr id="1455" name="Google Shape;1455;p50"/>
            <p:cNvSpPr/>
            <p:nvPr/>
          </p:nvSpPr>
          <p:spPr>
            <a:xfrm>
              <a:off x="2573859" y="2825376"/>
              <a:ext cx="167672" cy="212628"/>
            </a:xfrm>
            <a:custGeom>
              <a:avLst/>
              <a:gdLst/>
              <a:ahLst/>
              <a:cxnLst/>
              <a:rect l="l" t="t" r="r" b="b"/>
              <a:pathLst>
                <a:path w="5091" h="6456" extrusionOk="0">
                  <a:moveTo>
                    <a:pt x="71" y="0"/>
                  </a:moveTo>
                  <a:cubicBezTo>
                    <a:pt x="33" y="0"/>
                    <a:pt x="0" y="55"/>
                    <a:pt x="38" y="77"/>
                  </a:cubicBezTo>
                  <a:cubicBezTo>
                    <a:pt x="2224" y="1719"/>
                    <a:pt x="3812" y="4003"/>
                    <a:pt x="4998" y="6429"/>
                  </a:cubicBezTo>
                  <a:cubicBezTo>
                    <a:pt x="5008" y="6448"/>
                    <a:pt x="5022" y="6456"/>
                    <a:pt x="5037" y="6456"/>
                  </a:cubicBezTo>
                  <a:cubicBezTo>
                    <a:pt x="5064" y="6456"/>
                    <a:pt x="5090" y="6428"/>
                    <a:pt x="5079" y="6393"/>
                  </a:cubicBezTo>
                  <a:cubicBezTo>
                    <a:pt x="3874" y="3949"/>
                    <a:pt x="2286" y="1656"/>
                    <a:pt x="92" y="6"/>
                  </a:cubicBezTo>
                  <a:cubicBezTo>
                    <a:pt x="85" y="2"/>
                    <a:pt x="78" y="0"/>
                    <a:pt x="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0"/>
            <p:cNvSpPr/>
            <p:nvPr/>
          </p:nvSpPr>
          <p:spPr>
            <a:xfrm>
              <a:off x="2657252" y="2791453"/>
              <a:ext cx="76245" cy="201595"/>
            </a:xfrm>
            <a:custGeom>
              <a:avLst/>
              <a:gdLst/>
              <a:ahLst/>
              <a:cxnLst/>
              <a:rect l="l" t="t" r="r" b="b"/>
              <a:pathLst>
                <a:path w="2315" h="6121" extrusionOk="0">
                  <a:moveTo>
                    <a:pt x="543" y="0"/>
                  </a:moveTo>
                  <a:cubicBezTo>
                    <a:pt x="0" y="0"/>
                    <a:pt x="371" y="917"/>
                    <a:pt x="450" y="1241"/>
                  </a:cubicBezTo>
                  <a:cubicBezTo>
                    <a:pt x="896" y="2990"/>
                    <a:pt x="1307" y="4488"/>
                    <a:pt x="2109" y="6112"/>
                  </a:cubicBezTo>
                  <a:lnTo>
                    <a:pt x="2243" y="6121"/>
                  </a:lnTo>
                  <a:cubicBezTo>
                    <a:pt x="2315" y="4435"/>
                    <a:pt x="2217" y="2963"/>
                    <a:pt x="1539" y="1366"/>
                  </a:cubicBezTo>
                  <a:cubicBezTo>
                    <a:pt x="1414" y="1089"/>
                    <a:pt x="994" y="28"/>
                    <a:pt x="575" y="1"/>
                  </a:cubicBezTo>
                  <a:cubicBezTo>
                    <a:pt x="564" y="0"/>
                    <a:pt x="554" y="0"/>
                    <a:pt x="5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0"/>
            <p:cNvSpPr/>
            <p:nvPr/>
          </p:nvSpPr>
          <p:spPr>
            <a:xfrm>
              <a:off x="2548103" y="2907255"/>
              <a:ext cx="141028" cy="64355"/>
            </a:xfrm>
            <a:custGeom>
              <a:avLst/>
              <a:gdLst/>
              <a:ahLst/>
              <a:cxnLst/>
              <a:rect l="l" t="t" r="r" b="b"/>
              <a:pathLst>
                <a:path w="4282" h="1954" extrusionOk="0">
                  <a:moveTo>
                    <a:pt x="833" y="1"/>
                  </a:moveTo>
                  <a:cubicBezTo>
                    <a:pt x="351" y="1"/>
                    <a:pt x="0" y="141"/>
                    <a:pt x="187" y="598"/>
                  </a:cubicBezTo>
                  <a:cubicBezTo>
                    <a:pt x="481" y="1320"/>
                    <a:pt x="1730" y="1463"/>
                    <a:pt x="2364" y="1561"/>
                  </a:cubicBezTo>
                  <a:cubicBezTo>
                    <a:pt x="3006" y="1668"/>
                    <a:pt x="3630" y="1856"/>
                    <a:pt x="4282" y="1954"/>
                  </a:cubicBezTo>
                  <a:lnTo>
                    <a:pt x="4282" y="1829"/>
                  </a:lnTo>
                  <a:cubicBezTo>
                    <a:pt x="3951" y="1088"/>
                    <a:pt x="3166" y="598"/>
                    <a:pt x="2453" y="312"/>
                  </a:cubicBezTo>
                  <a:cubicBezTo>
                    <a:pt x="2235" y="218"/>
                    <a:pt x="1433" y="1"/>
                    <a:pt x="8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0"/>
            <p:cNvSpPr/>
            <p:nvPr/>
          </p:nvSpPr>
          <p:spPr>
            <a:xfrm>
              <a:off x="2387344" y="2692151"/>
              <a:ext cx="207721" cy="157199"/>
            </a:xfrm>
            <a:custGeom>
              <a:avLst/>
              <a:gdLst/>
              <a:ahLst/>
              <a:cxnLst/>
              <a:rect l="l" t="t" r="r" b="b"/>
              <a:pathLst>
                <a:path w="6307" h="4773" extrusionOk="0">
                  <a:moveTo>
                    <a:pt x="3867" y="1"/>
                  </a:moveTo>
                  <a:cubicBezTo>
                    <a:pt x="3373" y="1"/>
                    <a:pt x="3949" y="793"/>
                    <a:pt x="4327" y="1348"/>
                  </a:cubicBezTo>
                  <a:cubicBezTo>
                    <a:pt x="4425" y="1489"/>
                    <a:pt x="4434" y="1567"/>
                    <a:pt x="4376" y="1567"/>
                  </a:cubicBezTo>
                  <a:cubicBezTo>
                    <a:pt x="4338" y="1567"/>
                    <a:pt x="4272" y="1534"/>
                    <a:pt x="4185" y="1464"/>
                  </a:cubicBezTo>
                  <a:cubicBezTo>
                    <a:pt x="3689" y="1069"/>
                    <a:pt x="3138" y="611"/>
                    <a:pt x="2539" y="611"/>
                  </a:cubicBezTo>
                  <a:cubicBezTo>
                    <a:pt x="2502" y="611"/>
                    <a:pt x="2465" y="613"/>
                    <a:pt x="2427" y="616"/>
                  </a:cubicBezTo>
                  <a:cubicBezTo>
                    <a:pt x="2142" y="634"/>
                    <a:pt x="2026" y="973"/>
                    <a:pt x="2186" y="1205"/>
                  </a:cubicBezTo>
                  <a:cubicBezTo>
                    <a:pt x="2516" y="1705"/>
                    <a:pt x="2989" y="2124"/>
                    <a:pt x="3480" y="2481"/>
                  </a:cubicBezTo>
                  <a:cubicBezTo>
                    <a:pt x="3611" y="2572"/>
                    <a:pt x="3665" y="2614"/>
                    <a:pt x="3640" y="2614"/>
                  </a:cubicBezTo>
                  <a:cubicBezTo>
                    <a:pt x="3621" y="2614"/>
                    <a:pt x="3556" y="2590"/>
                    <a:pt x="3444" y="2543"/>
                  </a:cubicBezTo>
                  <a:cubicBezTo>
                    <a:pt x="2841" y="2277"/>
                    <a:pt x="1971" y="2000"/>
                    <a:pt x="1362" y="2000"/>
                  </a:cubicBezTo>
                  <a:cubicBezTo>
                    <a:pt x="1214" y="2000"/>
                    <a:pt x="1082" y="2016"/>
                    <a:pt x="973" y="2053"/>
                  </a:cubicBezTo>
                  <a:cubicBezTo>
                    <a:pt x="1" y="2374"/>
                    <a:pt x="1874" y="3748"/>
                    <a:pt x="2338" y="4042"/>
                  </a:cubicBezTo>
                  <a:cubicBezTo>
                    <a:pt x="3053" y="4490"/>
                    <a:pt x="3663" y="4773"/>
                    <a:pt x="4380" y="4773"/>
                  </a:cubicBezTo>
                  <a:cubicBezTo>
                    <a:pt x="4647" y="4773"/>
                    <a:pt x="4929" y="4734"/>
                    <a:pt x="5237" y="4649"/>
                  </a:cubicBezTo>
                  <a:cubicBezTo>
                    <a:pt x="6005" y="4435"/>
                    <a:pt x="6281" y="4042"/>
                    <a:pt x="6299" y="3551"/>
                  </a:cubicBezTo>
                  <a:cubicBezTo>
                    <a:pt x="6306" y="3314"/>
                    <a:pt x="6271" y="3145"/>
                    <a:pt x="6263" y="3115"/>
                  </a:cubicBezTo>
                  <a:lnTo>
                    <a:pt x="6263" y="3115"/>
                  </a:lnTo>
                  <a:cubicBezTo>
                    <a:pt x="6265" y="3117"/>
                    <a:pt x="6266" y="3118"/>
                    <a:pt x="6267" y="3118"/>
                  </a:cubicBezTo>
                  <a:cubicBezTo>
                    <a:pt x="6282" y="3118"/>
                    <a:pt x="6283" y="2924"/>
                    <a:pt x="6201" y="2677"/>
                  </a:cubicBezTo>
                  <a:cubicBezTo>
                    <a:pt x="6165" y="2561"/>
                    <a:pt x="6120" y="2454"/>
                    <a:pt x="6067" y="2356"/>
                  </a:cubicBezTo>
                  <a:cubicBezTo>
                    <a:pt x="5933" y="2097"/>
                    <a:pt x="5790" y="1901"/>
                    <a:pt x="5781" y="1883"/>
                  </a:cubicBezTo>
                  <a:cubicBezTo>
                    <a:pt x="5776" y="1873"/>
                    <a:pt x="5774" y="1868"/>
                    <a:pt x="5773" y="1868"/>
                  </a:cubicBezTo>
                  <a:cubicBezTo>
                    <a:pt x="5773" y="1868"/>
                    <a:pt x="5773" y="1871"/>
                    <a:pt x="5773" y="1874"/>
                  </a:cubicBezTo>
                  <a:cubicBezTo>
                    <a:pt x="5774" y="1876"/>
                    <a:pt x="5774" y="1877"/>
                    <a:pt x="5774" y="1877"/>
                  </a:cubicBezTo>
                  <a:cubicBezTo>
                    <a:pt x="5771" y="1877"/>
                    <a:pt x="5730" y="1819"/>
                    <a:pt x="5674" y="1740"/>
                  </a:cubicBezTo>
                  <a:cubicBezTo>
                    <a:pt x="5630" y="1696"/>
                    <a:pt x="5594" y="1642"/>
                    <a:pt x="5558" y="1598"/>
                  </a:cubicBezTo>
                  <a:cubicBezTo>
                    <a:pt x="5219" y="1169"/>
                    <a:pt x="4568" y="90"/>
                    <a:pt x="3971" y="10"/>
                  </a:cubicBezTo>
                  <a:cubicBezTo>
                    <a:pt x="3932" y="4"/>
                    <a:pt x="3898" y="1"/>
                    <a:pt x="38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0"/>
            <p:cNvSpPr/>
            <p:nvPr/>
          </p:nvSpPr>
          <p:spPr>
            <a:xfrm>
              <a:off x="2492540" y="2776500"/>
              <a:ext cx="117249" cy="91724"/>
            </a:xfrm>
            <a:custGeom>
              <a:avLst/>
              <a:gdLst/>
              <a:ahLst/>
              <a:cxnLst/>
              <a:rect l="l" t="t" r="r" b="b"/>
              <a:pathLst>
                <a:path w="3560" h="2785" extrusionOk="0">
                  <a:moveTo>
                    <a:pt x="2982" y="0"/>
                  </a:moveTo>
                  <a:cubicBezTo>
                    <a:pt x="2838" y="0"/>
                    <a:pt x="2755" y="175"/>
                    <a:pt x="2712" y="375"/>
                  </a:cubicBezTo>
                  <a:cubicBezTo>
                    <a:pt x="2667" y="574"/>
                    <a:pt x="2590" y="644"/>
                    <a:pt x="2447" y="644"/>
                  </a:cubicBezTo>
                  <a:cubicBezTo>
                    <a:pt x="2391" y="644"/>
                    <a:pt x="2326" y="633"/>
                    <a:pt x="2248" y="616"/>
                  </a:cubicBezTo>
                  <a:cubicBezTo>
                    <a:pt x="2210" y="607"/>
                    <a:pt x="2173" y="603"/>
                    <a:pt x="2138" y="603"/>
                  </a:cubicBezTo>
                  <a:cubicBezTo>
                    <a:pt x="1965" y="603"/>
                    <a:pt x="1850" y="708"/>
                    <a:pt x="1865" y="857"/>
                  </a:cubicBezTo>
                  <a:cubicBezTo>
                    <a:pt x="1883" y="1133"/>
                    <a:pt x="1954" y="1115"/>
                    <a:pt x="1678" y="1187"/>
                  </a:cubicBezTo>
                  <a:cubicBezTo>
                    <a:pt x="1490" y="1231"/>
                    <a:pt x="1392" y="1374"/>
                    <a:pt x="1455" y="1526"/>
                  </a:cubicBezTo>
                  <a:cubicBezTo>
                    <a:pt x="1562" y="1784"/>
                    <a:pt x="1633" y="1713"/>
                    <a:pt x="1356" y="1740"/>
                  </a:cubicBezTo>
                  <a:cubicBezTo>
                    <a:pt x="607" y="1793"/>
                    <a:pt x="0" y="2641"/>
                    <a:pt x="1258" y="2775"/>
                  </a:cubicBezTo>
                  <a:cubicBezTo>
                    <a:pt x="1316" y="2781"/>
                    <a:pt x="1375" y="2784"/>
                    <a:pt x="1434" y="2784"/>
                  </a:cubicBezTo>
                  <a:cubicBezTo>
                    <a:pt x="2185" y="2784"/>
                    <a:pt x="3010" y="2275"/>
                    <a:pt x="3274" y="1713"/>
                  </a:cubicBezTo>
                  <a:cubicBezTo>
                    <a:pt x="3560" y="1106"/>
                    <a:pt x="3462" y="366"/>
                    <a:pt x="3230" y="134"/>
                  </a:cubicBezTo>
                  <a:cubicBezTo>
                    <a:pt x="3132" y="39"/>
                    <a:pt x="3050" y="0"/>
                    <a:pt x="29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0" name="Google Shape;1460;p50"/>
          <p:cNvGrpSpPr/>
          <p:nvPr/>
        </p:nvGrpSpPr>
        <p:grpSpPr>
          <a:xfrm flipH="1">
            <a:off x="5675700" y="4284014"/>
            <a:ext cx="1924305" cy="1846624"/>
            <a:chOff x="1947568" y="2108290"/>
            <a:chExt cx="650763" cy="624513"/>
          </a:xfrm>
        </p:grpSpPr>
        <p:sp>
          <p:nvSpPr>
            <p:cNvPr id="1461" name="Google Shape;1461;p50"/>
            <p:cNvSpPr/>
            <p:nvPr/>
          </p:nvSpPr>
          <p:spPr>
            <a:xfrm>
              <a:off x="1947568" y="2108290"/>
              <a:ext cx="650763" cy="624513"/>
            </a:xfrm>
            <a:custGeom>
              <a:avLst/>
              <a:gdLst/>
              <a:ahLst/>
              <a:cxnLst/>
              <a:rect l="l" t="t" r="r" b="b"/>
              <a:pathLst>
                <a:path w="19759" h="18962" extrusionOk="0">
                  <a:moveTo>
                    <a:pt x="17620" y="0"/>
                  </a:moveTo>
                  <a:cubicBezTo>
                    <a:pt x="16846" y="0"/>
                    <a:pt x="16035" y="421"/>
                    <a:pt x="15191" y="806"/>
                  </a:cubicBezTo>
                  <a:cubicBezTo>
                    <a:pt x="14823" y="979"/>
                    <a:pt x="14531" y="1044"/>
                    <a:pt x="14281" y="1044"/>
                  </a:cubicBezTo>
                  <a:cubicBezTo>
                    <a:pt x="13510" y="1044"/>
                    <a:pt x="13143" y="426"/>
                    <a:pt x="12219" y="426"/>
                  </a:cubicBezTo>
                  <a:cubicBezTo>
                    <a:pt x="12140" y="426"/>
                    <a:pt x="12058" y="431"/>
                    <a:pt x="11971" y="440"/>
                  </a:cubicBezTo>
                  <a:cubicBezTo>
                    <a:pt x="10650" y="610"/>
                    <a:pt x="9928" y="2465"/>
                    <a:pt x="9366" y="3616"/>
                  </a:cubicBezTo>
                  <a:cubicBezTo>
                    <a:pt x="8545" y="5320"/>
                    <a:pt x="8126" y="5454"/>
                    <a:pt x="6672" y="5909"/>
                  </a:cubicBezTo>
                  <a:cubicBezTo>
                    <a:pt x="4754" y="6507"/>
                    <a:pt x="3380" y="8924"/>
                    <a:pt x="2559" y="11431"/>
                  </a:cubicBezTo>
                  <a:cubicBezTo>
                    <a:pt x="1703" y="13956"/>
                    <a:pt x="1399" y="16561"/>
                    <a:pt x="614" y="17676"/>
                  </a:cubicBezTo>
                  <a:cubicBezTo>
                    <a:pt x="1" y="18594"/>
                    <a:pt x="193" y="18961"/>
                    <a:pt x="699" y="18961"/>
                  </a:cubicBezTo>
                  <a:cubicBezTo>
                    <a:pt x="1466" y="18961"/>
                    <a:pt x="2953" y="18117"/>
                    <a:pt x="3442" y="17069"/>
                  </a:cubicBezTo>
                  <a:cubicBezTo>
                    <a:pt x="3986" y="15909"/>
                    <a:pt x="4174" y="14545"/>
                    <a:pt x="4986" y="13643"/>
                  </a:cubicBezTo>
                  <a:cubicBezTo>
                    <a:pt x="5806" y="12725"/>
                    <a:pt x="6770" y="12448"/>
                    <a:pt x="7769" y="12091"/>
                  </a:cubicBezTo>
                  <a:cubicBezTo>
                    <a:pt x="8625" y="11788"/>
                    <a:pt x="9660" y="11422"/>
                    <a:pt x="10178" y="10468"/>
                  </a:cubicBezTo>
                  <a:cubicBezTo>
                    <a:pt x="10704" y="9504"/>
                    <a:pt x="10525" y="8237"/>
                    <a:pt x="11221" y="7336"/>
                  </a:cubicBezTo>
                  <a:cubicBezTo>
                    <a:pt x="12105" y="6248"/>
                    <a:pt x="13113" y="7042"/>
                    <a:pt x="13933" y="6373"/>
                  </a:cubicBezTo>
                  <a:cubicBezTo>
                    <a:pt x="14736" y="5748"/>
                    <a:pt x="14237" y="4705"/>
                    <a:pt x="15486" y="4259"/>
                  </a:cubicBezTo>
                  <a:cubicBezTo>
                    <a:pt x="15780" y="4160"/>
                    <a:pt x="16072" y="4131"/>
                    <a:pt x="16357" y="4131"/>
                  </a:cubicBezTo>
                  <a:cubicBezTo>
                    <a:pt x="16749" y="4131"/>
                    <a:pt x="17129" y="4185"/>
                    <a:pt x="17492" y="4185"/>
                  </a:cubicBezTo>
                  <a:cubicBezTo>
                    <a:pt x="18036" y="4185"/>
                    <a:pt x="18540" y="4065"/>
                    <a:pt x="18983" y="3465"/>
                  </a:cubicBezTo>
                  <a:cubicBezTo>
                    <a:pt x="19652" y="2581"/>
                    <a:pt x="19759" y="1297"/>
                    <a:pt x="18965" y="547"/>
                  </a:cubicBezTo>
                  <a:cubicBezTo>
                    <a:pt x="18531" y="150"/>
                    <a:pt x="18082" y="0"/>
                    <a:pt x="17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0"/>
            <p:cNvSpPr/>
            <p:nvPr/>
          </p:nvSpPr>
          <p:spPr>
            <a:xfrm>
              <a:off x="1965452" y="2148900"/>
              <a:ext cx="595794" cy="562497"/>
            </a:xfrm>
            <a:custGeom>
              <a:avLst/>
              <a:gdLst/>
              <a:ahLst/>
              <a:cxnLst/>
              <a:rect l="l" t="t" r="r" b="b"/>
              <a:pathLst>
                <a:path w="18090" h="17079" extrusionOk="0">
                  <a:moveTo>
                    <a:pt x="18020" y="1"/>
                  </a:moveTo>
                  <a:cubicBezTo>
                    <a:pt x="18017" y="1"/>
                    <a:pt x="18014" y="1"/>
                    <a:pt x="18011" y="1"/>
                  </a:cubicBezTo>
                  <a:cubicBezTo>
                    <a:pt x="17262" y="64"/>
                    <a:pt x="16531" y="269"/>
                    <a:pt x="15808" y="474"/>
                  </a:cubicBezTo>
                  <a:cubicBezTo>
                    <a:pt x="15112" y="679"/>
                    <a:pt x="14416" y="876"/>
                    <a:pt x="13738" y="1099"/>
                  </a:cubicBezTo>
                  <a:cubicBezTo>
                    <a:pt x="13042" y="1322"/>
                    <a:pt x="12418" y="1652"/>
                    <a:pt x="11856" y="2107"/>
                  </a:cubicBezTo>
                  <a:cubicBezTo>
                    <a:pt x="11187" y="2660"/>
                    <a:pt x="10553" y="3204"/>
                    <a:pt x="9813" y="3650"/>
                  </a:cubicBezTo>
                  <a:cubicBezTo>
                    <a:pt x="9189" y="4025"/>
                    <a:pt x="8609" y="4399"/>
                    <a:pt x="8100" y="4935"/>
                  </a:cubicBezTo>
                  <a:cubicBezTo>
                    <a:pt x="7529" y="5541"/>
                    <a:pt x="7012" y="6184"/>
                    <a:pt x="6512" y="6844"/>
                  </a:cubicBezTo>
                  <a:cubicBezTo>
                    <a:pt x="5513" y="8164"/>
                    <a:pt x="4639" y="9574"/>
                    <a:pt x="3729" y="10956"/>
                  </a:cubicBezTo>
                  <a:cubicBezTo>
                    <a:pt x="3095" y="11902"/>
                    <a:pt x="2373" y="12794"/>
                    <a:pt x="1793" y="13775"/>
                  </a:cubicBezTo>
                  <a:cubicBezTo>
                    <a:pt x="1499" y="14266"/>
                    <a:pt x="1276" y="14792"/>
                    <a:pt x="999" y="15301"/>
                  </a:cubicBezTo>
                  <a:cubicBezTo>
                    <a:pt x="687" y="15872"/>
                    <a:pt x="357" y="16434"/>
                    <a:pt x="27" y="16987"/>
                  </a:cubicBezTo>
                  <a:cubicBezTo>
                    <a:pt x="0" y="17033"/>
                    <a:pt x="37" y="17079"/>
                    <a:pt x="72" y="17079"/>
                  </a:cubicBezTo>
                  <a:cubicBezTo>
                    <a:pt x="85" y="17079"/>
                    <a:pt x="97" y="17073"/>
                    <a:pt x="107" y="17058"/>
                  </a:cubicBezTo>
                  <a:cubicBezTo>
                    <a:pt x="535" y="16336"/>
                    <a:pt x="954" y="15622"/>
                    <a:pt x="1338" y="14882"/>
                  </a:cubicBezTo>
                  <a:cubicBezTo>
                    <a:pt x="1534" y="14507"/>
                    <a:pt x="1713" y="14123"/>
                    <a:pt x="1927" y="13749"/>
                  </a:cubicBezTo>
                  <a:cubicBezTo>
                    <a:pt x="2141" y="13392"/>
                    <a:pt x="2382" y="13053"/>
                    <a:pt x="2623" y="12723"/>
                  </a:cubicBezTo>
                  <a:cubicBezTo>
                    <a:pt x="3586" y="11376"/>
                    <a:pt x="4478" y="9984"/>
                    <a:pt x="5397" y="8610"/>
                  </a:cubicBezTo>
                  <a:cubicBezTo>
                    <a:pt x="6325" y="7227"/>
                    <a:pt x="7306" y="5791"/>
                    <a:pt x="8528" y="4658"/>
                  </a:cubicBezTo>
                  <a:cubicBezTo>
                    <a:pt x="9090" y="4141"/>
                    <a:pt x="9795" y="3811"/>
                    <a:pt x="10429" y="3391"/>
                  </a:cubicBezTo>
                  <a:cubicBezTo>
                    <a:pt x="11124" y="2936"/>
                    <a:pt x="11686" y="2321"/>
                    <a:pt x="12373" y="1848"/>
                  </a:cubicBezTo>
                  <a:cubicBezTo>
                    <a:pt x="13167" y="1304"/>
                    <a:pt x="14131" y="1090"/>
                    <a:pt x="15041" y="813"/>
                  </a:cubicBezTo>
                  <a:cubicBezTo>
                    <a:pt x="16022" y="528"/>
                    <a:pt x="17003" y="198"/>
                    <a:pt x="18029" y="100"/>
                  </a:cubicBezTo>
                  <a:cubicBezTo>
                    <a:pt x="18089" y="100"/>
                    <a:pt x="18083" y="1"/>
                    <a:pt x="180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3" name="Google Shape;1463;p50"/>
          <p:cNvSpPr/>
          <p:nvPr/>
        </p:nvSpPr>
        <p:spPr>
          <a:xfrm>
            <a:off x="4898930" y="3577908"/>
            <a:ext cx="5011607" cy="2372162"/>
          </a:xfrm>
          <a:custGeom>
            <a:avLst/>
            <a:gdLst/>
            <a:ahLst/>
            <a:cxnLst/>
            <a:rect l="l" t="t" r="r" b="b"/>
            <a:pathLst>
              <a:path w="15051" h="8104" extrusionOk="0">
                <a:moveTo>
                  <a:pt x="13907" y="0"/>
                </a:moveTo>
                <a:cubicBezTo>
                  <a:pt x="13817" y="0"/>
                  <a:pt x="13721" y="14"/>
                  <a:pt x="13623" y="48"/>
                </a:cubicBezTo>
                <a:cubicBezTo>
                  <a:pt x="13123" y="208"/>
                  <a:pt x="13088" y="976"/>
                  <a:pt x="13088" y="976"/>
                </a:cubicBezTo>
                <a:cubicBezTo>
                  <a:pt x="13088" y="976"/>
                  <a:pt x="12512" y="520"/>
                  <a:pt x="11792" y="520"/>
                </a:cubicBezTo>
                <a:cubicBezTo>
                  <a:pt x="11551" y="520"/>
                  <a:pt x="11293" y="571"/>
                  <a:pt x="11036" y="708"/>
                </a:cubicBezTo>
                <a:cubicBezTo>
                  <a:pt x="10010" y="1252"/>
                  <a:pt x="10153" y="2626"/>
                  <a:pt x="10153" y="2626"/>
                </a:cubicBezTo>
                <a:cubicBezTo>
                  <a:pt x="10153" y="2626"/>
                  <a:pt x="9850" y="2347"/>
                  <a:pt x="9434" y="2347"/>
                </a:cubicBezTo>
                <a:cubicBezTo>
                  <a:pt x="9284" y="2347"/>
                  <a:pt x="9119" y="2384"/>
                  <a:pt x="8948" y="2483"/>
                </a:cubicBezTo>
                <a:cubicBezTo>
                  <a:pt x="8315" y="2867"/>
                  <a:pt x="8458" y="3589"/>
                  <a:pt x="8458" y="3589"/>
                </a:cubicBezTo>
                <a:cubicBezTo>
                  <a:pt x="8458" y="3589"/>
                  <a:pt x="7881" y="2845"/>
                  <a:pt x="6900" y="2845"/>
                </a:cubicBezTo>
                <a:cubicBezTo>
                  <a:pt x="6729" y="2845"/>
                  <a:pt x="6547" y="2867"/>
                  <a:pt x="6352" y="2920"/>
                </a:cubicBezTo>
                <a:cubicBezTo>
                  <a:pt x="5041" y="3286"/>
                  <a:pt x="4880" y="4972"/>
                  <a:pt x="4880" y="4972"/>
                </a:cubicBezTo>
                <a:cubicBezTo>
                  <a:pt x="4880" y="4972"/>
                  <a:pt x="4551" y="4523"/>
                  <a:pt x="4029" y="4523"/>
                </a:cubicBezTo>
                <a:cubicBezTo>
                  <a:pt x="3982" y="4523"/>
                  <a:pt x="3932" y="4527"/>
                  <a:pt x="3881" y="4535"/>
                </a:cubicBezTo>
                <a:cubicBezTo>
                  <a:pt x="3283" y="4642"/>
                  <a:pt x="3007" y="5400"/>
                  <a:pt x="3007" y="5400"/>
                </a:cubicBezTo>
                <a:cubicBezTo>
                  <a:pt x="3007" y="5400"/>
                  <a:pt x="2611" y="4757"/>
                  <a:pt x="1768" y="4757"/>
                </a:cubicBezTo>
                <a:cubicBezTo>
                  <a:pt x="1623" y="4757"/>
                  <a:pt x="1465" y="4776"/>
                  <a:pt x="1294" y="4821"/>
                </a:cubicBezTo>
                <a:cubicBezTo>
                  <a:pt x="125" y="5124"/>
                  <a:pt x="0" y="6453"/>
                  <a:pt x="188" y="7211"/>
                </a:cubicBezTo>
                <a:lnTo>
                  <a:pt x="188" y="8103"/>
                </a:lnTo>
                <a:lnTo>
                  <a:pt x="15050" y="8103"/>
                </a:lnTo>
                <a:lnTo>
                  <a:pt x="15050" y="5882"/>
                </a:lnTo>
                <a:lnTo>
                  <a:pt x="14542" y="217"/>
                </a:lnTo>
                <a:cubicBezTo>
                  <a:pt x="14542" y="217"/>
                  <a:pt x="14268" y="0"/>
                  <a:pt x="139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4" name="Google Shape;1464;p50"/>
          <p:cNvGrpSpPr/>
          <p:nvPr/>
        </p:nvGrpSpPr>
        <p:grpSpPr>
          <a:xfrm>
            <a:off x="2636725" y="914514"/>
            <a:ext cx="5100875" cy="3355068"/>
            <a:chOff x="2636725" y="914514"/>
            <a:chExt cx="5100875" cy="3355068"/>
          </a:xfrm>
        </p:grpSpPr>
        <p:sp>
          <p:nvSpPr>
            <p:cNvPr id="1465" name="Google Shape;1465;p50"/>
            <p:cNvSpPr/>
            <p:nvPr/>
          </p:nvSpPr>
          <p:spPr>
            <a:xfrm>
              <a:off x="4282485" y="3926059"/>
              <a:ext cx="404881" cy="343523"/>
            </a:xfrm>
            <a:custGeom>
              <a:avLst/>
              <a:gdLst/>
              <a:ahLst/>
              <a:cxnLst/>
              <a:rect l="l" t="t" r="r" b="b"/>
              <a:pathLst>
                <a:path w="4783" h="4059" extrusionOk="0">
                  <a:moveTo>
                    <a:pt x="1544" y="1"/>
                  </a:moveTo>
                  <a:cubicBezTo>
                    <a:pt x="1030" y="1"/>
                    <a:pt x="569" y="403"/>
                    <a:pt x="429" y="981"/>
                  </a:cubicBezTo>
                  <a:cubicBezTo>
                    <a:pt x="420" y="1008"/>
                    <a:pt x="420" y="1026"/>
                    <a:pt x="411" y="1052"/>
                  </a:cubicBezTo>
                  <a:cubicBezTo>
                    <a:pt x="411" y="1052"/>
                    <a:pt x="0" y="2533"/>
                    <a:pt x="2204" y="4059"/>
                  </a:cubicBezTo>
                  <a:cubicBezTo>
                    <a:pt x="4746" y="3202"/>
                    <a:pt x="4755" y="1659"/>
                    <a:pt x="4755" y="1659"/>
                  </a:cubicBezTo>
                  <a:cubicBezTo>
                    <a:pt x="4755" y="1632"/>
                    <a:pt x="4755" y="1614"/>
                    <a:pt x="4755" y="1588"/>
                  </a:cubicBezTo>
                  <a:cubicBezTo>
                    <a:pt x="4782" y="945"/>
                    <a:pt x="4389" y="392"/>
                    <a:pt x="3836" y="312"/>
                  </a:cubicBezTo>
                  <a:cubicBezTo>
                    <a:pt x="3792" y="306"/>
                    <a:pt x="3749" y="303"/>
                    <a:pt x="3705" y="303"/>
                  </a:cubicBezTo>
                  <a:cubicBezTo>
                    <a:pt x="3184" y="303"/>
                    <a:pt x="2711" y="736"/>
                    <a:pt x="2587" y="1329"/>
                  </a:cubicBezTo>
                  <a:cubicBezTo>
                    <a:pt x="2641" y="669"/>
                    <a:pt x="2240" y="89"/>
                    <a:pt x="1669" y="9"/>
                  </a:cubicBezTo>
                  <a:cubicBezTo>
                    <a:pt x="1627" y="3"/>
                    <a:pt x="1585" y="1"/>
                    <a:pt x="1544" y="1"/>
                  </a:cubicBezTo>
                  <a:close/>
                </a:path>
              </a:pathLst>
            </a:custGeom>
            <a:solidFill>
              <a:srgbClr val="FE5471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0"/>
            <p:cNvSpPr/>
            <p:nvPr/>
          </p:nvSpPr>
          <p:spPr>
            <a:xfrm>
              <a:off x="2636725" y="914514"/>
              <a:ext cx="320100" cy="320100"/>
            </a:xfrm>
            <a:prstGeom prst="star4">
              <a:avLst>
                <a:gd name="adj" fmla="val 1912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0"/>
            <p:cNvSpPr/>
            <p:nvPr/>
          </p:nvSpPr>
          <p:spPr>
            <a:xfrm>
              <a:off x="5355600" y="3218414"/>
              <a:ext cx="320100" cy="320100"/>
            </a:xfrm>
            <a:prstGeom prst="star4">
              <a:avLst>
                <a:gd name="adj" fmla="val 1912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0"/>
            <p:cNvSpPr/>
            <p:nvPr/>
          </p:nvSpPr>
          <p:spPr>
            <a:xfrm>
              <a:off x="7521900" y="1560963"/>
              <a:ext cx="215700" cy="215700"/>
            </a:xfrm>
            <a:prstGeom prst="star4">
              <a:avLst>
                <a:gd name="adj" fmla="val 1912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1454;p50">
            <a:extLst>
              <a:ext uri="{FF2B5EF4-FFF2-40B4-BE49-F238E27FC236}">
                <a16:creationId xmlns:a16="http://schemas.microsoft.com/office/drawing/2014/main" id="{C28284CB-A607-4D6D-AB5C-0F0C8CE3A8EB}"/>
              </a:ext>
            </a:extLst>
          </p:cNvPr>
          <p:cNvGrpSpPr/>
          <p:nvPr/>
        </p:nvGrpSpPr>
        <p:grpSpPr>
          <a:xfrm flipH="1">
            <a:off x="171877" y="3286537"/>
            <a:ext cx="1891215" cy="1846651"/>
            <a:chOff x="2387344" y="2692151"/>
            <a:chExt cx="354187" cy="345854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31" name="Google Shape;1455;p50">
              <a:extLst>
                <a:ext uri="{FF2B5EF4-FFF2-40B4-BE49-F238E27FC236}">
                  <a16:creationId xmlns:a16="http://schemas.microsoft.com/office/drawing/2014/main" id="{069FB5A5-8691-45C7-A5D0-D867548BE0AD}"/>
                </a:ext>
              </a:extLst>
            </p:cNvPr>
            <p:cNvSpPr/>
            <p:nvPr/>
          </p:nvSpPr>
          <p:spPr>
            <a:xfrm>
              <a:off x="2573859" y="2825376"/>
              <a:ext cx="167672" cy="212628"/>
            </a:xfrm>
            <a:custGeom>
              <a:avLst/>
              <a:gdLst/>
              <a:ahLst/>
              <a:cxnLst/>
              <a:rect l="l" t="t" r="r" b="b"/>
              <a:pathLst>
                <a:path w="5091" h="6456" extrusionOk="0">
                  <a:moveTo>
                    <a:pt x="71" y="0"/>
                  </a:moveTo>
                  <a:cubicBezTo>
                    <a:pt x="33" y="0"/>
                    <a:pt x="0" y="55"/>
                    <a:pt x="38" y="77"/>
                  </a:cubicBezTo>
                  <a:cubicBezTo>
                    <a:pt x="2224" y="1719"/>
                    <a:pt x="3812" y="4003"/>
                    <a:pt x="4998" y="6429"/>
                  </a:cubicBezTo>
                  <a:cubicBezTo>
                    <a:pt x="5008" y="6448"/>
                    <a:pt x="5022" y="6456"/>
                    <a:pt x="5037" y="6456"/>
                  </a:cubicBezTo>
                  <a:cubicBezTo>
                    <a:pt x="5064" y="6456"/>
                    <a:pt x="5090" y="6428"/>
                    <a:pt x="5079" y="6393"/>
                  </a:cubicBezTo>
                  <a:cubicBezTo>
                    <a:pt x="3874" y="3949"/>
                    <a:pt x="2286" y="1656"/>
                    <a:pt x="92" y="6"/>
                  </a:cubicBezTo>
                  <a:cubicBezTo>
                    <a:pt x="85" y="2"/>
                    <a:pt x="78" y="0"/>
                    <a:pt x="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56;p50">
              <a:extLst>
                <a:ext uri="{FF2B5EF4-FFF2-40B4-BE49-F238E27FC236}">
                  <a16:creationId xmlns:a16="http://schemas.microsoft.com/office/drawing/2014/main" id="{2470E386-18F7-49F3-AED2-41B48BC47652}"/>
                </a:ext>
              </a:extLst>
            </p:cNvPr>
            <p:cNvSpPr/>
            <p:nvPr/>
          </p:nvSpPr>
          <p:spPr>
            <a:xfrm>
              <a:off x="2657252" y="2791453"/>
              <a:ext cx="76245" cy="201595"/>
            </a:xfrm>
            <a:custGeom>
              <a:avLst/>
              <a:gdLst/>
              <a:ahLst/>
              <a:cxnLst/>
              <a:rect l="l" t="t" r="r" b="b"/>
              <a:pathLst>
                <a:path w="2315" h="6121" extrusionOk="0">
                  <a:moveTo>
                    <a:pt x="543" y="0"/>
                  </a:moveTo>
                  <a:cubicBezTo>
                    <a:pt x="0" y="0"/>
                    <a:pt x="371" y="917"/>
                    <a:pt x="450" y="1241"/>
                  </a:cubicBezTo>
                  <a:cubicBezTo>
                    <a:pt x="896" y="2990"/>
                    <a:pt x="1307" y="4488"/>
                    <a:pt x="2109" y="6112"/>
                  </a:cubicBezTo>
                  <a:lnTo>
                    <a:pt x="2243" y="6121"/>
                  </a:lnTo>
                  <a:cubicBezTo>
                    <a:pt x="2315" y="4435"/>
                    <a:pt x="2217" y="2963"/>
                    <a:pt x="1539" y="1366"/>
                  </a:cubicBezTo>
                  <a:cubicBezTo>
                    <a:pt x="1414" y="1089"/>
                    <a:pt x="994" y="28"/>
                    <a:pt x="575" y="1"/>
                  </a:cubicBezTo>
                  <a:cubicBezTo>
                    <a:pt x="564" y="0"/>
                    <a:pt x="554" y="0"/>
                    <a:pt x="5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57;p50">
              <a:extLst>
                <a:ext uri="{FF2B5EF4-FFF2-40B4-BE49-F238E27FC236}">
                  <a16:creationId xmlns:a16="http://schemas.microsoft.com/office/drawing/2014/main" id="{DACB70C1-3DD4-4EDC-B240-0006DE39FF0B}"/>
                </a:ext>
              </a:extLst>
            </p:cNvPr>
            <p:cNvSpPr/>
            <p:nvPr/>
          </p:nvSpPr>
          <p:spPr>
            <a:xfrm>
              <a:off x="2548103" y="2907255"/>
              <a:ext cx="141028" cy="64355"/>
            </a:xfrm>
            <a:custGeom>
              <a:avLst/>
              <a:gdLst/>
              <a:ahLst/>
              <a:cxnLst/>
              <a:rect l="l" t="t" r="r" b="b"/>
              <a:pathLst>
                <a:path w="4282" h="1954" extrusionOk="0">
                  <a:moveTo>
                    <a:pt x="833" y="1"/>
                  </a:moveTo>
                  <a:cubicBezTo>
                    <a:pt x="351" y="1"/>
                    <a:pt x="0" y="141"/>
                    <a:pt x="187" y="598"/>
                  </a:cubicBezTo>
                  <a:cubicBezTo>
                    <a:pt x="481" y="1320"/>
                    <a:pt x="1730" y="1463"/>
                    <a:pt x="2364" y="1561"/>
                  </a:cubicBezTo>
                  <a:cubicBezTo>
                    <a:pt x="3006" y="1668"/>
                    <a:pt x="3630" y="1856"/>
                    <a:pt x="4282" y="1954"/>
                  </a:cubicBezTo>
                  <a:lnTo>
                    <a:pt x="4282" y="1829"/>
                  </a:lnTo>
                  <a:cubicBezTo>
                    <a:pt x="3951" y="1088"/>
                    <a:pt x="3166" y="598"/>
                    <a:pt x="2453" y="312"/>
                  </a:cubicBezTo>
                  <a:cubicBezTo>
                    <a:pt x="2235" y="218"/>
                    <a:pt x="1433" y="1"/>
                    <a:pt x="8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58;p50">
              <a:extLst>
                <a:ext uri="{FF2B5EF4-FFF2-40B4-BE49-F238E27FC236}">
                  <a16:creationId xmlns:a16="http://schemas.microsoft.com/office/drawing/2014/main" id="{53C2A4DB-421E-4F54-B0EE-DB0914DA9459}"/>
                </a:ext>
              </a:extLst>
            </p:cNvPr>
            <p:cNvSpPr/>
            <p:nvPr/>
          </p:nvSpPr>
          <p:spPr>
            <a:xfrm>
              <a:off x="2387344" y="2692151"/>
              <a:ext cx="207721" cy="157199"/>
            </a:xfrm>
            <a:custGeom>
              <a:avLst/>
              <a:gdLst/>
              <a:ahLst/>
              <a:cxnLst/>
              <a:rect l="l" t="t" r="r" b="b"/>
              <a:pathLst>
                <a:path w="6307" h="4773" extrusionOk="0">
                  <a:moveTo>
                    <a:pt x="3867" y="1"/>
                  </a:moveTo>
                  <a:cubicBezTo>
                    <a:pt x="3373" y="1"/>
                    <a:pt x="3949" y="793"/>
                    <a:pt x="4327" y="1348"/>
                  </a:cubicBezTo>
                  <a:cubicBezTo>
                    <a:pt x="4425" y="1489"/>
                    <a:pt x="4434" y="1567"/>
                    <a:pt x="4376" y="1567"/>
                  </a:cubicBezTo>
                  <a:cubicBezTo>
                    <a:pt x="4338" y="1567"/>
                    <a:pt x="4272" y="1534"/>
                    <a:pt x="4185" y="1464"/>
                  </a:cubicBezTo>
                  <a:cubicBezTo>
                    <a:pt x="3689" y="1069"/>
                    <a:pt x="3138" y="611"/>
                    <a:pt x="2539" y="611"/>
                  </a:cubicBezTo>
                  <a:cubicBezTo>
                    <a:pt x="2502" y="611"/>
                    <a:pt x="2465" y="613"/>
                    <a:pt x="2427" y="616"/>
                  </a:cubicBezTo>
                  <a:cubicBezTo>
                    <a:pt x="2142" y="634"/>
                    <a:pt x="2026" y="973"/>
                    <a:pt x="2186" y="1205"/>
                  </a:cubicBezTo>
                  <a:cubicBezTo>
                    <a:pt x="2516" y="1705"/>
                    <a:pt x="2989" y="2124"/>
                    <a:pt x="3480" y="2481"/>
                  </a:cubicBezTo>
                  <a:cubicBezTo>
                    <a:pt x="3611" y="2572"/>
                    <a:pt x="3665" y="2614"/>
                    <a:pt x="3640" y="2614"/>
                  </a:cubicBezTo>
                  <a:cubicBezTo>
                    <a:pt x="3621" y="2614"/>
                    <a:pt x="3556" y="2590"/>
                    <a:pt x="3444" y="2543"/>
                  </a:cubicBezTo>
                  <a:cubicBezTo>
                    <a:pt x="2841" y="2277"/>
                    <a:pt x="1971" y="2000"/>
                    <a:pt x="1362" y="2000"/>
                  </a:cubicBezTo>
                  <a:cubicBezTo>
                    <a:pt x="1214" y="2000"/>
                    <a:pt x="1082" y="2016"/>
                    <a:pt x="973" y="2053"/>
                  </a:cubicBezTo>
                  <a:cubicBezTo>
                    <a:pt x="1" y="2374"/>
                    <a:pt x="1874" y="3748"/>
                    <a:pt x="2338" y="4042"/>
                  </a:cubicBezTo>
                  <a:cubicBezTo>
                    <a:pt x="3053" y="4490"/>
                    <a:pt x="3663" y="4773"/>
                    <a:pt x="4380" y="4773"/>
                  </a:cubicBezTo>
                  <a:cubicBezTo>
                    <a:pt x="4647" y="4773"/>
                    <a:pt x="4929" y="4734"/>
                    <a:pt x="5237" y="4649"/>
                  </a:cubicBezTo>
                  <a:cubicBezTo>
                    <a:pt x="6005" y="4435"/>
                    <a:pt x="6281" y="4042"/>
                    <a:pt x="6299" y="3551"/>
                  </a:cubicBezTo>
                  <a:cubicBezTo>
                    <a:pt x="6306" y="3314"/>
                    <a:pt x="6271" y="3145"/>
                    <a:pt x="6263" y="3115"/>
                  </a:cubicBezTo>
                  <a:lnTo>
                    <a:pt x="6263" y="3115"/>
                  </a:lnTo>
                  <a:cubicBezTo>
                    <a:pt x="6265" y="3117"/>
                    <a:pt x="6266" y="3118"/>
                    <a:pt x="6267" y="3118"/>
                  </a:cubicBezTo>
                  <a:cubicBezTo>
                    <a:pt x="6282" y="3118"/>
                    <a:pt x="6283" y="2924"/>
                    <a:pt x="6201" y="2677"/>
                  </a:cubicBezTo>
                  <a:cubicBezTo>
                    <a:pt x="6165" y="2561"/>
                    <a:pt x="6120" y="2454"/>
                    <a:pt x="6067" y="2356"/>
                  </a:cubicBezTo>
                  <a:cubicBezTo>
                    <a:pt x="5933" y="2097"/>
                    <a:pt x="5790" y="1901"/>
                    <a:pt x="5781" y="1883"/>
                  </a:cubicBezTo>
                  <a:cubicBezTo>
                    <a:pt x="5776" y="1873"/>
                    <a:pt x="5774" y="1868"/>
                    <a:pt x="5773" y="1868"/>
                  </a:cubicBezTo>
                  <a:cubicBezTo>
                    <a:pt x="5773" y="1868"/>
                    <a:pt x="5773" y="1871"/>
                    <a:pt x="5773" y="1874"/>
                  </a:cubicBezTo>
                  <a:cubicBezTo>
                    <a:pt x="5774" y="1876"/>
                    <a:pt x="5774" y="1877"/>
                    <a:pt x="5774" y="1877"/>
                  </a:cubicBezTo>
                  <a:cubicBezTo>
                    <a:pt x="5771" y="1877"/>
                    <a:pt x="5730" y="1819"/>
                    <a:pt x="5674" y="1740"/>
                  </a:cubicBezTo>
                  <a:cubicBezTo>
                    <a:pt x="5630" y="1696"/>
                    <a:pt x="5594" y="1642"/>
                    <a:pt x="5558" y="1598"/>
                  </a:cubicBezTo>
                  <a:cubicBezTo>
                    <a:pt x="5219" y="1169"/>
                    <a:pt x="4568" y="90"/>
                    <a:pt x="3971" y="10"/>
                  </a:cubicBezTo>
                  <a:cubicBezTo>
                    <a:pt x="3932" y="4"/>
                    <a:pt x="3898" y="1"/>
                    <a:pt x="38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59;p50">
              <a:extLst>
                <a:ext uri="{FF2B5EF4-FFF2-40B4-BE49-F238E27FC236}">
                  <a16:creationId xmlns:a16="http://schemas.microsoft.com/office/drawing/2014/main" id="{BE757AB1-4AD3-410B-8AC0-B8391E18BC26}"/>
                </a:ext>
              </a:extLst>
            </p:cNvPr>
            <p:cNvSpPr/>
            <p:nvPr/>
          </p:nvSpPr>
          <p:spPr>
            <a:xfrm>
              <a:off x="2492540" y="2776500"/>
              <a:ext cx="117249" cy="91724"/>
            </a:xfrm>
            <a:custGeom>
              <a:avLst/>
              <a:gdLst/>
              <a:ahLst/>
              <a:cxnLst/>
              <a:rect l="l" t="t" r="r" b="b"/>
              <a:pathLst>
                <a:path w="3560" h="2785" extrusionOk="0">
                  <a:moveTo>
                    <a:pt x="2982" y="0"/>
                  </a:moveTo>
                  <a:cubicBezTo>
                    <a:pt x="2838" y="0"/>
                    <a:pt x="2755" y="175"/>
                    <a:pt x="2712" y="375"/>
                  </a:cubicBezTo>
                  <a:cubicBezTo>
                    <a:pt x="2667" y="574"/>
                    <a:pt x="2590" y="644"/>
                    <a:pt x="2447" y="644"/>
                  </a:cubicBezTo>
                  <a:cubicBezTo>
                    <a:pt x="2391" y="644"/>
                    <a:pt x="2326" y="633"/>
                    <a:pt x="2248" y="616"/>
                  </a:cubicBezTo>
                  <a:cubicBezTo>
                    <a:pt x="2210" y="607"/>
                    <a:pt x="2173" y="603"/>
                    <a:pt x="2138" y="603"/>
                  </a:cubicBezTo>
                  <a:cubicBezTo>
                    <a:pt x="1965" y="603"/>
                    <a:pt x="1850" y="708"/>
                    <a:pt x="1865" y="857"/>
                  </a:cubicBezTo>
                  <a:cubicBezTo>
                    <a:pt x="1883" y="1133"/>
                    <a:pt x="1954" y="1115"/>
                    <a:pt x="1678" y="1187"/>
                  </a:cubicBezTo>
                  <a:cubicBezTo>
                    <a:pt x="1490" y="1231"/>
                    <a:pt x="1392" y="1374"/>
                    <a:pt x="1455" y="1526"/>
                  </a:cubicBezTo>
                  <a:cubicBezTo>
                    <a:pt x="1562" y="1784"/>
                    <a:pt x="1633" y="1713"/>
                    <a:pt x="1356" y="1740"/>
                  </a:cubicBezTo>
                  <a:cubicBezTo>
                    <a:pt x="607" y="1793"/>
                    <a:pt x="0" y="2641"/>
                    <a:pt x="1258" y="2775"/>
                  </a:cubicBezTo>
                  <a:cubicBezTo>
                    <a:pt x="1316" y="2781"/>
                    <a:pt x="1375" y="2784"/>
                    <a:pt x="1434" y="2784"/>
                  </a:cubicBezTo>
                  <a:cubicBezTo>
                    <a:pt x="2185" y="2784"/>
                    <a:pt x="3010" y="2275"/>
                    <a:pt x="3274" y="1713"/>
                  </a:cubicBezTo>
                  <a:cubicBezTo>
                    <a:pt x="3560" y="1106"/>
                    <a:pt x="3462" y="366"/>
                    <a:pt x="3230" y="134"/>
                  </a:cubicBezTo>
                  <a:cubicBezTo>
                    <a:pt x="3132" y="39"/>
                    <a:pt x="3050" y="0"/>
                    <a:pt x="29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kstniOkvir 5">
            <a:extLst>
              <a:ext uri="{FF2B5EF4-FFF2-40B4-BE49-F238E27FC236}">
                <a16:creationId xmlns:a16="http://schemas.microsoft.com/office/drawing/2014/main" id="{614FB4F6-3D99-4B09-8726-99E3360F9F3B}"/>
              </a:ext>
            </a:extLst>
          </p:cNvPr>
          <p:cNvSpPr txBox="1"/>
          <p:nvPr/>
        </p:nvSpPr>
        <p:spPr>
          <a:xfrm>
            <a:off x="9164932" y="330226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r-HR" dirty="0"/>
          </a:p>
        </p:txBody>
      </p:sp>
      <p:grpSp>
        <p:nvGrpSpPr>
          <p:cNvPr id="7" name="Grupa 6">
            <a:extLst>
              <a:ext uri="{FF2B5EF4-FFF2-40B4-BE49-F238E27FC236}">
                <a16:creationId xmlns:a16="http://schemas.microsoft.com/office/drawing/2014/main" id="{34F79730-800C-4B7D-BADF-B82543C236DC}"/>
              </a:ext>
            </a:extLst>
          </p:cNvPr>
          <p:cNvGrpSpPr/>
          <p:nvPr/>
        </p:nvGrpSpPr>
        <p:grpSpPr>
          <a:xfrm flipH="1">
            <a:off x="-1779769" y="2785705"/>
            <a:ext cx="5011607" cy="3423419"/>
            <a:chOff x="1579279" y="2447150"/>
            <a:chExt cx="5011607" cy="3423419"/>
          </a:xfrm>
        </p:grpSpPr>
        <p:grpSp>
          <p:nvGrpSpPr>
            <p:cNvPr id="37" name="Google Shape;1450;p50">
              <a:extLst>
                <a:ext uri="{FF2B5EF4-FFF2-40B4-BE49-F238E27FC236}">
                  <a16:creationId xmlns:a16="http://schemas.microsoft.com/office/drawing/2014/main" id="{8F444821-D768-48B8-A33A-B870C6611A71}"/>
                </a:ext>
              </a:extLst>
            </p:cNvPr>
            <p:cNvGrpSpPr/>
            <p:nvPr/>
          </p:nvGrpSpPr>
          <p:grpSpPr>
            <a:xfrm>
              <a:off x="4595729" y="2447150"/>
              <a:ext cx="1419635" cy="1218823"/>
              <a:chOff x="3532593" y="3628078"/>
              <a:chExt cx="335278" cy="287852"/>
            </a:xfrm>
          </p:grpSpPr>
          <p:sp>
            <p:nvSpPr>
              <p:cNvPr id="38" name="Google Shape;1451;p50">
                <a:extLst>
                  <a:ext uri="{FF2B5EF4-FFF2-40B4-BE49-F238E27FC236}">
                    <a16:creationId xmlns:a16="http://schemas.microsoft.com/office/drawing/2014/main" id="{203D0E0A-9F80-4D38-BCE6-A0BE4F817F41}"/>
                  </a:ext>
                </a:extLst>
              </p:cNvPr>
              <p:cNvSpPr/>
              <p:nvPr/>
            </p:nvSpPr>
            <p:spPr>
              <a:xfrm>
                <a:off x="3532593" y="3628078"/>
                <a:ext cx="335278" cy="287852"/>
              </a:xfrm>
              <a:custGeom>
                <a:avLst/>
                <a:gdLst/>
                <a:ahLst/>
                <a:cxnLst/>
                <a:rect l="l" t="t" r="r" b="b"/>
                <a:pathLst>
                  <a:path w="10180" h="8740" extrusionOk="0">
                    <a:moveTo>
                      <a:pt x="624" y="0"/>
                    </a:moveTo>
                    <a:cubicBezTo>
                      <a:pt x="420" y="0"/>
                      <a:pt x="212" y="8"/>
                      <a:pt x="1" y="24"/>
                    </a:cubicBezTo>
                    <a:cubicBezTo>
                      <a:pt x="1" y="24"/>
                      <a:pt x="1589" y="6501"/>
                      <a:pt x="10179" y="8740"/>
                    </a:cubicBezTo>
                    <a:cubicBezTo>
                      <a:pt x="10179" y="8740"/>
                      <a:pt x="7471" y="0"/>
                      <a:pt x="6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452;p50">
                <a:extLst>
                  <a:ext uri="{FF2B5EF4-FFF2-40B4-BE49-F238E27FC236}">
                    <a16:creationId xmlns:a16="http://schemas.microsoft.com/office/drawing/2014/main" id="{E0E8715B-BB81-43E2-88D3-2CAC4A79FA17}"/>
                  </a:ext>
                </a:extLst>
              </p:cNvPr>
              <p:cNvSpPr/>
              <p:nvPr/>
            </p:nvSpPr>
            <p:spPr>
              <a:xfrm>
                <a:off x="3542869" y="3633578"/>
                <a:ext cx="312290" cy="270067"/>
              </a:xfrm>
              <a:custGeom>
                <a:avLst/>
                <a:gdLst/>
                <a:ahLst/>
                <a:cxnLst/>
                <a:rect l="l" t="t" r="r" b="b"/>
                <a:pathLst>
                  <a:path w="9482" h="8200" extrusionOk="0">
                    <a:moveTo>
                      <a:pt x="65" y="0"/>
                    </a:moveTo>
                    <a:cubicBezTo>
                      <a:pt x="25" y="0"/>
                      <a:pt x="1" y="66"/>
                      <a:pt x="45" y="89"/>
                    </a:cubicBezTo>
                    <a:cubicBezTo>
                      <a:pt x="706" y="446"/>
                      <a:pt x="1348" y="856"/>
                      <a:pt x="1963" y="1293"/>
                    </a:cubicBezTo>
                    <a:lnTo>
                      <a:pt x="964" y="1543"/>
                    </a:lnTo>
                    <a:lnTo>
                      <a:pt x="991" y="1641"/>
                    </a:lnTo>
                    <a:lnTo>
                      <a:pt x="2062" y="1365"/>
                    </a:lnTo>
                    <a:cubicBezTo>
                      <a:pt x="2633" y="1775"/>
                      <a:pt x="3195" y="2212"/>
                      <a:pt x="3730" y="2658"/>
                    </a:cubicBezTo>
                    <a:cubicBezTo>
                      <a:pt x="3569" y="2682"/>
                      <a:pt x="3143" y="2694"/>
                      <a:pt x="2649" y="2694"/>
                    </a:cubicBezTo>
                    <a:cubicBezTo>
                      <a:pt x="2403" y="2694"/>
                      <a:pt x="2139" y="2691"/>
                      <a:pt x="1883" y="2685"/>
                    </a:cubicBezTo>
                    <a:lnTo>
                      <a:pt x="1883" y="2783"/>
                    </a:lnTo>
                    <a:cubicBezTo>
                      <a:pt x="2213" y="2792"/>
                      <a:pt x="2650" y="2792"/>
                      <a:pt x="3025" y="2792"/>
                    </a:cubicBezTo>
                    <a:cubicBezTo>
                      <a:pt x="3400" y="2783"/>
                      <a:pt x="3712" y="2774"/>
                      <a:pt x="3828" y="2738"/>
                    </a:cubicBezTo>
                    <a:cubicBezTo>
                      <a:pt x="4328" y="3158"/>
                      <a:pt x="4827" y="3595"/>
                      <a:pt x="5309" y="4041"/>
                    </a:cubicBezTo>
                    <a:lnTo>
                      <a:pt x="3614" y="4282"/>
                    </a:lnTo>
                    <a:lnTo>
                      <a:pt x="3632" y="4380"/>
                    </a:lnTo>
                    <a:lnTo>
                      <a:pt x="5407" y="4130"/>
                    </a:lnTo>
                    <a:cubicBezTo>
                      <a:pt x="5826" y="4514"/>
                      <a:pt x="6237" y="4906"/>
                      <a:pt x="6638" y="5308"/>
                    </a:cubicBezTo>
                    <a:lnTo>
                      <a:pt x="5121" y="5549"/>
                    </a:lnTo>
                    <a:lnTo>
                      <a:pt x="5130" y="5647"/>
                    </a:lnTo>
                    <a:lnTo>
                      <a:pt x="6727" y="5388"/>
                    </a:lnTo>
                    <a:cubicBezTo>
                      <a:pt x="6852" y="5513"/>
                      <a:pt x="6977" y="5638"/>
                      <a:pt x="7093" y="5763"/>
                    </a:cubicBezTo>
                    <a:cubicBezTo>
                      <a:pt x="7218" y="5888"/>
                      <a:pt x="7343" y="6012"/>
                      <a:pt x="7468" y="6128"/>
                    </a:cubicBezTo>
                    <a:lnTo>
                      <a:pt x="7459" y="6155"/>
                    </a:lnTo>
                    <a:lnTo>
                      <a:pt x="6281" y="6387"/>
                    </a:lnTo>
                    <a:lnTo>
                      <a:pt x="6299" y="6485"/>
                    </a:lnTo>
                    <a:lnTo>
                      <a:pt x="7557" y="6235"/>
                    </a:lnTo>
                    <a:lnTo>
                      <a:pt x="7557" y="6227"/>
                    </a:lnTo>
                    <a:cubicBezTo>
                      <a:pt x="7860" y="6539"/>
                      <a:pt x="8164" y="6851"/>
                      <a:pt x="8458" y="7163"/>
                    </a:cubicBezTo>
                    <a:lnTo>
                      <a:pt x="7610" y="7360"/>
                    </a:lnTo>
                    <a:lnTo>
                      <a:pt x="7637" y="7458"/>
                    </a:lnTo>
                    <a:lnTo>
                      <a:pt x="8538" y="7244"/>
                    </a:lnTo>
                    <a:cubicBezTo>
                      <a:pt x="8824" y="7556"/>
                      <a:pt x="9109" y="7868"/>
                      <a:pt x="9386" y="8180"/>
                    </a:cubicBezTo>
                    <a:cubicBezTo>
                      <a:pt x="9395" y="8194"/>
                      <a:pt x="9406" y="8199"/>
                      <a:pt x="9417" y="8199"/>
                    </a:cubicBezTo>
                    <a:cubicBezTo>
                      <a:pt x="9450" y="8199"/>
                      <a:pt x="9482" y="8149"/>
                      <a:pt x="9448" y="8109"/>
                    </a:cubicBezTo>
                    <a:cubicBezTo>
                      <a:pt x="9332" y="7975"/>
                      <a:pt x="9207" y="7832"/>
                      <a:pt x="9082" y="7699"/>
                    </a:cubicBezTo>
                    <a:cubicBezTo>
                      <a:pt x="8904" y="7502"/>
                      <a:pt x="8735" y="7315"/>
                      <a:pt x="8556" y="7128"/>
                    </a:cubicBezTo>
                    <a:lnTo>
                      <a:pt x="8413" y="6012"/>
                    </a:lnTo>
                    <a:lnTo>
                      <a:pt x="8315" y="6021"/>
                    </a:lnTo>
                    <a:lnTo>
                      <a:pt x="8440" y="7003"/>
                    </a:lnTo>
                    <a:cubicBezTo>
                      <a:pt x="8155" y="6699"/>
                      <a:pt x="7860" y="6396"/>
                      <a:pt x="7566" y="6093"/>
                    </a:cubicBezTo>
                    <a:lnTo>
                      <a:pt x="7646" y="5076"/>
                    </a:lnTo>
                    <a:lnTo>
                      <a:pt x="7548" y="5067"/>
                    </a:lnTo>
                    <a:lnTo>
                      <a:pt x="7477" y="6004"/>
                    </a:lnTo>
                    <a:cubicBezTo>
                      <a:pt x="7236" y="5754"/>
                      <a:pt x="6995" y="5513"/>
                      <a:pt x="6754" y="5281"/>
                    </a:cubicBezTo>
                    <a:lnTo>
                      <a:pt x="6701" y="3595"/>
                    </a:lnTo>
                    <a:lnTo>
                      <a:pt x="6602" y="3595"/>
                    </a:lnTo>
                    <a:lnTo>
                      <a:pt x="6647" y="5183"/>
                    </a:lnTo>
                    <a:cubicBezTo>
                      <a:pt x="6263" y="4808"/>
                      <a:pt x="5880" y="4433"/>
                      <a:pt x="5487" y="4068"/>
                    </a:cubicBezTo>
                    <a:lnTo>
                      <a:pt x="5264" y="2025"/>
                    </a:lnTo>
                    <a:lnTo>
                      <a:pt x="5157" y="2034"/>
                    </a:lnTo>
                    <a:lnTo>
                      <a:pt x="5371" y="3970"/>
                    </a:lnTo>
                    <a:cubicBezTo>
                      <a:pt x="4890" y="3523"/>
                      <a:pt x="4390" y="3077"/>
                      <a:pt x="3881" y="2649"/>
                    </a:cubicBezTo>
                    <a:cubicBezTo>
                      <a:pt x="3846" y="2417"/>
                      <a:pt x="3507" y="1079"/>
                      <a:pt x="3462" y="919"/>
                    </a:cubicBezTo>
                    <a:lnTo>
                      <a:pt x="3364" y="945"/>
                    </a:lnTo>
                    <a:cubicBezTo>
                      <a:pt x="3498" y="1481"/>
                      <a:pt x="3694" y="2239"/>
                      <a:pt x="3757" y="2542"/>
                    </a:cubicBezTo>
                    <a:cubicBezTo>
                      <a:pt x="3230" y="2105"/>
                      <a:pt x="2695" y="1686"/>
                      <a:pt x="2142" y="1284"/>
                    </a:cubicBezTo>
                    <a:lnTo>
                      <a:pt x="1696" y="232"/>
                    </a:lnTo>
                    <a:lnTo>
                      <a:pt x="1607" y="276"/>
                    </a:lnTo>
                    <a:lnTo>
                      <a:pt x="1990" y="1177"/>
                    </a:lnTo>
                    <a:cubicBezTo>
                      <a:pt x="1384" y="749"/>
                      <a:pt x="750" y="357"/>
                      <a:pt x="90" y="9"/>
                    </a:cubicBezTo>
                    <a:cubicBezTo>
                      <a:pt x="81" y="3"/>
                      <a:pt x="73" y="0"/>
                      <a:pt x="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1460;p50">
              <a:extLst>
                <a:ext uri="{FF2B5EF4-FFF2-40B4-BE49-F238E27FC236}">
                  <a16:creationId xmlns:a16="http://schemas.microsoft.com/office/drawing/2014/main" id="{B7C95121-EFCA-4B81-8926-321393F3496D}"/>
                </a:ext>
              </a:extLst>
            </p:cNvPr>
            <p:cNvGrpSpPr/>
            <p:nvPr/>
          </p:nvGrpSpPr>
          <p:grpSpPr>
            <a:xfrm flipH="1">
              <a:off x="2356049" y="4023945"/>
              <a:ext cx="1924305" cy="1846624"/>
              <a:chOff x="1947568" y="2108290"/>
              <a:chExt cx="650763" cy="624513"/>
            </a:xfrm>
          </p:grpSpPr>
          <p:sp>
            <p:nvSpPr>
              <p:cNvPr id="41" name="Google Shape;1461;p50">
                <a:extLst>
                  <a:ext uri="{FF2B5EF4-FFF2-40B4-BE49-F238E27FC236}">
                    <a16:creationId xmlns:a16="http://schemas.microsoft.com/office/drawing/2014/main" id="{68D39DCF-D366-412F-B13D-FF257DA853D1}"/>
                  </a:ext>
                </a:extLst>
              </p:cNvPr>
              <p:cNvSpPr/>
              <p:nvPr/>
            </p:nvSpPr>
            <p:spPr>
              <a:xfrm>
                <a:off x="1947568" y="2108290"/>
                <a:ext cx="650763" cy="624513"/>
              </a:xfrm>
              <a:custGeom>
                <a:avLst/>
                <a:gdLst/>
                <a:ahLst/>
                <a:cxnLst/>
                <a:rect l="l" t="t" r="r" b="b"/>
                <a:pathLst>
                  <a:path w="19759" h="18962" extrusionOk="0">
                    <a:moveTo>
                      <a:pt x="17620" y="0"/>
                    </a:moveTo>
                    <a:cubicBezTo>
                      <a:pt x="16846" y="0"/>
                      <a:pt x="16035" y="421"/>
                      <a:pt x="15191" y="806"/>
                    </a:cubicBezTo>
                    <a:cubicBezTo>
                      <a:pt x="14823" y="979"/>
                      <a:pt x="14531" y="1044"/>
                      <a:pt x="14281" y="1044"/>
                    </a:cubicBezTo>
                    <a:cubicBezTo>
                      <a:pt x="13510" y="1044"/>
                      <a:pt x="13143" y="426"/>
                      <a:pt x="12219" y="426"/>
                    </a:cubicBezTo>
                    <a:cubicBezTo>
                      <a:pt x="12140" y="426"/>
                      <a:pt x="12058" y="431"/>
                      <a:pt x="11971" y="440"/>
                    </a:cubicBezTo>
                    <a:cubicBezTo>
                      <a:pt x="10650" y="610"/>
                      <a:pt x="9928" y="2465"/>
                      <a:pt x="9366" y="3616"/>
                    </a:cubicBezTo>
                    <a:cubicBezTo>
                      <a:pt x="8545" y="5320"/>
                      <a:pt x="8126" y="5454"/>
                      <a:pt x="6672" y="5909"/>
                    </a:cubicBezTo>
                    <a:cubicBezTo>
                      <a:pt x="4754" y="6507"/>
                      <a:pt x="3380" y="8924"/>
                      <a:pt x="2559" y="11431"/>
                    </a:cubicBezTo>
                    <a:cubicBezTo>
                      <a:pt x="1703" y="13956"/>
                      <a:pt x="1399" y="16561"/>
                      <a:pt x="614" y="17676"/>
                    </a:cubicBezTo>
                    <a:cubicBezTo>
                      <a:pt x="1" y="18594"/>
                      <a:pt x="193" y="18961"/>
                      <a:pt x="699" y="18961"/>
                    </a:cubicBezTo>
                    <a:cubicBezTo>
                      <a:pt x="1466" y="18961"/>
                      <a:pt x="2953" y="18117"/>
                      <a:pt x="3442" y="17069"/>
                    </a:cubicBezTo>
                    <a:cubicBezTo>
                      <a:pt x="3986" y="15909"/>
                      <a:pt x="4174" y="14545"/>
                      <a:pt x="4986" y="13643"/>
                    </a:cubicBezTo>
                    <a:cubicBezTo>
                      <a:pt x="5806" y="12725"/>
                      <a:pt x="6770" y="12448"/>
                      <a:pt x="7769" y="12091"/>
                    </a:cubicBezTo>
                    <a:cubicBezTo>
                      <a:pt x="8625" y="11788"/>
                      <a:pt x="9660" y="11422"/>
                      <a:pt x="10178" y="10468"/>
                    </a:cubicBezTo>
                    <a:cubicBezTo>
                      <a:pt x="10704" y="9504"/>
                      <a:pt x="10525" y="8237"/>
                      <a:pt x="11221" y="7336"/>
                    </a:cubicBezTo>
                    <a:cubicBezTo>
                      <a:pt x="12105" y="6248"/>
                      <a:pt x="13113" y="7042"/>
                      <a:pt x="13933" y="6373"/>
                    </a:cubicBezTo>
                    <a:cubicBezTo>
                      <a:pt x="14736" y="5748"/>
                      <a:pt x="14237" y="4705"/>
                      <a:pt x="15486" y="4259"/>
                    </a:cubicBezTo>
                    <a:cubicBezTo>
                      <a:pt x="15780" y="4160"/>
                      <a:pt x="16072" y="4131"/>
                      <a:pt x="16357" y="4131"/>
                    </a:cubicBezTo>
                    <a:cubicBezTo>
                      <a:pt x="16749" y="4131"/>
                      <a:pt x="17129" y="4185"/>
                      <a:pt x="17492" y="4185"/>
                    </a:cubicBezTo>
                    <a:cubicBezTo>
                      <a:pt x="18036" y="4185"/>
                      <a:pt x="18540" y="4065"/>
                      <a:pt x="18983" y="3465"/>
                    </a:cubicBezTo>
                    <a:cubicBezTo>
                      <a:pt x="19652" y="2581"/>
                      <a:pt x="19759" y="1297"/>
                      <a:pt x="18965" y="547"/>
                    </a:cubicBezTo>
                    <a:cubicBezTo>
                      <a:pt x="18531" y="150"/>
                      <a:pt x="18082" y="0"/>
                      <a:pt x="176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462;p50">
                <a:extLst>
                  <a:ext uri="{FF2B5EF4-FFF2-40B4-BE49-F238E27FC236}">
                    <a16:creationId xmlns:a16="http://schemas.microsoft.com/office/drawing/2014/main" id="{8FD7A5D1-1F9B-476D-BC5D-C7F6F538C686}"/>
                  </a:ext>
                </a:extLst>
              </p:cNvPr>
              <p:cNvSpPr/>
              <p:nvPr/>
            </p:nvSpPr>
            <p:spPr>
              <a:xfrm>
                <a:off x="1965452" y="2148900"/>
                <a:ext cx="595794" cy="562497"/>
              </a:xfrm>
              <a:custGeom>
                <a:avLst/>
                <a:gdLst/>
                <a:ahLst/>
                <a:cxnLst/>
                <a:rect l="l" t="t" r="r" b="b"/>
                <a:pathLst>
                  <a:path w="18090" h="17079" extrusionOk="0">
                    <a:moveTo>
                      <a:pt x="18020" y="1"/>
                    </a:moveTo>
                    <a:cubicBezTo>
                      <a:pt x="18017" y="1"/>
                      <a:pt x="18014" y="1"/>
                      <a:pt x="18011" y="1"/>
                    </a:cubicBezTo>
                    <a:cubicBezTo>
                      <a:pt x="17262" y="64"/>
                      <a:pt x="16531" y="269"/>
                      <a:pt x="15808" y="474"/>
                    </a:cubicBezTo>
                    <a:cubicBezTo>
                      <a:pt x="15112" y="679"/>
                      <a:pt x="14416" y="876"/>
                      <a:pt x="13738" y="1099"/>
                    </a:cubicBezTo>
                    <a:cubicBezTo>
                      <a:pt x="13042" y="1322"/>
                      <a:pt x="12418" y="1652"/>
                      <a:pt x="11856" y="2107"/>
                    </a:cubicBezTo>
                    <a:cubicBezTo>
                      <a:pt x="11187" y="2660"/>
                      <a:pt x="10553" y="3204"/>
                      <a:pt x="9813" y="3650"/>
                    </a:cubicBezTo>
                    <a:cubicBezTo>
                      <a:pt x="9189" y="4025"/>
                      <a:pt x="8609" y="4399"/>
                      <a:pt x="8100" y="4935"/>
                    </a:cubicBezTo>
                    <a:cubicBezTo>
                      <a:pt x="7529" y="5541"/>
                      <a:pt x="7012" y="6184"/>
                      <a:pt x="6512" y="6844"/>
                    </a:cubicBezTo>
                    <a:cubicBezTo>
                      <a:pt x="5513" y="8164"/>
                      <a:pt x="4639" y="9574"/>
                      <a:pt x="3729" y="10956"/>
                    </a:cubicBezTo>
                    <a:cubicBezTo>
                      <a:pt x="3095" y="11902"/>
                      <a:pt x="2373" y="12794"/>
                      <a:pt x="1793" y="13775"/>
                    </a:cubicBezTo>
                    <a:cubicBezTo>
                      <a:pt x="1499" y="14266"/>
                      <a:pt x="1276" y="14792"/>
                      <a:pt x="999" y="15301"/>
                    </a:cubicBezTo>
                    <a:cubicBezTo>
                      <a:pt x="687" y="15872"/>
                      <a:pt x="357" y="16434"/>
                      <a:pt x="27" y="16987"/>
                    </a:cubicBezTo>
                    <a:cubicBezTo>
                      <a:pt x="0" y="17033"/>
                      <a:pt x="37" y="17079"/>
                      <a:pt x="72" y="17079"/>
                    </a:cubicBezTo>
                    <a:cubicBezTo>
                      <a:pt x="85" y="17079"/>
                      <a:pt x="97" y="17073"/>
                      <a:pt x="107" y="17058"/>
                    </a:cubicBezTo>
                    <a:cubicBezTo>
                      <a:pt x="535" y="16336"/>
                      <a:pt x="954" y="15622"/>
                      <a:pt x="1338" y="14882"/>
                    </a:cubicBezTo>
                    <a:cubicBezTo>
                      <a:pt x="1534" y="14507"/>
                      <a:pt x="1713" y="14123"/>
                      <a:pt x="1927" y="13749"/>
                    </a:cubicBezTo>
                    <a:cubicBezTo>
                      <a:pt x="2141" y="13392"/>
                      <a:pt x="2382" y="13053"/>
                      <a:pt x="2623" y="12723"/>
                    </a:cubicBezTo>
                    <a:cubicBezTo>
                      <a:pt x="3586" y="11376"/>
                      <a:pt x="4478" y="9984"/>
                      <a:pt x="5397" y="8610"/>
                    </a:cubicBezTo>
                    <a:cubicBezTo>
                      <a:pt x="6325" y="7227"/>
                      <a:pt x="7306" y="5791"/>
                      <a:pt x="8528" y="4658"/>
                    </a:cubicBezTo>
                    <a:cubicBezTo>
                      <a:pt x="9090" y="4141"/>
                      <a:pt x="9795" y="3811"/>
                      <a:pt x="10429" y="3391"/>
                    </a:cubicBezTo>
                    <a:cubicBezTo>
                      <a:pt x="11124" y="2936"/>
                      <a:pt x="11686" y="2321"/>
                      <a:pt x="12373" y="1848"/>
                    </a:cubicBezTo>
                    <a:cubicBezTo>
                      <a:pt x="13167" y="1304"/>
                      <a:pt x="14131" y="1090"/>
                      <a:pt x="15041" y="813"/>
                    </a:cubicBezTo>
                    <a:cubicBezTo>
                      <a:pt x="16022" y="528"/>
                      <a:pt x="17003" y="198"/>
                      <a:pt x="18029" y="100"/>
                    </a:cubicBezTo>
                    <a:cubicBezTo>
                      <a:pt x="18089" y="100"/>
                      <a:pt x="18083" y="1"/>
                      <a:pt x="180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" name="Google Shape;1463;p50">
              <a:extLst>
                <a:ext uri="{FF2B5EF4-FFF2-40B4-BE49-F238E27FC236}">
                  <a16:creationId xmlns:a16="http://schemas.microsoft.com/office/drawing/2014/main" id="{0167DA3A-26BB-4464-96DA-77E196F2A64B}"/>
                </a:ext>
              </a:extLst>
            </p:cNvPr>
            <p:cNvSpPr/>
            <p:nvPr/>
          </p:nvSpPr>
          <p:spPr>
            <a:xfrm>
              <a:off x="1579279" y="3317839"/>
              <a:ext cx="5011607" cy="2372162"/>
            </a:xfrm>
            <a:custGeom>
              <a:avLst/>
              <a:gdLst/>
              <a:ahLst/>
              <a:cxnLst/>
              <a:rect l="l" t="t" r="r" b="b"/>
              <a:pathLst>
                <a:path w="15051" h="8104" extrusionOk="0">
                  <a:moveTo>
                    <a:pt x="13907" y="0"/>
                  </a:moveTo>
                  <a:cubicBezTo>
                    <a:pt x="13817" y="0"/>
                    <a:pt x="13721" y="14"/>
                    <a:pt x="13623" y="48"/>
                  </a:cubicBezTo>
                  <a:cubicBezTo>
                    <a:pt x="13123" y="208"/>
                    <a:pt x="13088" y="976"/>
                    <a:pt x="13088" y="976"/>
                  </a:cubicBezTo>
                  <a:cubicBezTo>
                    <a:pt x="13088" y="976"/>
                    <a:pt x="12512" y="520"/>
                    <a:pt x="11792" y="520"/>
                  </a:cubicBezTo>
                  <a:cubicBezTo>
                    <a:pt x="11551" y="520"/>
                    <a:pt x="11293" y="571"/>
                    <a:pt x="11036" y="708"/>
                  </a:cubicBezTo>
                  <a:cubicBezTo>
                    <a:pt x="10010" y="1252"/>
                    <a:pt x="10153" y="2626"/>
                    <a:pt x="10153" y="2626"/>
                  </a:cubicBezTo>
                  <a:cubicBezTo>
                    <a:pt x="10153" y="2626"/>
                    <a:pt x="9850" y="2347"/>
                    <a:pt x="9434" y="2347"/>
                  </a:cubicBezTo>
                  <a:cubicBezTo>
                    <a:pt x="9284" y="2347"/>
                    <a:pt x="9119" y="2384"/>
                    <a:pt x="8948" y="2483"/>
                  </a:cubicBezTo>
                  <a:cubicBezTo>
                    <a:pt x="8315" y="2867"/>
                    <a:pt x="8458" y="3589"/>
                    <a:pt x="8458" y="3589"/>
                  </a:cubicBezTo>
                  <a:cubicBezTo>
                    <a:pt x="8458" y="3589"/>
                    <a:pt x="7881" y="2845"/>
                    <a:pt x="6900" y="2845"/>
                  </a:cubicBezTo>
                  <a:cubicBezTo>
                    <a:pt x="6729" y="2845"/>
                    <a:pt x="6547" y="2867"/>
                    <a:pt x="6352" y="2920"/>
                  </a:cubicBezTo>
                  <a:cubicBezTo>
                    <a:pt x="5041" y="3286"/>
                    <a:pt x="4880" y="4972"/>
                    <a:pt x="4880" y="4972"/>
                  </a:cubicBezTo>
                  <a:cubicBezTo>
                    <a:pt x="4880" y="4972"/>
                    <a:pt x="4551" y="4523"/>
                    <a:pt x="4029" y="4523"/>
                  </a:cubicBezTo>
                  <a:cubicBezTo>
                    <a:pt x="3982" y="4523"/>
                    <a:pt x="3932" y="4527"/>
                    <a:pt x="3881" y="4535"/>
                  </a:cubicBezTo>
                  <a:cubicBezTo>
                    <a:pt x="3283" y="4642"/>
                    <a:pt x="3007" y="5400"/>
                    <a:pt x="3007" y="5400"/>
                  </a:cubicBezTo>
                  <a:cubicBezTo>
                    <a:pt x="3007" y="5400"/>
                    <a:pt x="2611" y="4757"/>
                    <a:pt x="1768" y="4757"/>
                  </a:cubicBezTo>
                  <a:cubicBezTo>
                    <a:pt x="1623" y="4757"/>
                    <a:pt x="1465" y="4776"/>
                    <a:pt x="1294" y="4821"/>
                  </a:cubicBezTo>
                  <a:cubicBezTo>
                    <a:pt x="125" y="5124"/>
                    <a:pt x="0" y="6453"/>
                    <a:pt x="188" y="7211"/>
                  </a:cubicBezTo>
                  <a:lnTo>
                    <a:pt x="188" y="8103"/>
                  </a:lnTo>
                  <a:lnTo>
                    <a:pt x="15050" y="8103"/>
                  </a:lnTo>
                  <a:lnTo>
                    <a:pt x="15050" y="5882"/>
                  </a:lnTo>
                  <a:lnTo>
                    <a:pt x="14542" y="217"/>
                  </a:lnTo>
                  <a:cubicBezTo>
                    <a:pt x="14542" y="217"/>
                    <a:pt x="14268" y="0"/>
                    <a:pt x="139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49"/>
          <p:cNvSpPr/>
          <p:nvPr/>
        </p:nvSpPr>
        <p:spPr>
          <a:xfrm>
            <a:off x="6482313" y="1458198"/>
            <a:ext cx="1491234" cy="593150"/>
          </a:xfrm>
          <a:custGeom>
            <a:avLst/>
            <a:gdLst/>
            <a:ahLst/>
            <a:cxnLst/>
            <a:rect l="l" t="t" r="r" b="b"/>
            <a:pathLst>
              <a:path w="7725" h="3073" extrusionOk="0">
                <a:moveTo>
                  <a:pt x="3031" y="0"/>
                </a:moveTo>
                <a:cubicBezTo>
                  <a:pt x="2544" y="0"/>
                  <a:pt x="2056" y="318"/>
                  <a:pt x="1968" y="932"/>
                </a:cubicBezTo>
                <a:cubicBezTo>
                  <a:pt x="1950" y="1101"/>
                  <a:pt x="1941" y="1289"/>
                  <a:pt x="1950" y="1512"/>
                </a:cubicBezTo>
                <a:cubicBezTo>
                  <a:pt x="1950" y="1512"/>
                  <a:pt x="1861" y="1396"/>
                  <a:pt x="1718" y="1280"/>
                </a:cubicBezTo>
                <a:cubicBezTo>
                  <a:pt x="1524" y="1128"/>
                  <a:pt x="1306" y="1060"/>
                  <a:pt x="1093" y="1060"/>
                </a:cubicBezTo>
                <a:cubicBezTo>
                  <a:pt x="529" y="1060"/>
                  <a:pt x="0" y="1534"/>
                  <a:pt x="59" y="2181"/>
                </a:cubicBezTo>
                <a:cubicBezTo>
                  <a:pt x="85" y="2457"/>
                  <a:pt x="201" y="2770"/>
                  <a:pt x="487" y="3073"/>
                </a:cubicBezTo>
                <a:lnTo>
                  <a:pt x="7106" y="3073"/>
                </a:lnTo>
                <a:cubicBezTo>
                  <a:pt x="7106" y="3073"/>
                  <a:pt x="7115" y="3073"/>
                  <a:pt x="7124" y="3064"/>
                </a:cubicBezTo>
                <a:cubicBezTo>
                  <a:pt x="7724" y="2722"/>
                  <a:pt x="7452" y="1819"/>
                  <a:pt x="6816" y="1819"/>
                </a:cubicBezTo>
                <a:cubicBezTo>
                  <a:pt x="6772" y="1819"/>
                  <a:pt x="6726" y="1823"/>
                  <a:pt x="6678" y="1833"/>
                </a:cubicBezTo>
                <a:cubicBezTo>
                  <a:pt x="6535" y="1851"/>
                  <a:pt x="6384" y="1913"/>
                  <a:pt x="6223" y="2011"/>
                </a:cubicBezTo>
                <a:cubicBezTo>
                  <a:pt x="6223" y="2011"/>
                  <a:pt x="6410" y="1761"/>
                  <a:pt x="6491" y="1414"/>
                </a:cubicBezTo>
                <a:cubicBezTo>
                  <a:pt x="6631" y="751"/>
                  <a:pt x="6098" y="171"/>
                  <a:pt x="5461" y="171"/>
                </a:cubicBezTo>
                <a:cubicBezTo>
                  <a:pt x="5369" y="171"/>
                  <a:pt x="5274" y="183"/>
                  <a:pt x="5179" y="209"/>
                </a:cubicBezTo>
                <a:cubicBezTo>
                  <a:pt x="4733" y="325"/>
                  <a:pt x="4269" y="655"/>
                  <a:pt x="4135" y="1512"/>
                </a:cubicBezTo>
                <a:cubicBezTo>
                  <a:pt x="4135" y="1512"/>
                  <a:pt x="4144" y="1190"/>
                  <a:pt x="4064" y="825"/>
                </a:cubicBezTo>
                <a:cubicBezTo>
                  <a:pt x="3927" y="269"/>
                  <a:pt x="3479" y="0"/>
                  <a:pt x="30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49"/>
          <p:cNvSpPr/>
          <p:nvPr/>
        </p:nvSpPr>
        <p:spPr>
          <a:xfrm>
            <a:off x="808947" y="2051350"/>
            <a:ext cx="1088337" cy="432901"/>
          </a:xfrm>
          <a:custGeom>
            <a:avLst/>
            <a:gdLst/>
            <a:ahLst/>
            <a:cxnLst/>
            <a:rect l="l" t="t" r="r" b="b"/>
            <a:pathLst>
              <a:path w="7725" h="3073" extrusionOk="0">
                <a:moveTo>
                  <a:pt x="3031" y="0"/>
                </a:moveTo>
                <a:cubicBezTo>
                  <a:pt x="2544" y="0"/>
                  <a:pt x="2056" y="318"/>
                  <a:pt x="1968" y="932"/>
                </a:cubicBezTo>
                <a:cubicBezTo>
                  <a:pt x="1950" y="1101"/>
                  <a:pt x="1941" y="1289"/>
                  <a:pt x="1950" y="1512"/>
                </a:cubicBezTo>
                <a:cubicBezTo>
                  <a:pt x="1950" y="1512"/>
                  <a:pt x="1861" y="1396"/>
                  <a:pt x="1718" y="1280"/>
                </a:cubicBezTo>
                <a:cubicBezTo>
                  <a:pt x="1524" y="1128"/>
                  <a:pt x="1306" y="1060"/>
                  <a:pt x="1093" y="1060"/>
                </a:cubicBezTo>
                <a:cubicBezTo>
                  <a:pt x="529" y="1060"/>
                  <a:pt x="0" y="1534"/>
                  <a:pt x="59" y="2181"/>
                </a:cubicBezTo>
                <a:cubicBezTo>
                  <a:pt x="85" y="2457"/>
                  <a:pt x="201" y="2770"/>
                  <a:pt x="487" y="3073"/>
                </a:cubicBezTo>
                <a:lnTo>
                  <a:pt x="7106" y="3073"/>
                </a:lnTo>
                <a:cubicBezTo>
                  <a:pt x="7106" y="3073"/>
                  <a:pt x="7115" y="3073"/>
                  <a:pt x="7124" y="3064"/>
                </a:cubicBezTo>
                <a:cubicBezTo>
                  <a:pt x="7724" y="2722"/>
                  <a:pt x="7452" y="1819"/>
                  <a:pt x="6816" y="1819"/>
                </a:cubicBezTo>
                <a:cubicBezTo>
                  <a:pt x="6772" y="1819"/>
                  <a:pt x="6726" y="1823"/>
                  <a:pt x="6678" y="1833"/>
                </a:cubicBezTo>
                <a:cubicBezTo>
                  <a:pt x="6535" y="1851"/>
                  <a:pt x="6384" y="1913"/>
                  <a:pt x="6223" y="2011"/>
                </a:cubicBezTo>
                <a:cubicBezTo>
                  <a:pt x="6223" y="2011"/>
                  <a:pt x="6410" y="1761"/>
                  <a:pt x="6491" y="1414"/>
                </a:cubicBezTo>
                <a:cubicBezTo>
                  <a:pt x="6631" y="751"/>
                  <a:pt x="6098" y="171"/>
                  <a:pt x="5461" y="171"/>
                </a:cubicBezTo>
                <a:cubicBezTo>
                  <a:pt x="5369" y="171"/>
                  <a:pt x="5274" y="183"/>
                  <a:pt x="5179" y="209"/>
                </a:cubicBezTo>
                <a:cubicBezTo>
                  <a:pt x="4733" y="325"/>
                  <a:pt x="4269" y="655"/>
                  <a:pt x="4135" y="1512"/>
                </a:cubicBezTo>
                <a:cubicBezTo>
                  <a:pt x="4135" y="1512"/>
                  <a:pt x="4144" y="1190"/>
                  <a:pt x="4064" y="825"/>
                </a:cubicBezTo>
                <a:cubicBezTo>
                  <a:pt x="3927" y="269"/>
                  <a:pt x="3479" y="0"/>
                  <a:pt x="30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49"/>
          <p:cNvSpPr/>
          <p:nvPr/>
        </p:nvSpPr>
        <p:spPr>
          <a:xfrm>
            <a:off x="8430900" y="2159938"/>
            <a:ext cx="215700" cy="215700"/>
          </a:xfrm>
          <a:prstGeom prst="star4">
            <a:avLst>
              <a:gd name="adj" fmla="val 1912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7" name="Google Shape;1437;p49"/>
          <p:cNvGrpSpPr/>
          <p:nvPr/>
        </p:nvGrpSpPr>
        <p:grpSpPr>
          <a:xfrm>
            <a:off x="2266950" y="1594714"/>
            <a:ext cx="5658241" cy="2608199"/>
            <a:chOff x="2266950" y="1594714"/>
            <a:chExt cx="5658241" cy="2608199"/>
          </a:xfrm>
        </p:grpSpPr>
        <p:sp>
          <p:nvSpPr>
            <p:cNvPr id="1438" name="Google Shape;1438;p49"/>
            <p:cNvSpPr/>
            <p:nvPr/>
          </p:nvSpPr>
          <p:spPr>
            <a:xfrm>
              <a:off x="3964235" y="1643434"/>
              <a:ext cx="404881" cy="343523"/>
            </a:xfrm>
            <a:custGeom>
              <a:avLst/>
              <a:gdLst/>
              <a:ahLst/>
              <a:cxnLst/>
              <a:rect l="l" t="t" r="r" b="b"/>
              <a:pathLst>
                <a:path w="4783" h="4059" extrusionOk="0">
                  <a:moveTo>
                    <a:pt x="1544" y="1"/>
                  </a:moveTo>
                  <a:cubicBezTo>
                    <a:pt x="1030" y="1"/>
                    <a:pt x="569" y="403"/>
                    <a:pt x="429" y="981"/>
                  </a:cubicBezTo>
                  <a:cubicBezTo>
                    <a:pt x="420" y="1008"/>
                    <a:pt x="420" y="1026"/>
                    <a:pt x="411" y="1052"/>
                  </a:cubicBezTo>
                  <a:cubicBezTo>
                    <a:pt x="411" y="1052"/>
                    <a:pt x="0" y="2533"/>
                    <a:pt x="2204" y="4059"/>
                  </a:cubicBezTo>
                  <a:cubicBezTo>
                    <a:pt x="4746" y="3202"/>
                    <a:pt x="4755" y="1659"/>
                    <a:pt x="4755" y="1659"/>
                  </a:cubicBezTo>
                  <a:cubicBezTo>
                    <a:pt x="4755" y="1632"/>
                    <a:pt x="4755" y="1614"/>
                    <a:pt x="4755" y="1588"/>
                  </a:cubicBezTo>
                  <a:cubicBezTo>
                    <a:pt x="4782" y="945"/>
                    <a:pt x="4389" y="392"/>
                    <a:pt x="3836" y="312"/>
                  </a:cubicBezTo>
                  <a:cubicBezTo>
                    <a:pt x="3792" y="306"/>
                    <a:pt x="3749" y="303"/>
                    <a:pt x="3705" y="303"/>
                  </a:cubicBezTo>
                  <a:cubicBezTo>
                    <a:pt x="3184" y="303"/>
                    <a:pt x="2711" y="736"/>
                    <a:pt x="2587" y="1329"/>
                  </a:cubicBezTo>
                  <a:cubicBezTo>
                    <a:pt x="2641" y="669"/>
                    <a:pt x="2240" y="89"/>
                    <a:pt x="1669" y="9"/>
                  </a:cubicBezTo>
                  <a:cubicBezTo>
                    <a:pt x="1627" y="3"/>
                    <a:pt x="1585" y="1"/>
                    <a:pt x="1544" y="1"/>
                  </a:cubicBezTo>
                  <a:close/>
                </a:path>
              </a:pathLst>
            </a:custGeom>
            <a:solidFill>
              <a:srgbClr val="FE5471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2511750" y="3987213"/>
              <a:ext cx="215700" cy="215700"/>
            </a:xfrm>
            <a:prstGeom prst="star4">
              <a:avLst>
                <a:gd name="adj" fmla="val 1912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2266950" y="1594714"/>
              <a:ext cx="320100" cy="320100"/>
            </a:xfrm>
            <a:prstGeom prst="star4">
              <a:avLst>
                <a:gd name="adj" fmla="val 1912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9"/>
            <p:cNvSpPr/>
            <p:nvPr/>
          </p:nvSpPr>
          <p:spPr>
            <a:xfrm>
              <a:off x="7520310" y="2363996"/>
              <a:ext cx="404881" cy="343523"/>
            </a:xfrm>
            <a:custGeom>
              <a:avLst/>
              <a:gdLst/>
              <a:ahLst/>
              <a:cxnLst/>
              <a:rect l="l" t="t" r="r" b="b"/>
              <a:pathLst>
                <a:path w="4783" h="4059" extrusionOk="0">
                  <a:moveTo>
                    <a:pt x="1544" y="1"/>
                  </a:moveTo>
                  <a:cubicBezTo>
                    <a:pt x="1030" y="1"/>
                    <a:pt x="569" y="403"/>
                    <a:pt x="429" y="981"/>
                  </a:cubicBezTo>
                  <a:cubicBezTo>
                    <a:pt x="420" y="1008"/>
                    <a:pt x="420" y="1026"/>
                    <a:pt x="411" y="1052"/>
                  </a:cubicBezTo>
                  <a:cubicBezTo>
                    <a:pt x="411" y="1052"/>
                    <a:pt x="0" y="2533"/>
                    <a:pt x="2204" y="4059"/>
                  </a:cubicBezTo>
                  <a:cubicBezTo>
                    <a:pt x="4746" y="3202"/>
                    <a:pt x="4755" y="1659"/>
                    <a:pt x="4755" y="1659"/>
                  </a:cubicBezTo>
                  <a:cubicBezTo>
                    <a:pt x="4755" y="1632"/>
                    <a:pt x="4755" y="1614"/>
                    <a:pt x="4755" y="1588"/>
                  </a:cubicBezTo>
                  <a:cubicBezTo>
                    <a:pt x="4782" y="945"/>
                    <a:pt x="4389" y="392"/>
                    <a:pt x="3836" y="312"/>
                  </a:cubicBezTo>
                  <a:cubicBezTo>
                    <a:pt x="3792" y="306"/>
                    <a:pt x="3749" y="303"/>
                    <a:pt x="3705" y="303"/>
                  </a:cubicBezTo>
                  <a:cubicBezTo>
                    <a:pt x="3184" y="303"/>
                    <a:pt x="2711" y="736"/>
                    <a:pt x="2587" y="1329"/>
                  </a:cubicBezTo>
                  <a:cubicBezTo>
                    <a:pt x="2641" y="669"/>
                    <a:pt x="2240" y="89"/>
                    <a:pt x="1669" y="9"/>
                  </a:cubicBezTo>
                  <a:cubicBezTo>
                    <a:pt x="1627" y="3"/>
                    <a:pt x="1585" y="1"/>
                    <a:pt x="1544" y="1"/>
                  </a:cubicBezTo>
                  <a:close/>
                </a:path>
              </a:pathLst>
            </a:custGeom>
            <a:solidFill>
              <a:srgbClr val="FE5471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1448;p50">
            <a:extLst>
              <a:ext uri="{FF2B5EF4-FFF2-40B4-BE49-F238E27FC236}">
                <a16:creationId xmlns:a16="http://schemas.microsoft.com/office/drawing/2014/main" id="{18D1E457-BDE2-4861-A7E9-60FE0692E2DA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rcRect t="21875" b="21875"/>
          <a:stretch/>
        </p:blipFill>
        <p:spPr>
          <a:xfrm>
            <a:off x="459911" y="911515"/>
            <a:ext cx="3585900" cy="3585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48" name="Google Shape;1448;p50"/>
          <p:cNvPicPr preferRelativeResize="0">
            <a:picLocks noGrp="1"/>
          </p:cNvPicPr>
          <p:nvPr>
            <p:ph type="pic" idx="2"/>
          </p:nvPr>
        </p:nvPicPr>
        <p:blipFill>
          <a:blip r:embed="rId4"/>
          <a:srcRect t="21875" b="21875"/>
          <a:stretch/>
        </p:blipFill>
        <p:spPr>
          <a:xfrm>
            <a:off x="4844900" y="778800"/>
            <a:ext cx="3585900" cy="3585900"/>
          </a:xfrm>
          <a:prstGeom prst="ellipse">
            <a:avLst/>
          </a:prstGeom>
        </p:spPr>
      </p:pic>
      <p:sp>
        <p:nvSpPr>
          <p:cNvPr id="1449" name="Google Shape;1449;p50"/>
          <p:cNvSpPr/>
          <p:nvPr/>
        </p:nvSpPr>
        <p:spPr>
          <a:xfrm>
            <a:off x="4779374" y="1096103"/>
            <a:ext cx="1169025" cy="464884"/>
          </a:xfrm>
          <a:custGeom>
            <a:avLst/>
            <a:gdLst/>
            <a:ahLst/>
            <a:cxnLst/>
            <a:rect l="l" t="t" r="r" b="b"/>
            <a:pathLst>
              <a:path w="6950" h="2764" extrusionOk="0">
                <a:moveTo>
                  <a:pt x="2725" y="0"/>
                </a:moveTo>
                <a:cubicBezTo>
                  <a:pt x="2289" y="0"/>
                  <a:pt x="1853" y="285"/>
                  <a:pt x="1774" y="837"/>
                </a:cubicBezTo>
                <a:cubicBezTo>
                  <a:pt x="1747" y="989"/>
                  <a:pt x="1747" y="1158"/>
                  <a:pt x="1756" y="1354"/>
                </a:cubicBezTo>
                <a:cubicBezTo>
                  <a:pt x="1756" y="1354"/>
                  <a:pt x="1676" y="1256"/>
                  <a:pt x="1542" y="1149"/>
                </a:cubicBezTo>
                <a:cubicBezTo>
                  <a:pt x="1369" y="1015"/>
                  <a:pt x="1173" y="955"/>
                  <a:pt x="982" y="955"/>
                </a:cubicBezTo>
                <a:cubicBezTo>
                  <a:pt x="476" y="955"/>
                  <a:pt x="1" y="1378"/>
                  <a:pt x="52" y="1961"/>
                </a:cubicBezTo>
                <a:cubicBezTo>
                  <a:pt x="79" y="2211"/>
                  <a:pt x="177" y="2496"/>
                  <a:pt x="436" y="2764"/>
                </a:cubicBezTo>
                <a:lnTo>
                  <a:pt x="6386" y="2764"/>
                </a:lnTo>
                <a:cubicBezTo>
                  <a:pt x="6386" y="2764"/>
                  <a:pt x="6395" y="2755"/>
                  <a:pt x="6404" y="2755"/>
                </a:cubicBezTo>
                <a:cubicBezTo>
                  <a:pt x="6949" y="2445"/>
                  <a:pt x="6698" y="1630"/>
                  <a:pt x="6118" y="1630"/>
                </a:cubicBezTo>
                <a:cubicBezTo>
                  <a:pt x="6081" y="1630"/>
                  <a:pt x="6042" y="1633"/>
                  <a:pt x="6003" y="1640"/>
                </a:cubicBezTo>
                <a:cubicBezTo>
                  <a:pt x="5878" y="1667"/>
                  <a:pt x="5744" y="1720"/>
                  <a:pt x="5592" y="1809"/>
                </a:cubicBezTo>
                <a:cubicBezTo>
                  <a:pt x="5592" y="1809"/>
                  <a:pt x="5762" y="1586"/>
                  <a:pt x="5833" y="1265"/>
                </a:cubicBezTo>
                <a:cubicBezTo>
                  <a:pt x="5958" y="672"/>
                  <a:pt x="5481" y="153"/>
                  <a:pt x="4906" y="153"/>
                </a:cubicBezTo>
                <a:cubicBezTo>
                  <a:pt x="4824" y="153"/>
                  <a:pt x="4740" y="164"/>
                  <a:pt x="4656" y="186"/>
                </a:cubicBezTo>
                <a:cubicBezTo>
                  <a:pt x="4263" y="293"/>
                  <a:pt x="3835" y="596"/>
                  <a:pt x="3719" y="1354"/>
                </a:cubicBezTo>
                <a:cubicBezTo>
                  <a:pt x="3719" y="1354"/>
                  <a:pt x="3728" y="1069"/>
                  <a:pt x="3648" y="739"/>
                </a:cubicBezTo>
                <a:cubicBezTo>
                  <a:pt x="3528" y="242"/>
                  <a:pt x="3127" y="0"/>
                  <a:pt x="27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0" name="Google Shape;1450;p50"/>
          <p:cNvGrpSpPr/>
          <p:nvPr/>
        </p:nvGrpSpPr>
        <p:grpSpPr>
          <a:xfrm>
            <a:off x="7915380" y="2707219"/>
            <a:ext cx="1419635" cy="1218823"/>
            <a:chOff x="3532593" y="3628078"/>
            <a:chExt cx="335278" cy="287852"/>
          </a:xfrm>
        </p:grpSpPr>
        <p:sp>
          <p:nvSpPr>
            <p:cNvPr id="1451" name="Google Shape;1451;p50"/>
            <p:cNvSpPr/>
            <p:nvPr/>
          </p:nvSpPr>
          <p:spPr>
            <a:xfrm>
              <a:off x="3532593" y="3628078"/>
              <a:ext cx="335278" cy="287852"/>
            </a:xfrm>
            <a:custGeom>
              <a:avLst/>
              <a:gdLst/>
              <a:ahLst/>
              <a:cxnLst/>
              <a:rect l="l" t="t" r="r" b="b"/>
              <a:pathLst>
                <a:path w="10180" h="8740" extrusionOk="0">
                  <a:moveTo>
                    <a:pt x="624" y="0"/>
                  </a:moveTo>
                  <a:cubicBezTo>
                    <a:pt x="420" y="0"/>
                    <a:pt x="212" y="8"/>
                    <a:pt x="1" y="24"/>
                  </a:cubicBezTo>
                  <a:cubicBezTo>
                    <a:pt x="1" y="24"/>
                    <a:pt x="1589" y="6501"/>
                    <a:pt x="10179" y="8740"/>
                  </a:cubicBezTo>
                  <a:cubicBezTo>
                    <a:pt x="10179" y="8740"/>
                    <a:pt x="7471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0"/>
            <p:cNvSpPr/>
            <p:nvPr/>
          </p:nvSpPr>
          <p:spPr>
            <a:xfrm>
              <a:off x="3542869" y="3633578"/>
              <a:ext cx="312290" cy="270067"/>
            </a:xfrm>
            <a:custGeom>
              <a:avLst/>
              <a:gdLst/>
              <a:ahLst/>
              <a:cxnLst/>
              <a:rect l="l" t="t" r="r" b="b"/>
              <a:pathLst>
                <a:path w="9482" h="8200" extrusionOk="0">
                  <a:moveTo>
                    <a:pt x="65" y="0"/>
                  </a:moveTo>
                  <a:cubicBezTo>
                    <a:pt x="25" y="0"/>
                    <a:pt x="1" y="66"/>
                    <a:pt x="45" y="89"/>
                  </a:cubicBezTo>
                  <a:cubicBezTo>
                    <a:pt x="706" y="446"/>
                    <a:pt x="1348" y="856"/>
                    <a:pt x="1963" y="1293"/>
                  </a:cubicBezTo>
                  <a:lnTo>
                    <a:pt x="964" y="1543"/>
                  </a:lnTo>
                  <a:lnTo>
                    <a:pt x="991" y="1641"/>
                  </a:lnTo>
                  <a:lnTo>
                    <a:pt x="2062" y="1365"/>
                  </a:lnTo>
                  <a:cubicBezTo>
                    <a:pt x="2633" y="1775"/>
                    <a:pt x="3195" y="2212"/>
                    <a:pt x="3730" y="2658"/>
                  </a:cubicBezTo>
                  <a:cubicBezTo>
                    <a:pt x="3569" y="2682"/>
                    <a:pt x="3143" y="2694"/>
                    <a:pt x="2649" y="2694"/>
                  </a:cubicBezTo>
                  <a:cubicBezTo>
                    <a:pt x="2403" y="2694"/>
                    <a:pt x="2139" y="2691"/>
                    <a:pt x="1883" y="2685"/>
                  </a:cubicBezTo>
                  <a:lnTo>
                    <a:pt x="1883" y="2783"/>
                  </a:lnTo>
                  <a:cubicBezTo>
                    <a:pt x="2213" y="2792"/>
                    <a:pt x="2650" y="2792"/>
                    <a:pt x="3025" y="2792"/>
                  </a:cubicBezTo>
                  <a:cubicBezTo>
                    <a:pt x="3400" y="2783"/>
                    <a:pt x="3712" y="2774"/>
                    <a:pt x="3828" y="2738"/>
                  </a:cubicBezTo>
                  <a:cubicBezTo>
                    <a:pt x="4328" y="3158"/>
                    <a:pt x="4827" y="3595"/>
                    <a:pt x="5309" y="4041"/>
                  </a:cubicBezTo>
                  <a:lnTo>
                    <a:pt x="3614" y="4282"/>
                  </a:lnTo>
                  <a:lnTo>
                    <a:pt x="3632" y="4380"/>
                  </a:lnTo>
                  <a:lnTo>
                    <a:pt x="5407" y="4130"/>
                  </a:lnTo>
                  <a:cubicBezTo>
                    <a:pt x="5826" y="4514"/>
                    <a:pt x="6237" y="4906"/>
                    <a:pt x="6638" y="5308"/>
                  </a:cubicBezTo>
                  <a:lnTo>
                    <a:pt x="5121" y="5549"/>
                  </a:lnTo>
                  <a:lnTo>
                    <a:pt x="5130" y="5647"/>
                  </a:lnTo>
                  <a:lnTo>
                    <a:pt x="6727" y="5388"/>
                  </a:lnTo>
                  <a:cubicBezTo>
                    <a:pt x="6852" y="5513"/>
                    <a:pt x="6977" y="5638"/>
                    <a:pt x="7093" y="5763"/>
                  </a:cubicBezTo>
                  <a:cubicBezTo>
                    <a:pt x="7218" y="5888"/>
                    <a:pt x="7343" y="6012"/>
                    <a:pt x="7468" y="6128"/>
                  </a:cubicBezTo>
                  <a:lnTo>
                    <a:pt x="7459" y="6155"/>
                  </a:lnTo>
                  <a:lnTo>
                    <a:pt x="6281" y="6387"/>
                  </a:lnTo>
                  <a:lnTo>
                    <a:pt x="6299" y="6485"/>
                  </a:lnTo>
                  <a:lnTo>
                    <a:pt x="7557" y="6235"/>
                  </a:lnTo>
                  <a:lnTo>
                    <a:pt x="7557" y="6227"/>
                  </a:lnTo>
                  <a:cubicBezTo>
                    <a:pt x="7860" y="6539"/>
                    <a:pt x="8164" y="6851"/>
                    <a:pt x="8458" y="7163"/>
                  </a:cubicBezTo>
                  <a:lnTo>
                    <a:pt x="7610" y="7360"/>
                  </a:lnTo>
                  <a:lnTo>
                    <a:pt x="7637" y="7458"/>
                  </a:lnTo>
                  <a:lnTo>
                    <a:pt x="8538" y="7244"/>
                  </a:lnTo>
                  <a:cubicBezTo>
                    <a:pt x="8824" y="7556"/>
                    <a:pt x="9109" y="7868"/>
                    <a:pt x="9386" y="8180"/>
                  </a:cubicBezTo>
                  <a:cubicBezTo>
                    <a:pt x="9395" y="8194"/>
                    <a:pt x="9406" y="8199"/>
                    <a:pt x="9417" y="8199"/>
                  </a:cubicBezTo>
                  <a:cubicBezTo>
                    <a:pt x="9450" y="8199"/>
                    <a:pt x="9482" y="8149"/>
                    <a:pt x="9448" y="8109"/>
                  </a:cubicBezTo>
                  <a:cubicBezTo>
                    <a:pt x="9332" y="7975"/>
                    <a:pt x="9207" y="7832"/>
                    <a:pt x="9082" y="7699"/>
                  </a:cubicBezTo>
                  <a:cubicBezTo>
                    <a:pt x="8904" y="7502"/>
                    <a:pt x="8735" y="7315"/>
                    <a:pt x="8556" y="7128"/>
                  </a:cubicBezTo>
                  <a:lnTo>
                    <a:pt x="8413" y="6012"/>
                  </a:lnTo>
                  <a:lnTo>
                    <a:pt x="8315" y="6021"/>
                  </a:lnTo>
                  <a:lnTo>
                    <a:pt x="8440" y="7003"/>
                  </a:lnTo>
                  <a:cubicBezTo>
                    <a:pt x="8155" y="6699"/>
                    <a:pt x="7860" y="6396"/>
                    <a:pt x="7566" y="6093"/>
                  </a:cubicBezTo>
                  <a:lnTo>
                    <a:pt x="7646" y="5076"/>
                  </a:lnTo>
                  <a:lnTo>
                    <a:pt x="7548" y="5067"/>
                  </a:lnTo>
                  <a:lnTo>
                    <a:pt x="7477" y="6004"/>
                  </a:lnTo>
                  <a:cubicBezTo>
                    <a:pt x="7236" y="5754"/>
                    <a:pt x="6995" y="5513"/>
                    <a:pt x="6754" y="5281"/>
                  </a:cubicBezTo>
                  <a:lnTo>
                    <a:pt x="6701" y="3595"/>
                  </a:lnTo>
                  <a:lnTo>
                    <a:pt x="6602" y="3595"/>
                  </a:lnTo>
                  <a:lnTo>
                    <a:pt x="6647" y="5183"/>
                  </a:lnTo>
                  <a:cubicBezTo>
                    <a:pt x="6263" y="4808"/>
                    <a:pt x="5880" y="4433"/>
                    <a:pt x="5487" y="4068"/>
                  </a:cubicBezTo>
                  <a:lnTo>
                    <a:pt x="5264" y="2025"/>
                  </a:lnTo>
                  <a:lnTo>
                    <a:pt x="5157" y="2034"/>
                  </a:lnTo>
                  <a:lnTo>
                    <a:pt x="5371" y="3970"/>
                  </a:lnTo>
                  <a:cubicBezTo>
                    <a:pt x="4890" y="3523"/>
                    <a:pt x="4390" y="3077"/>
                    <a:pt x="3881" y="2649"/>
                  </a:cubicBezTo>
                  <a:cubicBezTo>
                    <a:pt x="3846" y="2417"/>
                    <a:pt x="3507" y="1079"/>
                    <a:pt x="3462" y="919"/>
                  </a:cubicBezTo>
                  <a:lnTo>
                    <a:pt x="3364" y="945"/>
                  </a:lnTo>
                  <a:cubicBezTo>
                    <a:pt x="3498" y="1481"/>
                    <a:pt x="3694" y="2239"/>
                    <a:pt x="3757" y="2542"/>
                  </a:cubicBezTo>
                  <a:cubicBezTo>
                    <a:pt x="3230" y="2105"/>
                    <a:pt x="2695" y="1686"/>
                    <a:pt x="2142" y="1284"/>
                  </a:cubicBezTo>
                  <a:lnTo>
                    <a:pt x="1696" y="232"/>
                  </a:lnTo>
                  <a:lnTo>
                    <a:pt x="1607" y="276"/>
                  </a:lnTo>
                  <a:lnTo>
                    <a:pt x="1990" y="1177"/>
                  </a:lnTo>
                  <a:cubicBezTo>
                    <a:pt x="1384" y="749"/>
                    <a:pt x="750" y="357"/>
                    <a:pt x="90" y="9"/>
                  </a:cubicBezTo>
                  <a:cubicBezTo>
                    <a:pt x="81" y="3"/>
                    <a:pt x="73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3" name="Google Shape;1453;p50"/>
          <p:cNvSpPr/>
          <p:nvPr/>
        </p:nvSpPr>
        <p:spPr>
          <a:xfrm rot="-881276">
            <a:off x="8344330" y="1371267"/>
            <a:ext cx="1343671" cy="2063505"/>
          </a:xfrm>
          <a:custGeom>
            <a:avLst/>
            <a:gdLst/>
            <a:ahLst/>
            <a:cxnLst/>
            <a:rect l="l" t="t" r="r" b="b"/>
            <a:pathLst>
              <a:path w="9635" h="14797" extrusionOk="0">
                <a:moveTo>
                  <a:pt x="651" y="1"/>
                </a:moveTo>
                <a:cubicBezTo>
                  <a:pt x="275" y="1"/>
                  <a:pt x="170" y="453"/>
                  <a:pt x="527" y="953"/>
                </a:cubicBezTo>
                <a:cubicBezTo>
                  <a:pt x="1160" y="1872"/>
                  <a:pt x="2141" y="2443"/>
                  <a:pt x="3015" y="3112"/>
                </a:cubicBezTo>
                <a:cubicBezTo>
                  <a:pt x="3221" y="3264"/>
                  <a:pt x="3426" y="3424"/>
                  <a:pt x="3613" y="3612"/>
                </a:cubicBezTo>
                <a:cubicBezTo>
                  <a:pt x="3711" y="3719"/>
                  <a:pt x="3809" y="3826"/>
                  <a:pt x="3899" y="3933"/>
                </a:cubicBezTo>
                <a:cubicBezTo>
                  <a:pt x="3899" y="3942"/>
                  <a:pt x="3908" y="3942"/>
                  <a:pt x="3908" y="3951"/>
                </a:cubicBezTo>
                <a:cubicBezTo>
                  <a:pt x="4122" y="4245"/>
                  <a:pt x="4336" y="4557"/>
                  <a:pt x="4541" y="4861"/>
                </a:cubicBezTo>
                <a:lnTo>
                  <a:pt x="4532" y="4861"/>
                </a:lnTo>
                <a:cubicBezTo>
                  <a:pt x="3899" y="4397"/>
                  <a:pt x="3239" y="3968"/>
                  <a:pt x="2525" y="3656"/>
                </a:cubicBezTo>
                <a:cubicBezTo>
                  <a:pt x="2052" y="3451"/>
                  <a:pt x="1561" y="3299"/>
                  <a:pt x="1071" y="3183"/>
                </a:cubicBezTo>
                <a:cubicBezTo>
                  <a:pt x="946" y="3157"/>
                  <a:pt x="830" y="3139"/>
                  <a:pt x="705" y="3121"/>
                </a:cubicBezTo>
                <a:cubicBezTo>
                  <a:pt x="664" y="3114"/>
                  <a:pt x="621" y="3109"/>
                  <a:pt x="577" y="3109"/>
                </a:cubicBezTo>
                <a:cubicBezTo>
                  <a:pt x="515" y="3109"/>
                  <a:pt x="454" y="3118"/>
                  <a:pt x="402" y="3139"/>
                </a:cubicBezTo>
                <a:cubicBezTo>
                  <a:pt x="0" y="3335"/>
                  <a:pt x="455" y="3844"/>
                  <a:pt x="678" y="4013"/>
                </a:cubicBezTo>
                <a:cubicBezTo>
                  <a:pt x="830" y="4138"/>
                  <a:pt x="1017" y="4227"/>
                  <a:pt x="1196" y="4298"/>
                </a:cubicBezTo>
                <a:cubicBezTo>
                  <a:pt x="1954" y="4584"/>
                  <a:pt x="2757" y="4691"/>
                  <a:pt x="3551" y="4834"/>
                </a:cubicBezTo>
                <a:cubicBezTo>
                  <a:pt x="3792" y="4887"/>
                  <a:pt x="4041" y="4941"/>
                  <a:pt x="4282" y="5003"/>
                </a:cubicBezTo>
                <a:cubicBezTo>
                  <a:pt x="4398" y="5030"/>
                  <a:pt x="4523" y="5066"/>
                  <a:pt x="4639" y="5101"/>
                </a:cubicBezTo>
                <a:cubicBezTo>
                  <a:pt x="4648" y="5106"/>
                  <a:pt x="4657" y="5108"/>
                  <a:pt x="4666" y="5108"/>
                </a:cubicBezTo>
                <a:cubicBezTo>
                  <a:pt x="4675" y="5108"/>
                  <a:pt x="4684" y="5106"/>
                  <a:pt x="4693" y="5101"/>
                </a:cubicBezTo>
                <a:cubicBezTo>
                  <a:pt x="4693" y="5110"/>
                  <a:pt x="4702" y="5110"/>
                  <a:pt x="4710" y="5119"/>
                </a:cubicBezTo>
                <a:cubicBezTo>
                  <a:pt x="5460" y="6252"/>
                  <a:pt x="6147" y="7439"/>
                  <a:pt x="6771" y="8643"/>
                </a:cubicBezTo>
                <a:cubicBezTo>
                  <a:pt x="5986" y="7742"/>
                  <a:pt x="5023" y="7019"/>
                  <a:pt x="4024" y="6368"/>
                </a:cubicBezTo>
                <a:cubicBezTo>
                  <a:pt x="3775" y="6216"/>
                  <a:pt x="3203" y="5826"/>
                  <a:pt x="2869" y="5826"/>
                </a:cubicBezTo>
                <a:cubicBezTo>
                  <a:pt x="2831" y="5826"/>
                  <a:pt x="2797" y="5831"/>
                  <a:pt x="2766" y="5842"/>
                </a:cubicBezTo>
                <a:cubicBezTo>
                  <a:pt x="2614" y="5886"/>
                  <a:pt x="2543" y="6056"/>
                  <a:pt x="2543" y="6208"/>
                </a:cubicBezTo>
                <a:cubicBezTo>
                  <a:pt x="2543" y="6448"/>
                  <a:pt x="2685" y="6654"/>
                  <a:pt x="2846" y="6805"/>
                </a:cubicBezTo>
                <a:cubicBezTo>
                  <a:pt x="3292" y="7233"/>
                  <a:pt x="3836" y="7546"/>
                  <a:pt x="4380" y="7822"/>
                </a:cubicBezTo>
                <a:cubicBezTo>
                  <a:pt x="4835" y="8054"/>
                  <a:pt x="5299" y="8250"/>
                  <a:pt x="5763" y="8465"/>
                </a:cubicBezTo>
                <a:cubicBezTo>
                  <a:pt x="6182" y="8679"/>
                  <a:pt x="6566" y="8875"/>
                  <a:pt x="6994" y="9071"/>
                </a:cubicBezTo>
                <a:cubicBezTo>
                  <a:pt x="7324" y="9731"/>
                  <a:pt x="7637" y="10400"/>
                  <a:pt x="7931" y="11070"/>
                </a:cubicBezTo>
                <a:cubicBezTo>
                  <a:pt x="8208" y="11739"/>
                  <a:pt x="8457" y="12417"/>
                  <a:pt x="8689" y="13104"/>
                </a:cubicBezTo>
                <a:cubicBezTo>
                  <a:pt x="8564" y="12961"/>
                  <a:pt x="8439" y="12827"/>
                  <a:pt x="8306" y="12693"/>
                </a:cubicBezTo>
                <a:cubicBezTo>
                  <a:pt x="7726" y="12095"/>
                  <a:pt x="7101" y="11542"/>
                  <a:pt x="6423" y="11061"/>
                </a:cubicBezTo>
                <a:cubicBezTo>
                  <a:pt x="5888" y="10668"/>
                  <a:pt x="5290" y="10383"/>
                  <a:pt x="4666" y="10151"/>
                </a:cubicBezTo>
                <a:cubicBezTo>
                  <a:pt x="4595" y="10124"/>
                  <a:pt x="4523" y="10097"/>
                  <a:pt x="4452" y="10079"/>
                </a:cubicBezTo>
                <a:cubicBezTo>
                  <a:pt x="4373" y="10053"/>
                  <a:pt x="4288" y="10022"/>
                  <a:pt x="4207" y="10022"/>
                </a:cubicBezTo>
                <a:cubicBezTo>
                  <a:pt x="4178" y="10022"/>
                  <a:pt x="4149" y="10025"/>
                  <a:pt x="4122" y="10035"/>
                </a:cubicBezTo>
                <a:cubicBezTo>
                  <a:pt x="3854" y="10160"/>
                  <a:pt x="3979" y="10525"/>
                  <a:pt x="4095" y="10722"/>
                </a:cubicBezTo>
                <a:cubicBezTo>
                  <a:pt x="4282" y="11007"/>
                  <a:pt x="4559" y="11221"/>
                  <a:pt x="4844" y="11409"/>
                </a:cubicBezTo>
                <a:cubicBezTo>
                  <a:pt x="5397" y="11792"/>
                  <a:pt x="6013" y="12069"/>
                  <a:pt x="6611" y="12363"/>
                </a:cubicBezTo>
                <a:cubicBezTo>
                  <a:pt x="6905" y="12506"/>
                  <a:pt x="7199" y="12640"/>
                  <a:pt x="7485" y="12791"/>
                </a:cubicBezTo>
                <a:cubicBezTo>
                  <a:pt x="7815" y="12979"/>
                  <a:pt x="8127" y="13193"/>
                  <a:pt x="8439" y="13407"/>
                </a:cubicBezTo>
                <a:cubicBezTo>
                  <a:pt x="8564" y="13487"/>
                  <a:pt x="8680" y="13567"/>
                  <a:pt x="8787" y="13657"/>
                </a:cubicBezTo>
                <a:cubicBezTo>
                  <a:pt x="8823" y="13674"/>
                  <a:pt x="8868" y="13719"/>
                  <a:pt x="8912" y="13755"/>
                </a:cubicBezTo>
                <a:cubicBezTo>
                  <a:pt x="8912" y="13764"/>
                  <a:pt x="8912" y="13773"/>
                  <a:pt x="8912" y="13773"/>
                </a:cubicBezTo>
                <a:cubicBezTo>
                  <a:pt x="9002" y="14022"/>
                  <a:pt x="9091" y="14272"/>
                  <a:pt x="9171" y="14522"/>
                </a:cubicBezTo>
                <a:cubicBezTo>
                  <a:pt x="9211" y="14626"/>
                  <a:pt x="9230" y="14796"/>
                  <a:pt x="9350" y="14796"/>
                </a:cubicBezTo>
                <a:cubicBezTo>
                  <a:pt x="9364" y="14796"/>
                  <a:pt x="9378" y="14794"/>
                  <a:pt x="9394" y="14790"/>
                </a:cubicBezTo>
                <a:cubicBezTo>
                  <a:pt x="9635" y="14763"/>
                  <a:pt x="9251" y="14005"/>
                  <a:pt x="9242" y="13844"/>
                </a:cubicBezTo>
                <a:cubicBezTo>
                  <a:pt x="9126" y="13469"/>
                  <a:pt x="9010" y="13104"/>
                  <a:pt x="8886" y="12738"/>
                </a:cubicBezTo>
                <a:lnTo>
                  <a:pt x="8877" y="12738"/>
                </a:lnTo>
                <a:cubicBezTo>
                  <a:pt x="8859" y="12604"/>
                  <a:pt x="8832" y="12470"/>
                  <a:pt x="8805" y="12336"/>
                </a:cubicBezTo>
                <a:cubicBezTo>
                  <a:pt x="8832" y="11792"/>
                  <a:pt x="8894" y="11248"/>
                  <a:pt x="8993" y="10713"/>
                </a:cubicBezTo>
                <a:cubicBezTo>
                  <a:pt x="9091" y="10151"/>
                  <a:pt x="9189" y="9589"/>
                  <a:pt x="9278" y="9027"/>
                </a:cubicBezTo>
                <a:cubicBezTo>
                  <a:pt x="9358" y="8482"/>
                  <a:pt x="9492" y="7938"/>
                  <a:pt x="9403" y="7385"/>
                </a:cubicBezTo>
                <a:cubicBezTo>
                  <a:pt x="9358" y="7126"/>
                  <a:pt x="9242" y="6877"/>
                  <a:pt x="9046" y="6707"/>
                </a:cubicBezTo>
                <a:cubicBezTo>
                  <a:pt x="8942" y="6613"/>
                  <a:pt x="8798" y="6553"/>
                  <a:pt x="8659" y="6553"/>
                </a:cubicBezTo>
                <a:cubicBezTo>
                  <a:pt x="8560" y="6553"/>
                  <a:pt x="8464" y="6583"/>
                  <a:pt x="8386" y="6654"/>
                </a:cubicBezTo>
                <a:cubicBezTo>
                  <a:pt x="8297" y="6734"/>
                  <a:pt x="8243" y="6841"/>
                  <a:pt x="8199" y="6948"/>
                </a:cubicBezTo>
                <a:cubicBezTo>
                  <a:pt x="8145" y="7073"/>
                  <a:pt x="8118" y="7189"/>
                  <a:pt x="8092" y="7314"/>
                </a:cubicBezTo>
                <a:cubicBezTo>
                  <a:pt x="7967" y="8170"/>
                  <a:pt x="8056" y="9044"/>
                  <a:pt x="8154" y="9892"/>
                </a:cubicBezTo>
                <a:cubicBezTo>
                  <a:pt x="8243" y="10525"/>
                  <a:pt x="8386" y="11141"/>
                  <a:pt x="8529" y="11765"/>
                </a:cubicBezTo>
                <a:cubicBezTo>
                  <a:pt x="8306" y="11159"/>
                  <a:pt x="8056" y="10570"/>
                  <a:pt x="7770" y="9990"/>
                </a:cubicBezTo>
                <a:cubicBezTo>
                  <a:pt x="7333" y="9098"/>
                  <a:pt x="6869" y="8215"/>
                  <a:pt x="6370" y="7349"/>
                </a:cubicBezTo>
                <a:cubicBezTo>
                  <a:pt x="6370" y="7349"/>
                  <a:pt x="6370" y="7341"/>
                  <a:pt x="6370" y="7341"/>
                </a:cubicBezTo>
                <a:cubicBezTo>
                  <a:pt x="6290" y="6993"/>
                  <a:pt x="6298" y="6627"/>
                  <a:pt x="6290" y="6279"/>
                </a:cubicBezTo>
                <a:cubicBezTo>
                  <a:pt x="6281" y="5860"/>
                  <a:pt x="6272" y="5467"/>
                  <a:pt x="6281" y="5057"/>
                </a:cubicBezTo>
                <a:cubicBezTo>
                  <a:pt x="6272" y="4102"/>
                  <a:pt x="6450" y="3121"/>
                  <a:pt x="6200" y="2175"/>
                </a:cubicBezTo>
                <a:cubicBezTo>
                  <a:pt x="6126" y="1894"/>
                  <a:pt x="5914" y="1398"/>
                  <a:pt x="5570" y="1398"/>
                </a:cubicBezTo>
                <a:cubicBezTo>
                  <a:pt x="5543" y="1398"/>
                  <a:pt x="5515" y="1402"/>
                  <a:pt x="5487" y="1408"/>
                </a:cubicBezTo>
                <a:cubicBezTo>
                  <a:pt x="5174" y="1515"/>
                  <a:pt x="5121" y="2113"/>
                  <a:pt x="5103" y="2398"/>
                </a:cubicBezTo>
                <a:cubicBezTo>
                  <a:pt x="5094" y="2880"/>
                  <a:pt x="5157" y="3353"/>
                  <a:pt x="5246" y="3826"/>
                </a:cubicBezTo>
                <a:cubicBezTo>
                  <a:pt x="5353" y="4370"/>
                  <a:pt x="5487" y="4923"/>
                  <a:pt x="5629" y="5467"/>
                </a:cubicBezTo>
                <a:cubicBezTo>
                  <a:pt x="5745" y="5895"/>
                  <a:pt x="5861" y="6315"/>
                  <a:pt x="6013" y="6734"/>
                </a:cubicBezTo>
                <a:cubicBezTo>
                  <a:pt x="5371" y="5663"/>
                  <a:pt x="4684" y="4629"/>
                  <a:pt x="3917" y="3647"/>
                </a:cubicBezTo>
                <a:cubicBezTo>
                  <a:pt x="3925" y="3638"/>
                  <a:pt x="3925" y="3629"/>
                  <a:pt x="3925" y="3612"/>
                </a:cubicBezTo>
                <a:cubicBezTo>
                  <a:pt x="3908" y="3531"/>
                  <a:pt x="3854" y="3451"/>
                  <a:pt x="3818" y="3380"/>
                </a:cubicBezTo>
                <a:cubicBezTo>
                  <a:pt x="3738" y="3228"/>
                  <a:pt x="3658" y="3085"/>
                  <a:pt x="3578" y="2942"/>
                </a:cubicBezTo>
                <a:cubicBezTo>
                  <a:pt x="3292" y="2416"/>
                  <a:pt x="2953" y="1934"/>
                  <a:pt x="2569" y="1488"/>
                </a:cubicBezTo>
                <a:cubicBezTo>
                  <a:pt x="2150" y="1016"/>
                  <a:pt x="1704" y="570"/>
                  <a:pt x="1178" y="213"/>
                </a:cubicBezTo>
                <a:cubicBezTo>
                  <a:pt x="971" y="64"/>
                  <a:pt x="792" y="1"/>
                  <a:pt x="651" y="1"/>
                </a:cubicBezTo>
                <a:close/>
              </a:path>
            </a:pathLst>
          </a:custGeom>
          <a:solidFill>
            <a:srgbClr val="FE5471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4" name="Google Shape;1454;p50"/>
          <p:cNvGrpSpPr/>
          <p:nvPr/>
        </p:nvGrpSpPr>
        <p:grpSpPr>
          <a:xfrm>
            <a:off x="6108014" y="3480768"/>
            <a:ext cx="1891215" cy="1846651"/>
            <a:chOff x="2387344" y="2692151"/>
            <a:chExt cx="354187" cy="345854"/>
          </a:xfrm>
        </p:grpSpPr>
        <p:sp>
          <p:nvSpPr>
            <p:cNvPr id="1455" name="Google Shape;1455;p50"/>
            <p:cNvSpPr/>
            <p:nvPr/>
          </p:nvSpPr>
          <p:spPr>
            <a:xfrm>
              <a:off x="2573859" y="2825376"/>
              <a:ext cx="167672" cy="212628"/>
            </a:xfrm>
            <a:custGeom>
              <a:avLst/>
              <a:gdLst/>
              <a:ahLst/>
              <a:cxnLst/>
              <a:rect l="l" t="t" r="r" b="b"/>
              <a:pathLst>
                <a:path w="5091" h="6456" extrusionOk="0">
                  <a:moveTo>
                    <a:pt x="71" y="0"/>
                  </a:moveTo>
                  <a:cubicBezTo>
                    <a:pt x="33" y="0"/>
                    <a:pt x="0" y="55"/>
                    <a:pt x="38" y="77"/>
                  </a:cubicBezTo>
                  <a:cubicBezTo>
                    <a:pt x="2224" y="1719"/>
                    <a:pt x="3812" y="4003"/>
                    <a:pt x="4998" y="6429"/>
                  </a:cubicBezTo>
                  <a:cubicBezTo>
                    <a:pt x="5008" y="6448"/>
                    <a:pt x="5022" y="6456"/>
                    <a:pt x="5037" y="6456"/>
                  </a:cubicBezTo>
                  <a:cubicBezTo>
                    <a:pt x="5064" y="6456"/>
                    <a:pt x="5090" y="6428"/>
                    <a:pt x="5079" y="6393"/>
                  </a:cubicBezTo>
                  <a:cubicBezTo>
                    <a:pt x="3874" y="3949"/>
                    <a:pt x="2286" y="1656"/>
                    <a:pt x="92" y="6"/>
                  </a:cubicBezTo>
                  <a:cubicBezTo>
                    <a:pt x="85" y="2"/>
                    <a:pt x="78" y="0"/>
                    <a:pt x="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0"/>
            <p:cNvSpPr/>
            <p:nvPr/>
          </p:nvSpPr>
          <p:spPr>
            <a:xfrm>
              <a:off x="2657252" y="2791453"/>
              <a:ext cx="76245" cy="201595"/>
            </a:xfrm>
            <a:custGeom>
              <a:avLst/>
              <a:gdLst/>
              <a:ahLst/>
              <a:cxnLst/>
              <a:rect l="l" t="t" r="r" b="b"/>
              <a:pathLst>
                <a:path w="2315" h="6121" extrusionOk="0">
                  <a:moveTo>
                    <a:pt x="543" y="0"/>
                  </a:moveTo>
                  <a:cubicBezTo>
                    <a:pt x="0" y="0"/>
                    <a:pt x="371" y="917"/>
                    <a:pt x="450" y="1241"/>
                  </a:cubicBezTo>
                  <a:cubicBezTo>
                    <a:pt x="896" y="2990"/>
                    <a:pt x="1307" y="4488"/>
                    <a:pt x="2109" y="6112"/>
                  </a:cubicBezTo>
                  <a:lnTo>
                    <a:pt x="2243" y="6121"/>
                  </a:lnTo>
                  <a:cubicBezTo>
                    <a:pt x="2315" y="4435"/>
                    <a:pt x="2217" y="2963"/>
                    <a:pt x="1539" y="1366"/>
                  </a:cubicBezTo>
                  <a:cubicBezTo>
                    <a:pt x="1414" y="1089"/>
                    <a:pt x="994" y="28"/>
                    <a:pt x="575" y="1"/>
                  </a:cubicBezTo>
                  <a:cubicBezTo>
                    <a:pt x="564" y="0"/>
                    <a:pt x="554" y="0"/>
                    <a:pt x="5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0"/>
            <p:cNvSpPr/>
            <p:nvPr/>
          </p:nvSpPr>
          <p:spPr>
            <a:xfrm>
              <a:off x="2548103" y="2907255"/>
              <a:ext cx="141028" cy="64355"/>
            </a:xfrm>
            <a:custGeom>
              <a:avLst/>
              <a:gdLst/>
              <a:ahLst/>
              <a:cxnLst/>
              <a:rect l="l" t="t" r="r" b="b"/>
              <a:pathLst>
                <a:path w="4282" h="1954" extrusionOk="0">
                  <a:moveTo>
                    <a:pt x="833" y="1"/>
                  </a:moveTo>
                  <a:cubicBezTo>
                    <a:pt x="351" y="1"/>
                    <a:pt x="0" y="141"/>
                    <a:pt x="187" y="598"/>
                  </a:cubicBezTo>
                  <a:cubicBezTo>
                    <a:pt x="481" y="1320"/>
                    <a:pt x="1730" y="1463"/>
                    <a:pt x="2364" y="1561"/>
                  </a:cubicBezTo>
                  <a:cubicBezTo>
                    <a:pt x="3006" y="1668"/>
                    <a:pt x="3630" y="1856"/>
                    <a:pt x="4282" y="1954"/>
                  </a:cubicBezTo>
                  <a:lnTo>
                    <a:pt x="4282" y="1829"/>
                  </a:lnTo>
                  <a:cubicBezTo>
                    <a:pt x="3951" y="1088"/>
                    <a:pt x="3166" y="598"/>
                    <a:pt x="2453" y="312"/>
                  </a:cubicBezTo>
                  <a:cubicBezTo>
                    <a:pt x="2235" y="218"/>
                    <a:pt x="1433" y="1"/>
                    <a:pt x="8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0"/>
            <p:cNvSpPr/>
            <p:nvPr/>
          </p:nvSpPr>
          <p:spPr>
            <a:xfrm>
              <a:off x="2387344" y="2692151"/>
              <a:ext cx="207721" cy="157199"/>
            </a:xfrm>
            <a:custGeom>
              <a:avLst/>
              <a:gdLst/>
              <a:ahLst/>
              <a:cxnLst/>
              <a:rect l="l" t="t" r="r" b="b"/>
              <a:pathLst>
                <a:path w="6307" h="4773" extrusionOk="0">
                  <a:moveTo>
                    <a:pt x="3867" y="1"/>
                  </a:moveTo>
                  <a:cubicBezTo>
                    <a:pt x="3373" y="1"/>
                    <a:pt x="3949" y="793"/>
                    <a:pt x="4327" y="1348"/>
                  </a:cubicBezTo>
                  <a:cubicBezTo>
                    <a:pt x="4425" y="1489"/>
                    <a:pt x="4434" y="1567"/>
                    <a:pt x="4376" y="1567"/>
                  </a:cubicBezTo>
                  <a:cubicBezTo>
                    <a:pt x="4338" y="1567"/>
                    <a:pt x="4272" y="1534"/>
                    <a:pt x="4185" y="1464"/>
                  </a:cubicBezTo>
                  <a:cubicBezTo>
                    <a:pt x="3689" y="1069"/>
                    <a:pt x="3138" y="611"/>
                    <a:pt x="2539" y="611"/>
                  </a:cubicBezTo>
                  <a:cubicBezTo>
                    <a:pt x="2502" y="611"/>
                    <a:pt x="2465" y="613"/>
                    <a:pt x="2427" y="616"/>
                  </a:cubicBezTo>
                  <a:cubicBezTo>
                    <a:pt x="2142" y="634"/>
                    <a:pt x="2026" y="973"/>
                    <a:pt x="2186" y="1205"/>
                  </a:cubicBezTo>
                  <a:cubicBezTo>
                    <a:pt x="2516" y="1705"/>
                    <a:pt x="2989" y="2124"/>
                    <a:pt x="3480" y="2481"/>
                  </a:cubicBezTo>
                  <a:cubicBezTo>
                    <a:pt x="3611" y="2572"/>
                    <a:pt x="3665" y="2614"/>
                    <a:pt x="3640" y="2614"/>
                  </a:cubicBezTo>
                  <a:cubicBezTo>
                    <a:pt x="3621" y="2614"/>
                    <a:pt x="3556" y="2590"/>
                    <a:pt x="3444" y="2543"/>
                  </a:cubicBezTo>
                  <a:cubicBezTo>
                    <a:pt x="2841" y="2277"/>
                    <a:pt x="1971" y="2000"/>
                    <a:pt x="1362" y="2000"/>
                  </a:cubicBezTo>
                  <a:cubicBezTo>
                    <a:pt x="1214" y="2000"/>
                    <a:pt x="1082" y="2016"/>
                    <a:pt x="973" y="2053"/>
                  </a:cubicBezTo>
                  <a:cubicBezTo>
                    <a:pt x="1" y="2374"/>
                    <a:pt x="1874" y="3748"/>
                    <a:pt x="2338" y="4042"/>
                  </a:cubicBezTo>
                  <a:cubicBezTo>
                    <a:pt x="3053" y="4490"/>
                    <a:pt x="3663" y="4773"/>
                    <a:pt x="4380" y="4773"/>
                  </a:cubicBezTo>
                  <a:cubicBezTo>
                    <a:pt x="4647" y="4773"/>
                    <a:pt x="4929" y="4734"/>
                    <a:pt x="5237" y="4649"/>
                  </a:cubicBezTo>
                  <a:cubicBezTo>
                    <a:pt x="6005" y="4435"/>
                    <a:pt x="6281" y="4042"/>
                    <a:pt x="6299" y="3551"/>
                  </a:cubicBezTo>
                  <a:cubicBezTo>
                    <a:pt x="6306" y="3314"/>
                    <a:pt x="6271" y="3145"/>
                    <a:pt x="6263" y="3115"/>
                  </a:cubicBezTo>
                  <a:lnTo>
                    <a:pt x="6263" y="3115"/>
                  </a:lnTo>
                  <a:cubicBezTo>
                    <a:pt x="6265" y="3117"/>
                    <a:pt x="6266" y="3118"/>
                    <a:pt x="6267" y="3118"/>
                  </a:cubicBezTo>
                  <a:cubicBezTo>
                    <a:pt x="6282" y="3118"/>
                    <a:pt x="6283" y="2924"/>
                    <a:pt x="6201" y="2677"/>
                  </a:cubicBezTo>
                  <a:cubicBezTo>
                    <a:pt x="6165" y="2561"/>
                    <a:pt x="6120" y="2454"/>
                    <a:pt x="6067" y="2356"/>
                  </a:cubicBezTo>
                  <a:cubicBezTo>
                    <a:pt x="5933" y="2097"/>
                    <a:pt x="5790" y="1901"/>
                    <a:pt x="5781" y="1883"/>
                  </a:cubicBezTo>
                  <a:cubicBezTo>
                    <a:pt x="5776" y="1873"/>
                    <a:pt x="5774" y="1868"/>
                    <a:pt x="5773" y="1868"/>
                  </a:cubicBezTo>
                  <a:cubicBezTo>
                    <a:pt x="5773" y="1868"/>
                    <a:pt x="5773" y="1871"/>
                    <a:pt x="5773" y="1874"/>
                  </a:cubicBezTo>
                  <a:cubicBezTo>
                    <a:pt x="5774" y="1876"/>
                    <a:pt x="5774" y="1877"/>
                    <a:pt x="5774" y="1877"/>
                  </a:cubicBezTo>
                  <a:cubicBezTo>
                    <a:pt x="5771" y="1877"/>
                    <a:pt x="5730" y="1819"/>
                    <a:pt x="5674" y="1740"/>
                  </a:cubicBezTo>
                  <a:cubicBezTo>
                    <a:pt x="5630" y="1696"/>
                    <a:pt x="5594" y="1642"/>
                    <a:pt x="5558" y="1598"/>
                  </a:cubicBezTo>
                  <a:cubicBezTo>
                    <a:pt x="5219" y="1169"/>
                    <a:pt x="4568" y="90"/>
                    <a:pt x="3971" y="10"/>
                  </a:cubicBezTo>
                  <a:cubicBezTo>
                    <a:pt x="3932" y="4"/>
                    <a:pt x="3898" y="1"/>
                    <a:pt x="38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0"/>
            <p:cNvSpPr/>
            <p:nvPr/>
          </p:nvSpPr>
          <p:spPr>
            <a:xfrm>
              <a:off x="2492540" y="2776500"/>
              <a:ext cx="117249" cy="91724"/>
            </a:xfrm>
            <a:custGeom>
              <a:avLst/>
              <a:gdLst/>
              <a:ahLst/>
              <a:cxnLst/>
              <a:rect l="l" t="t" r="r" b="b"/>
              <a:pathLst>
                <a:path w="3560" h="2785" extrusionOk="0">
                  <a:moveTo>
                    <a:pt x="2982" y="0"/>
                  </a:moveTo>
                  <a:cubicBezTo>
                    <a:pt x="2838" y="0"/>
                    <a:pt x="2755" y="175"/>
                    <a:pt x="2712" y="375"/>
                  </a:cubicBezTo>
                  <a:cubicBezTo>
                    <a:pt x="2667" y="574"/>
                    <a:pt x="2590" y="644"/>
                    <a:pt x="2447" y="644"/>
                  </a:cubicBezTo>
                  <a:cubicBezTo>
                    <a:pt x="2391" y="644"/>
                    <a:pt x="2326" y="633"/>
                    <a:pt x="2248" y="616"/>
                  </a:cubicBezTo>
                  <a:cubicBezTo>
                    <a:pt x="2210" y="607"/>
                    <a:pt x="2173" y="603"/>
                    <a:pt x="2138" y="603"/>
                  </a:cubicBezTo>
                  <a:cubicBezTo>
                    <a:pt x="1965" y="603"/>
                    <a:pt x="1850" y="708"/>
                    <a:pt x="1865" y="857"/>
                  </a:cubicBezTo>
                  <a:cubicBezTo>
                    <a:pt x="1883" y="1133"/>
                    <a:pt x="1954" y="1115"/>
                    <a:pt x="1678" y="1187"/>
                  </a:cubicBezTo>
                  <a:cubicBezTo>
                    <a:pt x="1490" y="1231"/>
                    <a:pt x="1392" y="1374"/>
                    <a:pt x="1455" y="1526"/>
                  </a:cubicBezTo>
                  <a:cubicBezTo>
                    <a:pt x="1562" y="1784"/>
                    <a:pt x="1633" y="1713"/>
                    <a:pt x="1356" y="1740"/>
                  </a:cubicBezTo>
                  <a:cubicBezTo>
                    <a:pt x="607" y="1793"/>
                    <a:pt x="0" y="2641"/>
                    <a:pt x="1258" y="2775"/>
                  </a:cubicBezTo>
                  <a:cubicBezTo>
                    <a:pt x="1316" y="2781"/>
                    <a:pt x="1375" y="2784"/>
                    <a:pt x="1434" y="2784"/>
                  </a:cubicBezTo>
                  <a:cubicBezTo>
                    <a:pt x="2185" y="2784"/>
                    <a:pt x="3010" y="2275"/>
                    <a:pt x="3274" y="1713"/>
                  </a:cubicBezTo>
                  <a:cubicBezTo>
                    <a:pt x="3560" y="1106"/>
                    <a:pt x="3462" y="366"/>
                    <a:pt x="3230" y="134"/>
                  </a:cubicBezTo>
                  <a:cubicBezTo>
                    <a:pt x="3132" y="39"/>
                    <a:pt x="3050" y="0"/>
                    <a:pt x="29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0" name="Google Shape;1460;p50"/>
          <p:cNvGrpSpPr/>
          <p:nvPr/>
        </p:nvGrpSpPr>
        <p:grpSpPr>
          <a:xfrm flipH="1">
            <a:off x="5675700" y="4284014"/>
            <a:ext cx="1924305" cy="1846624"/>
            <a:chOff x="1947568" y="2108290"/>
            <a:chExt cx="650763" cy="624513"/>
          </a:xfrm>
        </p:grpSpPr>
        <p:sp>
          <p:nvSpPr>
            <p:cNvPr id="1461" name="Google Shape;1461;p50"/>
            <p:cNvSpPr/>
            <p:nvPr/>
          </p:nvSpPr>
          <p:spPr>
            <a:xfrm>
              <a:off x="1947568" y="2108290"/>
              <a:ext cx="650763" cy="624513"/>
            </a:xfrm>
            <a:custGeom>
              <a:avLst/>
              <a:gdLst/>
              <a:ahLst/>
              <a:cxnLst/>
              <a:rect l="l" t="t" r="r" b="b"/>
              <a:pathLst>
                <a:path w="19759" h="18962" extrusionOk="0">
                  <a:moveTo>
                    <a:pt x="17620" y="0"/>
                  </a:moveTo>
                  <a:cubicBezTo>
                    <a:pt x="16846" y="0"/>
                    <a:pt x="16035" y="421"/>
                    <a:pt x="15191" y="806"/>
                  </a:cubicBezTo>
                  <a:cubicBezTo>
                    <a:pt x="14823" y="979"/>
                    <a:pt x="14531" y="1044"/>
                    <a:pt x="14281" y="1044"/>
                  </a:cubicBezTo>
                  <a:cubicBezTo>
                    <a:pt x="13510" y="1044"/>
                    <a:pt x="13143" y="426"/>
                    <a:pt x="12219" y="426"/>
                  </a:cubicBezTo>
                  <a:cubicBezTo>
                    <a:pt x="12140" y="426"/>
                    <a:pt x="12058" y="431"/>
                    <a:pt x="11971" y="440"/>
                  </a:cubicBezTo>
                  <a:cubicBezTo>
                    <a:pt x="10650" y="610"/>
                    <a:pt x="9928" y="2465"/>
                    <a:pt x="9366" y="3616"/>
                  </a:cubicBezTo>
                  <a:cubicBezTo>
                    <a:pt x="8545" y="5320"/>
                    <a:pt x="8126" y="5454"/>
                    <a:pt x="6672" y="5909"/>
                  </a:cubicBezTo>
                  <a:cubicBezTo>
                    <a:pt x="4754" y="6507"/>
                    <a:pt x="3380" y="8924"/>
                    <a:pt x="2559" y="11431"/>
                  </a:cubicBezTo>
                  <a:cubicBezTo>
                    <a:pt x="1703" y="13956"/>
                    <a:pt x="1399" y="16561"/>
                    <a:pt x="614" y="17676"/>
                  </a:cubicBezTo>
                  <a:cubicBezTo>
                    <a:pt x="1" y="18594"/>
                    <a:pt x="193" y="18961"/>
                    <a:pt x="699" y="18961"/>
                  </a:cubicBezTo>
                  <a:cubicBezTo>
                    <a:pt x="1466" y="18961"/>
                    <a:pt x="2953" y="18117"/>
                    <a:pt x="3442" y="17069"/>
                  </a:cubicBezTo>
                  <a:cubicBezTo>
                    <a:pt x="3986" y="15909"/>
                    <a:pt x="4174" y="14545"/>
                    <a:pt x="4986" y="13643"/>
                  </a:cubicBezTo>
                  <a:cubicBezTo>
                    <a:pt x="5806" y="12725"/>
                    <a:pt x="6770" y="12448"/>
                    <a:pt x="7769" y="12091"/>
                  </a:cubicBezTo>
                  <a:cubicBezTo>
                    <a:pt x="8625" y="11788"/>
                    <a:pt x="9660" y="11422"/>
                    <a:pt x="10178" y="10468"/>
                  </a:cubicBezTo>
                  <a:cubicBezTo>
                    <a:pt x="10704" y="9504"/>
                    <a:pt x="10525" y="8237"/>
                    <a:pt x="11221" y="7336"/>
                  </a:cubicBezTo>
                  <a:cubicBezTo>
                    <a:pt x="12105" y="6248"/>
                    <a:pt x="13113" y="7042"/>
                    <a:pt x="13933" y="6373"/>
                  </a:cubicBezTo>
                  <a:cubicBezTo>
                    <a:pt x="14736" y="5748"/>
                    <a:pt x="14237" y="4705"/>
                    <a:pt x="15486" y="4259"/>
                  </a:cubicBezTo>
                  <a:cubicBezTo>
                    <a:pt x="15780" y="4160"/>
                    <a:pt x="16072" y="4131"/>
                    <a:pt x="16357" y="4131"/>
                  </a:cubicBezTo>
                  <a:cubicBezTo>
                    <a:pt x="16749" y="4131"/>
                    <a:pt x="17129" y="4185"/>
                    <a:pt x="17492" y="4185"/>
                  </a:cubicBezTo>
                  <a:cubicBezTo>
                    <a:pt x="18036" y="4185"/>
                    <a:pt x="18540" y="4065"/>
                    <a:pt x="18983" y="3465"/>
                  </a:cubicBezTo>
                  <a:cubicBezTo>
                    <a:pt x="19652" y="2581"/>
                    <a:pt x="19759" y="1297"/>
                    <a:pt x="18965" y="547"/>
                  </a:cubicBezTo>
                  <a:cubicBezTo>
                    <a:pt x="18531" y="150"/>
                    <a:pt x="18082" y="0"/>
                    <a:pt x="17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0"/>
            <p:cNvSpPr/>
            <p:nvPr/>
          </p:nvSpPr>
          <p:spPr>
            <a:xfrm>
              <a:off x="1965452" y="2148900"/>
              <a:ext cx="595794" cy="562497"/>
            </a:xfrm>
            <a:custGeom>
              <a:avLst/>
              <a:gdLst/>
              <a:ahLst/>
              <a:cxnLst/>
              <a:rect l="l" t="t" r="r" b="b"/>
              <a:pathLst>
                <a:path w="18090" h="17079" extrusionOk="0">
                  <a:moveTo>
                    <a:pt x="18020" y="1"/>
                  </a:moveTo>
                  <a:cubicBezTo>
                    <a:pt x="18017" y="1"/>
                    <a:pt x="18014" y="1"/>
                    <a:pt x="18011" y="1"/>
                  </a:cubicBezTo>
                  <a:cubicBezTo>
                    <a:pt x="17262" y="64"/>
                    <a:pt x="16531" y="269"/>
                    <a:pt x="15808" y="474"/>
                  </a:cubicBezTo>
                  <a:cubicBezTo>
                    <a:pt x="15112" y="679"/>
                    <a:pt x="14416" y="876"/>
                    <a:pt x="13738" y="1099"/>
                  </a:cubicBezTo>
                  <a:cubicBezTo>
                    <a:pt x="13042" y="1322"/>
                    <a:pt x="12418" y="1652"/>
                    <a:pt x="11856" y="2107"/>
                  </a:cubicBezTo>
                  <a:cubicBezTo>
                    <a:pt x="11187" y="2660"/>
                    <a:pt x="10553" y="3204"/>
                    <a:pt x="9813" y="3650"/>
                  </a:cubicBezTo>
                  <a:cubicBezTo>
                    <a:pt x="9189" y="4025"/>
                    <a:pt x="8609" y="4399"/>
                    <a:pt x="8100" y="4935"/>
                  </a:cubicBezTo>
                  <a:cubicBezTo>
                    <a:pt x="7529" y="5541"/>
                    <a:pt x="7012" y="6184"/>
                    <a:pt x="6512" y="6844"/>
                  </a:cubicBezTo>
                  <a:cubicBezTo>
                    <a:pt x="5513" y="8164"/>
                    <a:pt x="4639" y="9574"/>
                    <a:pt x="3729" y="10956"/>
                  </a:cubicBezTo>
                  <a:cubicBezTo>
                    <a:pt x="3095" y="11902"/>
                    <a:pt x="2373" y="12794"/>
                    <a:pt x="1793" y="13775"/>
                  </a:cubicBezTo>
                  <a:cubicBezTo>
                    <a:pt x="1499" y="14266"/>
                    <a:pt x="1276" y="14792"/>
                    <a:pt x="999" y="15301"/>
                  </a:cubicBezTo>
                  <a:cubicBezTo>
                    <a:pt x="687" y="15872"/>
                    <a:pt x="357" y="16434"/>
                    <a:pt x="27" y="16987"/>
                  </a:cubicBezTo>
                  <a:cubicBezTo>
                    <a:pt x="0" y="17033"/>
                    <a:pt x="37" y="17079"/>
                    <a:pt x="72" y="17079"/>
                  </a:cubicBezTo>
                  <a:cubicBezTo>
                    <a:pt x="85" y="17079"/>
                    <a:pt x="97" y="17073"/>
                    <a:pt x="107" y="17058"/>
                  </a:cubicBezTo>
                  <a:cubicBezTo>
                    <a:pt x="535" y="16336"/>
                    <a:pt x="954" y="15622"/>
                    <a:pt x="1338" y="14882"/>
                  </a:cubicBezTo>
                  <a:cubicBezTo>
                    <a:pt x="1534" y="14507"/>
                    <a:pt x="1713" y="14123"/>
                    <a:pt x="1927" y="13749"/>
                  </a:cubicBezTo>
                  <a:cubicBezTo>
                    <a:pt x="2141" y="13392"/>
                    <a:pt x="2382" y="13053"/>
                    <a:pt x="2623" y="12723"/>
                  </a:cubicBezTo>
                  <a:cubicBezTo>
                    <a:pt x="3586" y="11376"/>
                    <a:pt x="4478" y="9984"/>
                    <a:pt x="5397" y="8610"/>
                  </a:cubicBezTo>
                  <a:cubicBezTo>
                    <a:pt x="6325" y="7227"/>
                    <a:pt x="7306" y="5791"/>
                    <a:pt x="8528" y="4658"/>
                  </a:cubicBezTo>
                  <a:cubicBezTo>
                    <a:pt x="9090" y="4141"/>
                    <a:pt x="9795" y="3811"/>
                    <a:pt x="10429" y="3391"/>
                  </a:cubicBezTo>
                  <a:cubicBezTo>
                    <a:pt x="11124" y="2936"/>
                    <a:pt x="11686" y="2321"/>
                    <a:pt x="12373" y="1848"/>
                  </a:cubicBezTo>
                  <a:cubicBezTo>
                    <a:pt x="13167" y="1304"/>
                    <a:pt x="14131" y="1090"/>
                    <a:pt x="15041" y="813"/>
                  </a:cubicBezTo>
                  <a:cubicBezTo>
                    <a:pt x="16022" y="528"/>
                    <a:pt x="17003" y="198"/>
                    <a:pt x="18029" y="100"/>
                  </a:cubicBezTo>
                  <a:cubicBezTo>
                    <a:pt x="18089" y="100"/>
                    <a:pt x="18083" y="1"/>
                    <a:pt x="180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3" name="Google Shape;1463;p50"/>
          <p:cNvSpPr/>
          <p:nvPr/>
        </p:nvSpPr>
        <p:spPr>
          <a:xfrm>
            <a:off x="4898930" y="3577908"/>
            <a:ext cx="5011607" cy="2372162"/>
          </a:xfrm>
          <a:custGeom>
            <a:avLst/>
            <a:gdLst/>
            <a:ahLst/>
            <a:cxnLst/>
            <a:rect l="l" t="t" r="r" b="b"/>
            <a:pathLst>
              <a:path w="15051" h="8104" extrusionOk="0">
                <a:moveTo>
                  <a:pt x="13907" y="0"/>
                </a:moveTo>
                <a:cubicBezTo>
                  <a:pt x="13817" y="0"/>
                  <a:pt x="13721" y="14"/>
                  <a:pt x="13623" y="48"/>
                </a:cubicBezTo>
                <a:cubicBezTo>
                  <a:pt x="13123" y="208"/>
                  <a:pt x="13088" y="976"/>
                  <a:pt x="13088" y="976"/>
                </a:cubicBezTo>
                <a:cubicBezTo>
                  <a:pt x="13088" y="976"/>
                  <a:pt x="12512" y="520"/>
                  <a:pt x="11792" y="520"/>
                </a:cubicBezTo>
                <a:cubicBezTo>
                  <a:pt x="11551" y="520"/>
                  <a:pt x="11293" y="571"/>
                  <a:pt x="11036" y="708"/>
                </a:cubicBezTo>
                <a:cubicBezTo>
                  <a:pt x="10010" y="1252"/>
                  <a:pt x="10153" y="2626"/>
                  <a:pt x="10153" y="2626"/>
                </a:cubicBezTo>
                <a:cubicBezTo>
                  <a:pt x="10153" y="2626"/>
                  <a:pt x="9850" y="2347"/>
                  <a:pt x="9434" y="2347"/>
                </a:cubicBezTo>
                <a:cubicBezTo>
                  <a:pt x="9284" y="2347"/>
                  <a:pt x="9119" y="2384"/>
                  <a:pt x="8948" y="2483"/>
                </a:cubicBezTo>
                <a:cubicBezTo>
                  <a:pt x="8315" y="2867"/>
                  <a:pt x="8458" y="3589"/>
                  <a:pt x="8458" y="3589"/>
                </a:cubicBezTo>
                <a:cubicBezTo>
                  <a:pt x="8458" y="3589"/>
                  <a:pt x="7881" y="2845"/>
                  <a:pt x="6900" y="2845"/>
                </a:cubicBezTo>
                <a:cubicBezTo>
                  <a:pt x="6729" y="2845"/>
                  <a:pt x="6547" y="2867"/>
                  <a:pt x="6352" y="2920"/>
                </a:cubicBezTo>
                <a:cubicBezTo>
                  <a:pt x="5041" y="3286"/>
                  <a:pt x="4880" y="4972"/>
                  <a:pt x="4880" y="4972"/>
                </a:cubicBezTo>
                <a:cubicBezTo>
                  <a:pt x="4880" y="4972"/>
                  <a:pt x="4551" y="4523"/>
                  <a:pt x="4029" y="4523"/>
                </a:cubicBezTo>
                <a:cubicBezTo>
                  <a:pt x="3982" y="4523"/>
                  <a:pt x="3932" y="4527"/>
                  <a:pt x="3881" y="4535"/>
                </a:cubicBezTo>
                <a:cubicBezTo>
                  <a:pt x="3283" y="4642"/>
                  <a:pt x="3007" y="5400"/>
                  <a:pt x="3007" y="5400"/>
                </a:cubicBezTo>
                <a:cubicBezTo>
                  <a:pt x="3007" y="5400"/>
                  <a:pt x="2611" y="4757"/>
                  <a:pt x="1768" y="4757"/>
                </a:cubicBezTo>
                <a:cubicBezTo>
                  <a:pt x="1623" y="4757"/>
                  <a:pt x="1465" y="4776"/>
                  <a:pt x="1294" y="4821"/>
                </a:cubicBezTo>
                <a:cubicBezTo>
                  <a:pt x="125" y="5124"/>
                  <a:pt x="0" y="6453"/>
                  <a:pt x="188" y="7211"/>
                </a:cubicBezTo>
                <a:lnTo>
                  <a:pt x="188" y="8103"/>
                </a:lnTo>
                <a:lnTo>
                  <a:pt x="15050" y="8103"/>
                </a:lnTo>
                <a:lnTo>
                  <a:pt x="15050" y="5882"/>
                </a:lnTo>
                <a:lnTo>
                  <a:pt x="14542" y="217"/>
                </a:lnTo>
                <a:cubicBezTo>
                  <a:pt x="14542" y="217"/>
                  <a:pt x="14268" y="0"/>
                  <a:pt x="139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4" name="Google Shape;1464;p50"/>
          <p:cNvGrpSpPr/>
          <p:nvPr/>
        </p:nvGrpSpPr>
        <p:grpSpPr>
          <a:xfrm>
            <a:off x="2636725" y="914514"/>
            <a:ext cx="5100875" cy="3355068"/>
            <a:chOff x="2636725" y="914514"/>
            <a:chExt cx="5100875" cy="3355068"/>
          </a:xfrm>
        </p:grpSpPr>
        <p:sp>
          <p:nvSpPr>
            <p:cNvPr id="1465" name="Google Shape;1465;p50"/>
            <p:cNvSpPr/>
            <p:nvPr/>
          </p:nvSpPr>
          <p:spPr>
            <a:xfrm>
              <a:off x="4282485" y="3926059"/>
              <a:ext cx="404881" cy="343523"/>
            </a:xfrm>
            <a:custGeom>
              <a:avLst/>
              <a:gdLst/>
              <a:ahLst/>
              <a:cxnLst/>
              <a:rect l="l" t="t" r="r" b="b"/>
              <a:pathLst>
                <a:path w="4783" h="4059" extrusionOk="0">
                  <a:moveTo>
                    <a:pt x="1544" y="1"/>
                  </a:moveTo>
                  <a:cubicBezTo>
                    <a:pt x="1030" y="1"/>
                    <a:pt x="569" y="403"/>
                    <a:pt x="429" y="981"/>
                  </a:cubicBezTo>
                  <a:cubicBezTo>
                    <a:pt x="420" y="1008"/>
                    <a:pt x="420" y="1026"/>
                    <a:pt x="411" y="1052"/>
                  </a:cubicBezTo>
                  <a:cubicBezTo>
                    <a:pt x="411" y="1052"/>
                    <a:pt x="0" y="2533"/>
                    <a:pt x="2204" y="4059"/>
                  </a:cubicBezTo>
                  <a:cubicBezTo>
                    <a:pt x="4746" y="3202"/>
                    <a:pt x="4755" y="1659"/>
                    <a:pt x="4755" y="1659"/>
                  </a:cubicBezTo>
                  <a:cubicBezTo>
                    <a:pt x="4755" y="1632"/>
                    <a:pt x="4755" y="1614"/>
                    <a:pt x="4755" y="1588"/>
                  </a:cubicBezTo>
                  <a:cubicBezTo>
                    <a:pt x="4782" y="945"/>
                    <a:pt x="4389" y="392"/>
                    <a:pt x="3836" y="312"/>
                  </a:cubicBezTo>
                  <a:cubicBezTo>
                    <a:pt x="3792" y="306"/>
                    <a:pt x="3749" y="303"/>
                    <a:pt x="3705" y="303"/>
                  </a:cubicBezTo>
                  <a:cubicBezTo>
                    <a:pt x="3184" y="303"/>
                    <a:pt x="2711" y="736"/>
                    <a:pt x="2587" y="1329"/>
                  </a:cubicBezTo>
                  <a:cubicBezTo>
                    <a:pt x="2641" y="669"/>
                    <a:pt x="2240" y="89"/>
                    <a:pt x="1669" y="9"/>
                  </a:cubicBezTo>
                  <a:cubicBezTo>
                    <a:pt x="1627" y="3"/>
                    <a:pt x="1585" y="1"/>
                    <a:pt x="1544" y="1"/>
                  </a:cubicBezTo>
                  <a:close/>
                </a:path>
              </a:pathLst>
            </a:custGeom>
            <a:solidFill>
              <a:srgbClr val="FE5471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0"/>
            <p:cNvSpPr/>
            <p:nvPr/>
          </p:nvSpPr>
          <p:spPr>
            <a:xfrm>
              <a:off x="2636725" y="914514"/>
              <a:ext cx="320100" cy="320100"/>
            </a:xfrm>
            <a:prstGeom prst="star4">
              <a:avLst>
                <a:gd name="adj" fmla="val 1912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0"/>
            <p:cNvSpPr/>
            <p:nvPr/>
          </p:nvSpPr>
          <p:spPr>
            <a:xfrm>
              <a:off x="5355600" y="3218414"/>
              <a:ext cx="320100" cy="320100"/>
            </a:xfrm>
            <a:prstGeom prst="star4">
              <a:avLst>
                <a:gd name="adj" fmla="val 1912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0"/>
            <p:cNvSpPr/>
            <p:nvPr/>
          </p:nvSpPr>
          <p:spPr>
            <a:xfrm>
              <a:off x="7521900" y="1560963"/>
              <a:ext cx="215700" cy="215700"/>
            </a:xfrm>
            <a:prstGeom prst="star4">
              <a:avLst>
                <a:gd name="adj" fmla="val 1912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1454;p50">
            <a:extLst>
              <a:ext uri="{FF2B5EF4-FFF2-40B4-BE49-F238E27FC236}">
                <a16:creationId xmlns:a16="http://schemas.microsoft.com/office/drawing/2014/main" id="{C28284CB-A607-4D6D-AB5C-0F0C8CE3A8EB}"/>
              </a:ext>
            </a:extLst>
          </p:cNvPr>
          <p:cNvGrpSpPr/>
          <p:nvPr/>
        </p:nvGrpSpPr>
        <p:grpSpPr>
          <a:xfrm flipH="1">
            <a:off x="171877" y="3286537"/>
            <a:ext cx="1891215" cy="1846651"/>
            <a:chOff x="2387344" y="2692151"/>
            <a:chExt cx="354187" cy="345854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31" name="Google Shape;1455;p50">
              <a:extLst>
                <a:ext uri="{FF2B5EF4-FFF2-40B4-BE49-F238E27FC236}">
                  <a16:creationId xmlns:a16="http://schemas.microsoft.com/office/drawing/2014/main" id="{069FB5A5-8691-45C7-A5D0-D867548BE0AD}"/>
                </a:ext>
              </a:extLst>
            </p:cNvPr>
            <p:cNvSpPr/>
            <p:nvPr/>
          </p:nvSpPr>
          <p:spPr>
            <a:xfrm>
              <a:off x="2573859" y="2825376"/>
              <a:ext cx="167672" cy="212628"/>
            </a:xfrm>
            <a:custGeom>
              <a:avLst/>
              <a:gdLst/>
              <a:ahLst/>
              <a:cxnLst/>
              <a:rect l="l" t="t" r="r" b="b"/>
              <a:pathLst>
                <a:path w="5091" h="6456" extrusionOk="0">
                  <a:moveTo>
                    <a:pt x="71" y="0"/>
                  </a:moveTo>
                  <a:cubicBezTo>
                    <a:pt x="33" y="0"/>
                    <a:pt x="0" y="55"/>
                    <a:pt x="38" y="77"/>
                  </a:cubicBezTo>
                  <a:cubicBezTo>
                    <a:pt x="2224" y="1719"/>
                    <a:pt x="3812" y="4003"/>
                    <a:pt x="4998" y="6429"/>
                  </a:cubicBezTo>
                  <a:cubicBezTo>
                    <a:pt x="5008" y="6448"/>
                    <a:pt x="5022" y="6456"/>
                    <a:pt x="5037" y="6456"/>
                  </a:cubicBezTo>
                  <a:cubicBezTo>
                    <a:pt x="5064" y="6456"/>
                    <a:pt x="5090" y="6428"/>
                    <a:pt x="5079" y="6393"/>
                  </a:cubicBezTo>
                  <a:cubicBezTo>
                    <a:pt x="3874" y="3949"/>
                    <a:pt x="2286" y="1656"/>
                    <a:pt x="92" y="6"/>
                  </a:cubicBezTo>
                  <a:cubicBezTo>
                    <a:pt x="85" y="2"/>
                    <a:pt x="78" y="0"/>
                    <a:pt x="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56;p50">
              <a:extLst>
                <a:ext uri="{FF2B5EF4-FFF2-40B4-BE49-F238E27FC236}">
                  <a16:creationId xmlns:a16="http://schemas.microsoft.com/office/drawing/2014/main" id="{2470E386-18F7-49F3-AED2-41B48BC47652}"/>
                </a:ext>
              </a:extLst>
            </p:cNvPr>
            <p:cNvSpPr/>
            <p:nvPr/>
          </p:nvSpPr>
          <p:spPr>
            <a:xfrm>
              <a:off x="2657252" y="2791453"/>
              <a:ext cx="76245" cy="201595"/>
            </a:xfrm>
            <a:custGeom>
              <a:avLst/>
              <a:gdLst/>
              <a:ahLst/>
              <a:cxnLst/>
              <a:rect l="l" t="t" r="r" b="b"/>
              <a:pathLst>
                <a:path w="2315" h="6121" extrusionOk="0">
                  <a:moveTo>
                    <a:pt x="543" y="0"/>
                  </a:moveTo>
                  <a:cubicBezTo>
                    <a:pt x="0" y="0"/>
                    <a:pt x="371" y="917"/>
                    <a:pt x="450" y="1241"/>
                  </a:cubicBezTo>
                  <a:cubicBezTo>
                    <a:pt x="896" y="2990"/>
                    <a:pt x="1307" y="4488"/>
                    <a:pt x="2109" y="6112"/>
                  </a:cubicBezTo>
                  <a:lnTo>
                    <a:pt x="2243" y="6121"/>
                  </a:lnTo>
                  <a:cubicBezTo>
                    <a:pt x="2315" y="4435"/>
                    <a:pt x="2217" y="2963"/>
                    <a:pt x="1539" y="1366"/>
                  </a:cubicBezTo>
                  <a:cubicBezTo>
                    <a:pt x="1414" y="1089"/>
                    <a:pt x="994" y="28"/>
                    <a:pt x="575" y="1"/>
                  </a:cubicBezTo>
                  <a:cubicBezTo>
                    <a:pt x="564" y="0"/>
                    <a:pt x="554" y="0"/>
                    <a:pt x="5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57;p50">
              <a:extLst>
                <a:ext uri="{FF2B5EF4-FFF2-40B4-BE49-F238E27FC236}">
                  <a16:creationId xmlns:a16="http://schemas.microsoft.com/office/drawing/2014/main" id="{DACB70C1-3DD4-4EDC-B240-0006DE39FF0B}"/>
                </a:ext>
              </a:extLst>
            </p:cNvPr>
            <p:cNvSpPr/>
            <p:nvPr/>
          </p:nvSpPr>
          <p:spPr>
            <a:xfrm>
              <a:off x="2548103" y="2907255"/>
              <a:ext cx="141028" cy="64355"/>
            </a:xfrm>
            <a:custGeom>
              <a:avLst/>
              <a:gdLst/>
              <a:ahLst/>
              <a:cxnLst/>
              <a:rect l="l" t="t" r="r" b="b"/>
              <a:pathLst>
                <a:path w="4282" h="1954" extrusionOk="0">
                  <a:moveTo>
                    <a:pt x="833" y="1"/>
                  </a:moveTo>
                  <a:cubicBezTo>
                    <a:pt x="351" y="1"/>
                    <a:pt x="0" y="141"/>
                    <a:pt x="187" y="598"/>
                  </a:cubicBezTo>
                  <a:cubicBezTo>
                    <a:pt x="481" y="1320"/>
                    <a:pt x="1730" y="1463"/>
                    <a:pt x="2364" y="1561"/>
                  </a:cubicBezTo>
                  <a:cubicBezTo>
                    <a:pt x="3006" y="1668"/>
                    <a:pt x="3630" y="1856"/>
                    <a:pt x="4282" y="1954"/>
                  </a:cubicBezTo>
                  <a:lnTo>
                    <a:pt x="4282" y="1829"/>
                  </a:lnTo>
                  <a:cubicBezTo>
                    <a:pt x="3951" y="1088"/>
                    <a:pt x="3166" y="598"/>
                    <a:pt x="2453" y="312"/>
                  </a:cubicBezTo>
                  <a:cubicBezTo>
                    <a:pt x="2235" y="218"/>
                    <a:pt x="1433" y="1"/>
                    <a:pt x="8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58;p50">
              <a:extLst>
                <a:ext uri="{FF2B5EF4-FFF2-40B4-BE49-F238E27FC236}">
                  <a16:creationId xmlns:a16="http://schemas.microsoft.com/office/drawing/2014/main" id="{53C2A4DB-421E-4F54-B0EE-DB0914DA9459}"/>
                </a:ext>
              </a:extLst>
            </p:cNvPr>
            <p:cNvSpPr/>
            <p:nvPr/>
          </p:nvSpPr>
          <p:spPr>
            <a:xfrm>
              <a:off x="2387344" y="2692151"/>
              <a:ext cx="207721" cy="157199"/>
            </a:xfrm>
            <a:custGeom>
              <a:avLst/>
              <a:gdLst/>
              <a:ahLst/>
              <a:cxnLst/>
              <a:rect l="l" t="t" r="r" b="b"/>
              <a:pathLst>
                <a:path w="6307" h="4773" extrusionOk="0">
                  <a:moveTo>
                    <a:pt x="3867" y="1"/>
                  </a:moveTo>
                  <a:cubicBezTo>
                    <a:pt x="3373" y="1"/>
                    <a:pt x="3949" y="793"/>
                    <a:pt x="4327" y="1348"/>
                  </a:cubicBezTo>
                  <a:cubicBezTo>
                    <a:pt x="4425" y="1489"/>
                    <a:pt x="4434" y="1567"/>
                    <a:pt x="4376" y="1567"/>
                  </a:cubicBezTo>
                  <a:cubicBezTo>
                    <a:pt x="4338" y="1567"/>
                    <a:pt x="4272" y="1534"/>
                    <a:pt x="4185" y="1464"/>
                  </a:cubicBezTo>
                  <a:cubicBezTo>
                    <a:pt x="3689" y="1069"/>
                    <a:pt x="3138" y="611"/>
                    <a:pt x="2539" y="611"/>
                  </a:cubicBezTo>
                  <a:cubicBezTo>
                    <a:pt x="2502" y="611"/>
                    <a:pt x="2465" y="613"/>
                    <a:pt x="2427" y="616"/>
                  </a:cubicBezTo>
                  <a:cubicBezTo>
                    <a:pt x="2142" y="634"/>
                    <a:pt x="2026" y="973"/>
                    <a:pt x="2186" y="1205"/>
                  </a:cubicBezTo>
                  <a:cubicBezTo>
                    <a:pt x="2516" y="1705"/>
                    <a:pt x="2989" y="2124"/>
                    <a:pt x="3480" y="2481"/>
                  </a:cubicBezTo>
                  <a:cubicBezTo>
                    <a:pt x="3611" y="2572"/>
                    <a:pt x="3665" y="2614"/>
                    <a:pt x="3640" y="2614"/>
                  </a:cubicBezTo>
                  <a:cubicBezTo>
                    <a:pt x="3621" y="2614"/>
                    <a:pt x="3556" y="2590"/>
                    <a:pt x="3444" y="2543"/>
                  </a:cubicBezTo>
                  <a:cubicBezTo>
                    <a:pt x="2841" y="2277"/>
                    <a:pt x="1971" y="2000"/>
                    <a:pt x="1362" y="2000"/>
                  </a:cubicBezTo>
                  <a:cubicBezTo>
                    <a:pt x="1214" y="2000"/>
                    <a:pt x="1082" y="2016"/>
                    <a:pt x="973" y="2053"/>
                  </a:cubicBezTo>
                  <a:cubicBezTo>
                    <a:pt x="1" y="2374"/>
                    <a:pt x="1874" y="3748"/>
                    <a:pt x="2338" y="4042"/>
                  </a:cubicBezTo>
                  <a:cubicBezTo>
                    <a:pt x="3053" y="4490"/>
                    <a:pt x="3663" y="4773"/>
                    <a:pt x="4380" y="4773"/>
                  </a:cubicBezTo>
                  <a:cubicBezTo>
                    <a:pt x="4647" y="4773"/>
                    <a:pt x="4929" y="4734"/>
                    <a:pt x="5237" y="4649"/>
                  </a:cubicBezTo>
                  <a:cubicBezTo>
                    <a:pt x="6005" y="4435"/>
                    <a:pt x="6281" y="4042"/>
                    <a:pt x="6299" y="3551"/>
                  </a:cubicBezTo>
                  <a:cubicBezTo>
                    <a:pt x="6306" y="3314"/>
                    <a:pt x="6271" y="3145"/>
                    <a:pt x="6263" y="3115"/>
                  </a:cubicBezTo>
                  <a:lnTo>
                    <a:pt x="6263" y="3115"/>
                  </a:lnTo>
                  <a:cubicBezTo>
                    <a:pt x="6265" y="3117"/>
                    <a:pt x="6266" y="3118"/>
                    <a:pt x="6267" y="3118"/>
                  </a:cubicBezTo>
                  <a:cubicBezTo>
                    <a:pt x="6282" y="3118"/>
                    <a:pt x="6283" y="2924"/>
                    <a:pt x="6201" y="2677"/>
                  </a:cubicBezTo>
                  <a:cubicBezTo>
                    <a:pt x="6165" y="2561"/>
                    <a:pt x="6120" y="2454"/>
                    <a:pt x="6067" y="2356"/>
                  </a:cubicBezTo>
                  <a:cubicBezTo>
                    <a:pt x="5933" y="2097"/>
                    <a:pt x="5790" y="1901"/>
                    <a:pt x="5781" y="1883"/>
                  </a:cubicBezTo>
                  <a:cubicBezTo>
                    <a:pt x="5776" y="1873"/>
                    <a:pt x="5774" y="1868"/>
                    <a:pt x="5773" y="1868"/>
                  </a:cubicBezTo>
                  <a:cubicBezTo>
                    <a:pt x="5773" y="1868"/>
                    <a:pt x="5773" y="1871"/>
                    <a:pt x="5773" y="1874"/>
                  </a:cubicBezTo>
                  <a:cubicBezTo>
                    <a:pt x="5774" y="1876"/>
                    <a:pt x="5774" y="1877"/>
                    <a:pt x="5774" y="1877"/>
                  </a:cubicBezTo>
                  <a:cubicBezTo>
                    <a:pt x="5771" y="1877"/>
                    <a:pt x="5730" y="1819"/>
                    <a:pt x="5674" y="1740"/>
                  </a:cubicBezTo>
                  <a:cubicBezTo>
                    <a:pt x="5630" y="1696"/>
                    <a:pt x="5594" y="1642"/>
                    <a:pt x="5558" y="1598"/>
                  </a:cubicBezTo>
                  <a:cubicBezTo>
                    <a:pt x="5219" y="1169"/>
                    <a:pt x="4568" y="90"/>
                    <a:pt x="3971" y="10"/>
                  </a:cubicBezTo>
                  <a:cubicBezTo>
                    <a:pt x="3932" y="4"/>
                    <a:pt x="3898" y="1"/>
                    <a:pt x="38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59;p50">
              <a:extLst>
                <a:ext uri="{FF2B5EF4-FFF2-40B4-BE49-F238E27FC236}">
                  <a16:creationId xmlns:a16="http://schemas.microsoft.com/office/drawing/2014/main" id="{BE757AB1-4AD3-410B-8AC0-B8391E18BC26}"/>
                </a:ext>
              </a:extLst>
            </p:cNvPr>
            <p:cNvSpPr/>
            <p:nvPr/>
          </p:nvSpPr>
          <p:spPr>
            <a:xfrm>
              <a:off x="2492540" y="2776500"/>
              <a:ext cx="117249" cy="91724"/>
            </a:xfrm>
            <a:custGeom>
              <a:avLst/>
              <a:gdLst/>
              <a:ahLst/>
              <a:cxnLst/>
              <a:rect l="l" t="t" r="r" b="b"/>
              <a:pathLst>
                <a:path w="3560" h="2785" extrusionOk="0">
                  <a:moveTo>
                    <a:pt x="2982" y="0"/>
                  </a:moveTo>
                  <a:cubicBezTo>
                    <a:pt x="2838" y="0"/>
                    <a:pt x="2755" y="175"/>
                    <a:pt x="2712" y="375"/>
                  </a:cubicBezTo>
                  <a:cubicBezTo>
                    <a:pt x="2667" y="574"/>
                    <a:pt x="2590" y="644"/>
                    <a:pt x="2447" y="644"/>
                  </a:cubicBezTo>
                  <a:cubicBezTo>
                    <a:pt x="2391" y="644"/>
                    <a:pt x="2326" y="633"/>
                    <a:pt x="2248" y="616"/>
                  </a:cubicBezTo>
                  <a:cubicBezTo>
                    <a:pt x="2210" y="607"/>
                    <a:pt x="2173" y="603"/>
                    <a:pt x="2138" y="603"/>
                  </a:cubicBezTo>
                  <a:cubicBezTo>
                    <a:pt x="1965" y="603"/>
                    <a:pt x="1850" y="708"/>
                    <a:pt x="1865" y="857"/>
                  </a:cubicBezTo>
                  <a:cubicBezTo>
                    <a:pt x="1883" y="1133"/>
                    <a:pt x="1954" y="1115"/>
                    <a:pt x="1678" y="1187"/>
                  </a:cubicBezTo>
                  <a:cubicBezTo>
                    <a:pt x="1490" y="1231"/>
                    <a:pt x="1392" y="1374"/>
                    <a:pt x="1455" y="1526"/>
                  </a:cubicBezTo>
                  <a:cubicBezTo>
                    <a:pt x="1562" y="1784"/>
                    <a:pt x="1633" y="1713"/>
                    <a:pt x="1356" y="1740"/>
                  </a:cubicBezTo>
                  <a:cubicBezTo>
                    <a:pt x="607" y="1793"/>
                    <a:pt x="0" y="2641"/>
                    <a:pt x="1258" y="2775"/>
                  </a:cubicBezTo>
                  <a:cubicBezTo>
                    <a:pt x="1316" y="2781"/>
                    <a:pt x="1375" y="2784"/>
                    <a:pt x="1434" y="2784"/>
                  </a:cubicBezTo>
                  <a:cubicBezTo>
                    <a:pt x="2185" y="2784"/>
                    <a:pt x="3010" y="2275"/>
                    <a:pt x="3274" y="1713"/>
                  </a:cubicBezTo>
                  <a:cubicBezTo>
                    <a:pt x="3560" y="1106"/>
                    <a:pt x="3462" y="366"/>
                    <a:pt x="3230" y="134"/>
                  </a:cubicBezTo>
                  <a:cubicBezTo>
                    <a:pt x="3132" y="39"/>
                    <a:pt x="3050" y="0"/>
                    <a:pt x="29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kstniOkvir 5">
            <a:extLst>
              <a:ext uri="{FF2B5EF4-FFF2-40B4-BE49-F238E27FC236}">
                <a16:creationId xmlns:a16="http://schemas.microsoft.com/office/drawing/2014/main" id="{614FB4F6-3D99-4B09-8726-99E3360F9F3B}"/>
              </a:ext>
            </a:extLst>
          </p:cNvPr>
          <p:cNvSpPr txBox="1"/>
          <p:nvPr/>
        </p:nvSpPr>
        <p:spPr>
          <a:xfrm>
            <a:off x="9164932" y="330226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r-HR" dirty="0"/>
          </a:p>
        </p:txBody>
      </p:sp>
      <p:grpSp>
        <p:nvGrpSpPr>
          <p:cNvPr id="7" name="Grupa 6">
            <a:extLst>
              <a:ext uri="{FF2B5EF4-FFF2-40B4-BE49-F238E27FC236}">
                <a16:creationId xmlns:a16="http://schemas.microsoft.com/office/drawing/2014/main" id="{34F79730-800C-4B7D-BADF-B82543C236DC}"/>
              </a:ext>
            </a:extLst>
          </p:cNvPr>
          <p:cNvGrpSpPr/>
          <p:nvPr/>
        </p:nvGrpSpPr>
        <p:grpSpPr>
          <a:xfrm flipH="1">
            <a:off x="-1779769" y="2785705"/>
            <a:ext cx="5011607" cy="3423419"/>
            <a:chOff x="1579279" y="2447150"/>
            <a:chExt cx="5011607" cy="3423419"/>
          </a:xfrm>
        </p:grpSpPr>
        <p:grpSp>
          <p:nvGrpSpPr>
            <p:cNvPr id="37" name="Google Shape;1450;p50">
              <a:extLst>
                <a:ext uri="{FF2B5EF4-FFF2-40B4-BE49-F238E27FC236}">
                  <a16:creationId xmlns:a16="http://schemas.microsoft.com/office/drawing/2014/main" id="{8F444821-D768-48B8-A33A-B870C6611A71}"/>
                </a:ext>
              </a:extLst>
            </p:cNvPr>
            <p:cNvGrpSpPr/>
            <p:nvPr/>
          </p:nvGrpSpPr>
          <p:grpSpPr>
            <a:xfrm>
              <a:off x="4595729" y="2447150"/>
              <a:ext cx="1419635" cy="1218823"/>
              <a:chOff x="3532593" y="3628078"/>
              <a:chExt cx="335278" cy="287852"/>
            </a:xfrm>
          </p:grpSpPr>
          <p:sp>
            <p:nvSpPr>
              <p:cNvPr id="38" name="Google Shape;1451;p50">
                <a:extLst>
                  <a:ext uri="{FF2B5EF4-FFF2-40B4-BE49-F238E27FC236}">
                    <a16:creationId xmlns:a16="http://schemas.microsoft.com/office/drawing/2014/main" id="{203D0E0A-9F80-4D38-BCE6-A0BE4F817F41}"/>
                  </a:ext>
                </a:extLst>
              </p:cNvPr>
              <p:cNvSpPr/>
              <p:nvPr/>
            </p:nvSpPr>
            <p:spPr>
              <a:xfrm>
                <a:off x="3532593" y="3628078"/>
                <a:ext cx="335278" cy="287852"/>
              </a:xfrm>
              <a:custGeom>
                <a:avLst/>
                <a:gdLst/>
                <a:ahLst/>
                <a:cxnLst/>
                <a:rect l="l" t="t" r="r" b="b"/>
                <a:pathLst>
                  <a:path w="10180" h="8740" extrusionOk="0">
                    <a:moveTo>
                      <a:pt x="624" y="0"/>
                    </a:moveTo>
                    <a:cubicBezTo>
                      <a:pt x="420" y="0"/>
                      <a:pt x="212" y="8"/>
                      <a:pt x="1" y="24"/>
                    </a:cubicBezTo>
                    <a:cubicBezTo>
                      <a:pt x="1" y="24"/>
                      <a:pt x="1589" y="6501"/>
                      <a:pt x="10179" y="8740"/>
                    </a:cubicBezTo>
                    <a:cubicBezTo>
                      <a:pt x="10179" y="8740"/>
                      <a:pt x="7471" y="0"/>
                      <a:pt x="6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452;p50">
                <a:extLst>
                  <a:ext uri="{FF2B5EF4-FFF2-40B4-BE49-F238E27FC236}">
                    <a16:creationId xmlns:a16="http://schemas.microsoft.com/office/drawing/2014/main" id="{E0E8715B-BB81-43E2-88D3-2CAC4A79FA17}"/>
                  </a:ext>
                </a:extLst>
              </p:cNvPr>
              <p:cNvSpPr/>
              <p:nvPr/>
            </p:nvSpPr>
            <p:spPr>
              <a:xfrm>
                <a:off x="3542869" y="3633578"/>
                <a:ext cx="312290" cy="270067"/>
              </a:xfrm>
              <a:custGeom>
                <a:avLst/>
                <a:gdLst/>
                <a:ahLst/>
                <a:cxnLst/>
                <a:rect l="l" t="t" r="r" b="b"/>
                <a:pathLst>
                  <a:path w="9482" h="8200" extrusionOk="0">
                    <a:moveTo>
                      <a:pt x="65" y="0"/>
                    </a:moveTo>
                    <a:cubicBezTo>
                      <a:pt x="25" y="0"/>
                      <a:pt x="1" y="66"/>
                      <a:pt x="45" y="89"/>
                    </a:cubicBezTo>
                    <a:cubicBezTo>
                      <a:pt x="706" y="446"/>
                      <a:pt x="1348" y="856"/>
                      <a:pt x="1963" y="1293"/>
                    </a:cubicBezTo>
                    <a:lnTo>
                      <a:pt x="964" y="1543"/>
                    </a:lnTo>
                    <a:lnTo>
                      <a:pt x="991" y="1641"/>
                    </a:lnTo>
                    <a:lnTo>
                      <a:pt x="2062" y="1365"/>
                    </a:lnTo>
                    <a:cubicBezTo>
                      <a:pt x="2633" y="1775"/>
                      <a:pt x="3195" y="2212"/>
                      <a:pt x="3730" y="2658"/>
                    </a:cubicBezTo>
                    <a:cubicBezTo>
                      <a:pt x="3569" y="2682"/>
                      <a:pt x="3143" y="2694"/>
                      <a:pt x="2649" y="2694"/>
                    </a:cubicBezTo>
                    <a:cubicBezTo>
                      <a:pt x="2403" y="2694"/>
                      <a:pt x="2139" y="2691"/>
                      <a:pt x="1883" y="2685"/>
                    </a:cubicBezTo>
                    <a:lnTo>
                      <a:pt x="1883" y="2783"/>
                    </a:lnTo>
                    <a:cubicBezTo>
                      <a:pt x="2213" y="2792"/>
                      <a:pt x="2650" y="2792"/>
                      <a:pt x="3025" y="2792"/>
                    </a:cubicBezTo>
                    <a:cubicBezTo>
                      <a:pt x="3400" y="2783"/>
                      <a:pt x="3712" y="2774"/>
                      <a:pt x="3828" y="2738"/>
                    </a:cubicBezTo>
                    <a:cubicBezTo>
                      <a:pt x="4328" y="3158"/>
                      <a:pt x="4827" y="3595"/>
                      <a:pt x="5309" y="4041"/>
                    </a:cubicBezTo>
                    <a:lnTo>
                      <a:pt x="3614" y="4282"/>
                    </a:lnTo>
                    <a:lnTo>
                      <a:pt x="3632" y="4380"/>
                    </a:lnTo>
                    <a:lnTo>
                      <a:pt x="5407" y="4130"/>
                    </a:lnTo>
                    <a:cubicBezTo>
                      <a:pt x="5826" y="4514"/>
                      <a:pt x="6237" y="4906"/>
                      <a:pt x="6638" y="5308"/>
                    </a:cubicBezTo>
                    <a:lnTo>
                      <a:pt x="5121" y="5549"/>
                    </a:lnTo>
                    <a:lnTo>
                      <a:pt x="5130" y="5647"/>
                    </a:lnTo>
                    <a:lnTo>
                      <a:pt x="6727" y="5388"/>
                    </a:lnTo>
                    <a:cubicBezTo>
                      <a:pt x="6852" y="5513"/>
                      <a:pt x="6977" y="5638"/>
                      <a:pt x="7093" y="5763"/>
                    </a:cubicBezTo>
                    <a:cubicBezTo>
                      <a:pt x="7218" y="5888"/>
                      <a:pt x="7343" y="6012"/>
                      <a:pt x="7468" y="6128"/>
                    </a:cubicBezTo>
                    <a:lnTo>
                      <a:pt x="7459" y="6155"/>
                    </a:lnTo>
                    <a:lnTo>
                      <a:pt x="6281" y="6387"/>
                    </a:lnTo>
                    <a:lnTo>
                      <a:pt x="6299" y="6485"/>
                    </a:lnTo>
                    <a:lnTo>
                      <a:pt x="7557" y="6235"/>
                    </a:lnTo>
                    <a:lnTo>
                      <a:pt x="7557" y="6227"/>
                    </a:lnTo>
                    <a:cubicBezTo>
                      <a:pt x="7860" y="6539"/>
                      <a:pt x="8164" y="6851"/>
                      <a:pt x="8458" y="7163"/>
                    </a:cubicBezTo>
                    <a:lnTo>
                      <a:pt x="7610" y="7360"/>
                    </a:lnTo>
                    <a:lnTo>
                      <a:pt x="7637" y="7458"/>
                    </a:lnTo>
                    <a:lnTo>
                      <a:pt x="8538" y="7244"/>
                    </a:lnTo>
                    <a:cubicBezTo>
                      <a:pt x="8824" y="7556"/>
                      <a:pt x="9109" y="7868"/>
                      <a:pt x="9386" y="8180"/>
                    </a:cubicBezTo>
                    <a:cubicBezTo>
                      <a:pt x="9395" y="8194"/>
                      <a:pt x="9406" y="8199"/>
                      <a:pt x="9417" y="8199"/>
                    </a:cubicBezTo>
                    <a:cubicBezTo>
                      <a:pt x="9450" y="8199"/>
                      <a:pt x="9482" y="8149"/>
                      <a:pt x="9448" y="8109"/>
                    </a:cubicBezTo>
                    <a:cubicBezTo>
                      <a:pt x="9332" y="7975"/>
                      <a:pt x="9207" y="7832"/>
                      <a:pt x="9082" y="7699"/>
                    </a:cubicBezTo>
                    <a:cubicBezTo>
                      <a:pt x="8904" y="7502"/>
                      <a:pt x="8735" y="7315"/>
                      <a:pt x="8556" y="7128"/>
                    </a:cubicBezTo>
                    <a:lnTo>
                      <a:pt x="8413" y="6012"/>
                    </a:lnTo>
                    <a:lnTo>
                      <a:pt x="8315" y="6021"/>
                    </a:lnTo>
                    <a:lnTo>
                      <a:pt x="8440" y="7003"/>
                    </a:lnTo>
                    <a:cubicBezTo>
                      <a:pt x="8155" y="6699"/>
                      <a:pt x="7860" y="6396"/>
                      <a:pt x="7566" y="6093"/>
                    </a:cubicBezTo>
                    <a:lnTo>
                      <a:pt x="7646" y="5076"/>
                    </a:lnTo>
                    <a:lnTo>
                      <a:pt x="7548" y="5067"/>
                    </a:lnTo>
                    <a:lnTo>
                      <a:pt x="7477" y="6004"/>
                    </a:lnTo>
                    <a:cubicBezTo>
                      <a:pt x="7236" y="5754"/>
                      <a:pt x="6995" y="5513"/>
                      <a:pt x="6754" y="5281"/>
                    </a:cubicBezTo>
                    <a:lnTo>
                      <a:pt x="6701" y="3595"/>
                    </a:lnTo>
                    <a:lnTo>
                      <a:pt x="6602" y="3595"/>
                    </a:lnTo>
                    <a:lnTo>
                      <a:pt x="6647" y="5183"/>
                    </a:lnTo>
                    <a:cubicBezTo>
                      <a:pt x="6263" y="4808"/>
                      <a:pt x="5880" y="4433"/>
                      <a:pt x="5487" y="4068"/>
                    </a:cubicBezTo>
                    <a:lnTo>
                      <a:pt x="5264" y="2025"/>
                    </a:lnTo>
                    <a:lnTo>
                      <a:pt x="5157" y="2034"/>
                    </a:lnTo>
                    <a:lnTo>
                      <a:pt x="5371" y="3970"/>
                    </a:lnTo>
                    <a:cubicBezTo>
                      <a:pt x="4890" y="3523"/>
                      <a:pt x="4390" y="3077"/>
                      <a:pt x="3881" y="2649"/>
                    </a:cubicBezTo>
                    <a:cubicBezTo>
                      <a:pt x="3846" y="2417"/>
                      <a:pt x="3507" y="1079"/>
                      <a:pt x="3462" y="919"/>
                    </a:cubicBezTo>
                    <a:lnTo>
                      <a:pt x="3364" y="945"/>
                    </a:lnTo>
                    <a:cubicBezTo>
                      <a:pt x="3498" y="1481"/>
                      <a:pt x="3694" y="2239"/>
                      <a:pt x="3757" y="2542"/>
                    </a:cubicBezTo>
                    <a:cubicBezTo>
                      <a:pt x="3230" y="2105"/>
                      <a:pt x="2695" y="1686"/>
                      <a:pt x="2142" y="1284"/>
                    </a:cubicBezTo>
                    <a:lnTo>
                      <a:pt x="1696" y="232"/>
                    </a:lnTo>
                    <a:lnTo>
                      <a:pt x="1607" y="276"/>
                    </a:lnTo>
                    <a:lnTo>
                      <a:pt x="1990" y="1177"/>
                    </a:lnTo>
                    <a:cubicBezTo>
                      <a:pt x="1384" y="749"/>
                      <a:pt x="750" y="357"/>
                      <a:pt x="90" y="9"/>
                    </a:cubicBezTo>
                    <a:cubicBezTo>
                      <a:pt x="81" y="3"/>
                      <a:pt x="73" y="0"/>
                      <a:pt x="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1460;p50">
              <a:extLst>
                <a:ext uri="{FF2B5EF4-FFF2-40B4-BE49-F238E27FC236}">
                  <a16:creationId xmlns:a16="http://schemas.microsoft.com/office/drawing/2014/main" id="{B7C95121-EFCA-4B81-8926-321393F3496D}"/>
                </a:ext>
              </a:extLst>
            </p:cNvPr>
            <p:cNvGrpSpPr/>
            <p:nvPr/>
          </p:nvGrpSpPr>
          <p:grpSpPr>
            <a:xfrm flipH="1">
              <a:off x="2356049" y="4023945"/>
              <a:ext cx="1924305" cy="1846624"/>
              <a:chOff x="1947568" y="2108290"/>
              <a:chExt cx="650763" cy="624513"/>
            </a:xfrm>
          </p:grpSpPr>
          <p:sp>
            <p:nvSpPr>
              <p:cNvPr id="41" name="Google Shape;1461;p50">
                <a:extLst>
                  <a:ext uri="{FF2B5EF4-FFF2-40B4-BE49-F238E27FC236}">
                    <a16:creationId xmlns:a16="http://schemas.microsoft.com/office/drawing/2014/main" id="{68D39DCF-D366-412F-B13D-FF257DA853D1}"/>
                  </a:ext>
                </a:extLst>
              </p:cNvPr>
              <p:cNvSpPr/>
              <p:nvPr/>
            </p:nvSpPr>
            <p:spPr>
              <a:xfrm>
                <a:off x="1947568" y="2108290"/>
                <a:ext cx="650763" cy="624513"/>
              </a:xfrm>
              <a:custGeom>
                <a:avLst/>
                <a:gdLst/>
                <a:ahLst/>
                <a:cxnLst/>
                <a:rect l="l" t="t" r="r" b="b"/>
                <a:pathLst>
                  <a:path w="19759" h="18962" extrusionOk="0">
                    <a:moveTo>
                      <a:pt x="17620" y="0"/>
                    </a:moveTo>
                    <a:cubicBezTo>
                      <a:pt x="16846" y="0"/>
                      <a:pt x="16035" y="421"/>
                      <a:pt x="15191" y="806"/>
                    </a:cubicBezTo>
                    <a:cubicBezTo>
                      <a:pt x="14823" y="979"/>
                      <a:pt x="14531" y="1044"/>
                      <a:pt x="14281" y="1044"/>
                    </a:cubicBezTo>
                    <a:cubicBezTo>
                      <a:pt x="13510" y="1044"/>
                      <a:pt x="13143" y="426"/>
                      <a:pt x="12219" y="426"/>
                    </a:cubicBezTo>
                    <a:cubicBezTo>
                      <a:pt x="12140" y="426"/>
                      <a:pt x="12058" y="431"/>
                      <a:pt x="11971" y="440"/>
                    </a:cubicBezTo>
                    <a:cubicBezTo>
                      <a:pt x="10650" y="610"/>
                      <a:pt x="9928" y="2465"/>
                      <a:pt x="9366" y="3616"/>
                    </a:cubicBezTo>
                    <a:cubicBezTo>
                      <a:pt x="8545" y="5320"/>
                      <a:pt x="8126" y="5454"/>
                      <a:pt x="6672" y="5909"/>
                    </a:cubicBezTo>
                    <a:cubicBezTo>
                      <a:pt x="4754" y="6507"/>
                      <a:pt x="3380" y="8924"/>
                      <a:pt x="2559" y="11431"/>
                    </a:cubicBezTo>
                    <a:cubicBezTo>
                      <a:pt x="1703" y="13956"/>
                      <a:pt x="1399" y="16561"/>
                      <a:pt x="614" y="17676"/>
                    </a:cubicBezTo>
                    <a:cubicBezTo>
                      <a:pt x="1" y="18594"/>
                      <a:pt x="193" y="18961"/>
                      <a:pt x="699" y="18961"/>
                    </a:cubicBezTo>
                    <a:cubicBezTo>
                      <a:pt x="1466" y="18961"/>
                      <a:pt x="2953" y="18117"/>
                      <a:pt x="3442" y="17069"/>
                    </a:cubicBezTo>
                    <a:cubicBezTo>
                      <a:pt x="3986" y="15909"/>
                      <a:pt x="4174" y="14545"/>
                      <a:pt x="4986" y="13643"/>
                    </a:cubicBezTo>
                    <a:cubicBezTo>
                      <a:pt x="5806" y="12725"/>
                      <a:pt x="6770" y="12448"/>
                      <a:pt x="7769" y="12091"/>
                    </a:cubicBezTo>
                    <a:cubicBezTo>
                      <a:pt x="8625" y="11788"/>
                      <a:pt x="9660" y="11422"/>
                      <a:pt x="10178" y="10468"/>
                    </a:cubicBezTo>
                    <a:cubicBezTo>
                      <a:pt x="10704" y="9504"/>
                      <a:pt x="10525" y="8237"/>
                      <a:pt x="11221" y="7336"/>
                    </a:cubicBezTo>
                    <a:cubicBezTo>
                      <a:pt x="12105" y="6248"/>
                      <a:pt x="13113" y="7042"/>
                      <a:pt x="13933" y="6373"/>
                    </a:cubicBezTo>
                    <a:cubicBezTo>
                      <a:pt x="14736" y="5748"/>
                      <a:pt x="14237" y="4705"/>
                      <a:pt x="15486" y="4259"/>
                    </a:cubicBezTo>
                    <a:cubicBezTo>
                      <a:pt x="15780" y="4160"/>
                      <a:pt x="16072" y="4131"/>
                      <a:pt x="16357" y="4131"/>
                    </a:cubicBezTo>
                    <a:cubicBezTo>
                      <a:pt x="16749" y="4131"/>
                      <a:pt x="17129" y="4185"/>
                      <a:pt x="17492" y="4185"/>
                    </a:cubicBezTo>
                    <a:cubicBezTo>
                      <a:pt x="18036" y="4185"/>
                      <a:pt x="18540" y="4065"/>
                      <a:pt x="18983" y="3465"/>
                    </a:cubicBezTo>
                    <a:cubicBezTo>
                      <a:pt x="19652" y="2581"/>
                      <a:pt x="19759" y="1297"/>
                      <a:pt x="18965" y="547"/>
                    </a:cubicBezTo>
                    <a:cubicBezTo>
                      <a:pt x="18531" y="150"/>
                      <a:pt x="18082" y="0"/>
                      <a:pt x="176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462;p50">
                <a:extLst>
                  <a:ext uri="{FF2B5EF4-FFF2-40B4-BE49-F238E27FC236}">
                    <a16:creationId xmlns:a16="http://schemas.microsoft.com/office/drawing/2014/main" id="{8FD7A5D1-1F9B-476D-BC5D-C7F6F538C686}"/>
                  </a:ext>
                </a:extLst>
              </p:cNvPr>
              <p:cNvSpPr/>
              <p:nvPr/>
            </p:nvSpPr>
            <p:spPr>
              <a:xfrm>
                <a:off x="1965452" y="2148900"/>
                <a:ext cx="595794" cy="562497"/>
              </a:xfrm>
              <a:custGeom>
                <a:avLst/>
                <a:gdLst/>
                <a:ahLst/>
                <a:cxnLst/>
                <a:rect l="l" t="t" r="r" b="b"/>
                <a:pathLst>
                  <a:path w="18090" h="17079" extrusionOk="0">
                    <a:moveTo>
                      <a:pt x="18020" y="1"/>
                    </a:moveTo>
                    <a:cubicBezTo>
                      <a:pt x="18017" y="1"/>
                      <a:pt x="18014" y="1"/>
                      <a:pt x="18011" y="1"/>
                    </a:cubicBezTo>
                    <a:cubicBezTo>
                      <a:pt x="17262" y="64"/>
                      <a:pt x="16531" y="269"/>
                      <a:pt x="15808" y="474"/>
                    </a:cubicBezTo>
                    <a:cubicBezTo>
                      <a:pt x="15112" y="679"/>
                      <a:pt x="14416" y="876"/>
                      <a:pt x="13738" y="1099"/>
                    </a:cubicBezTo>
                    <a:cubicBezTo>
                      <a:pt x="13042" y="1322"/>
                      <a:pt x="12418" y="1652"/>
                      <a:pt x="11856" y="2107"/>
                    </a:cubicBezTo>
                    <a:cubicBezTo>
                      <a:pt x="11187" y="2660"/>
                      <a:pt x="10553" y="3204"/>
                      <a:pt x="9813" y="3650"/>
                    </a:cubicBezTo>
                    <a:cubicBezTo>
                      <a:pt x="9189" y="4025"/>
                      <a:pt x="8609" y="4399"/>
                      <a:pt x="8100" y="4935"/>
                    </a:cubicBezTo>
                    <a:cubicBezTo>
                      <a:pt x="7529" y="5541"/>
                      <a:pt x="7012" y="6184"/>
                      <a:pt x="6512" y="6844"/>
                    </a:cubicBezTo>
                    <a:cubicBezTo>
                      <a:pt x="5513" y="8164"/>
                      <a:pt x="4639" y="9574"/>
                      <a:pt x="3729" y="10956"/>
                    </a:cubicBezTo>
                    <a:cubicBezTo>
                      <a:pt x="3095" y="11902"/>
                      <a:pt x="2373" y="12794"/>
                      <a:pt x="1793" y="13775"/>
                    </a:cubicBezTo>
                    <a:cubicBezTo>
                      <a:pt x="1499" y="14266"/>
                      <a:pt x="1276" y="14792"/>
                      <a:pt x="999" y="15301"/>
                    </a:cubicBezTo>
                    <a:cubicBezTo>
                      <a:pt x="687" y="15872"/>
                      <a:pt x="357" y="16434"/>
                      <a:pt x="27" y="16987"/>
                    </a:cubicBezTo>
                    <a:cubicBezTo>
                      <a:pt x="0" y="17033"/>
                      <a:pt x="37" y="17079"/>
                      <a:pt x="72" y="17079"/>
                    </a:cubicBezTo>
                    <a:cubicBezTo>
                      <a:pt x="85" y="17079"/>
                      <a:pt x="97" y="17073"/>
                      <a:pt x="107" y="17058"/>
                    </a:cubicBezTo>
                    <a:cubicBezTo>
                      <a:pt x="535" y="16336"/>
                      <a:pt x="954" y="15622"/>
                      <a:pt x="1338" y="14882"/>
                    </a:cubicBezTo>
                    <a:cubicBezTo>
                      <a:pt x="1534" y="14507"/>
                      <a:pt x="1713" y="14123"/>
                      <a:pt x="1927" y="13749"/>
                    </a:cubicBezTo>
                    <a:cubicBezTo>
                      <a:pt x="2141" y="13392"/>
                      <a:pt x="2382" y="13053"/>
                      <a:pt x="2623" y="12723"/>
                    </a:cubicBezTo>
                    <a:cubicBezTo>
                      <a:pt x="3586" y="11376"/>
                      <a:pt x="4478" y="9984"/>
                      <a:pt x="5397" y="8610"/>
                    </a:cubicBezTo>
                    <a:cubicBezTo>
                      <a:pt x="6325" y="7227"/>
                      <a:pt x="7306" y="5791"/>
                      <a:pt x="8528" y="4658"/>
                    </a:cubicBezTo>
                    <a:cubicBezTo>
                      <a:pt x="9090" y="4141"/>
                      <a:pt x="9795" y="3811"/>
                      <a:pt x="10429" y="3391"/>
                    </a:cubicBezTo>
                    <a:cubicBezTo>
                      <a:pt x="11124" y="2936"/>
                      <a:pt x="11686" y="2321"/>
                      <a:pt x="12373" y="1848"/>
                    </a:cubicBezTo>
                    <a:cubicBezTo>
                      <a:pt x="13167" y="1304"/>
                      <a:pt x="14131" y="1090"/>
                      <a:pt x="15041" y="813"/>
                    </a:cubicBezTo>
                    <a:cubicBezTo>
                      <a:pt x="16022" y="528"/>
                      <a:pt x="17003" y="198"/>
                      <a:pt x="18029" y="100"/>
                    </a:cubicBezTo>
                    <a:cubicBezTo>
                      <a:pt x="18089" y="100"/>
                      <a:pt x="18083" y="1"/>
                      <a:pt x="180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" name="Google Shape;1463;p50">
              <a:extLst>
                <a:ext uri="{FF2B5EF4-FFF2-40B4-BE49-F238E27FC236}">
                  <a16:creationId xmlns:a16="http://schemas.microsoft.com/office/drawing/2014/main" id="{0167DA3A-26BB-4464-96DA-77E196F2A64B}"/>
                </a:ext>
              </a:extLst>
            </p:cNvPr>
            <p:cNvSpPr/>
            <p:nvPr/>
          </p:nvSpPr>
          <p:spPr>
            <a:xfrm>
              <a:off x="1579279" y="3317839"/>
              <a:ext cx="5011607" cy="2372162"/>
            </a:xfrm>
            <a:custGeom>
              <a:avLst/>
              <a:gdLst/>
              <a:ahLst/>
              <a:cxnLst/>
              <a:rect l="l" t="t" r="r" b="b"/>
              <a:pathLst>
                <a:path w="15051" h="8104" extrusionOk="0">
                  <a:moveTo>
                    <a:pt x="13907" y="0"/>
                  </a:moveTo>
                  <a:cubicBezTo>
                    <a:pt x="13817" y="0"/>
                    <a:pt x="13721" y="14"/>
                    <a:pt x="13623" y="48"/>
                  </a:cubicBezTo>
                  <a:cubicBezTo>
                    <a:pt x="13123" y="208"/>
                    <a:pt x="13088" y="976"/>
                    <a:pt x="13088" y="976"/>
                  </a:cubicBezTo>
                  <a:cubicBezTo>
                    <a:pt x="13088" y="976"/>
                    <a:pt x="12512" y="520"/>
                    <a:pt x="11792" y="520"/>
                  </a:cubicBezTo>
                  <a:cubicBezTo>
                    <a:pt x="11551" y="520"/>
                    <a:pt x="11293" y="571"/>
                    <a:pt x="11036" y="708"/>
                  </a:cubicBezTo>
                  <a:cubicBezTo>
                    <a:pt x="10010" y="1252"/>
                    <a:pt x="10153" y="2626"/>
                    <a:pt x="10153" y="2626"/>
                  </a:cubicBezTo>
                  <a:cubicBezTo>
                    <a:pt x="10153" y="2626"/>
                    <a:pt x="9850" y="2347"/>
                    <a:pt x="9434" y="2347"/>
                  </a:cubicBezTo>
                  <a:cubicBezTo>
                    <a:pt x="9284" y="2347"/>
                    <a:pt x="9119" y="2384"/>
                    <a:pt x="8948" y="2483"/>
                  </a:cubicBezTo>
                  <a:cubicBezTo>
                    <a:pt x="8315" y="2867"/>
                    <a:pt x="8458" y="3589"/>
                    <a:pt x="8458" y="3589"/>
                  </a:cubicBezTo>
                  <a:cubicBezTo>
                    <a:pt x="8458" y="3589"/>
                    <a:pt x="7881" y="2845"/>
                    <a:pt x="6900" y="2845"/>
                  </a:cubicBezTo>
                  <a:cubicBezTo>
                    <a:pt x="6729" y="2845"/>
                    <a:pt x="6547" y="2867"/>
                    <a:pt x="6352" y="2920"/>
                  </a:cubicBezTo>
                  <a:cubicBezTo>
                    <a:pt x="5041" y="3286"/>
                    <a:pt x="4880" y="4972"/>
                    <a:pt x="4880" y="4972"/>
                  </a:cubicBezTo>
                  <a:cubicBezTo>
                    <a:pt x="4880" y="4972"/>
                    <a:pt x="4551" y="4523"/>
                    <a:pt x="4029" y="4523"/>
                  </a:cubicBezTo>
                  <a:cubicBezTo>
                    <a:pt x="3982" y="4523"/>
                    <a:pt x="3932" y="4527"/>
                    <a:pt x="3881" y="4535"/>
                  </a:cubicBezTo>
                  <a:cubicBezTo>
                    <a:pt x="3283" y="4642"/>
                    <a:pt x="3007" y="5400"/>
                    <a:pt x="3007" y="5400"/>
                  </a:cubicBezTo>
                  <a:cubicBezTo>
                    <a:pt x="3007" y="5400"/>
                    <a:pt x="2611" y="4757"/>
                    <a:pt x="1768" y="4757"/>
                  </a:cubicBezTo>
                  <a:cubicBezTo>
                    <a:pt x="1623" y="4757"/>
                    <a:pt x="1465" y="4776"/>
                    <a:pt x="1294" y="4821"/>
                  </a:cubicBezTo>
                  <a:cubicBezTo>
                    <a:pt x="125" y="5124"/>
                    <a:pt x="0" y="6453"/>
                    <a:pt x="188" y="7211"/>
                  </a:cubicBezTo>
                  <a:lnTo>
                    <a:pt x="188" y="8103"/>
                  </a:lnTo>
                  <a:lnTo>
                    <a:pt x="15050" y="8103"/>
                  </a:lnTo>
                  <a:lnTo>
                    <a:pt x="15050" y="5882"/>
                  </a:lnTo>
                  <a:lnTo>
                    <a:pt x="14542" y="217"/>
                  </a:lnTo>
                  <a:cubicBezTo>
                    <a:pt x="14542" y="217"/>
                    <a:pt x="14268" y="0"/>
                    <a:pt x="139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251460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65000" sy="65000" flip="none" algn="t"/>
        </a:blipFill>
        <a:effectLst/>
      </p:bgPr>
    </p:bg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49"/>
          <p:cNvSpPr/>
          <p:nvPr/>
        </p:nvSpPr>
        <p:spPr>
          <a:xfrm>
            <a:off x="3826383" y="659545"/>
            <a:ext cx="1491234" cy="593150"/>
          </a:xfrm>
          <a:custGeom>
            <a:avLst/>
            <a:gdLst/>
            <a:ahLst/>
            <a:cxnLst/>
            <a:rect l="l" t="t" r="r" b="b"/>
            <a:pathLst>
              <a:path w="7725" h="3073" extrusionOk="0">
                <a:moveTo>
                  <a:pt x="3031" y="0"/>
                </a:moveTo>
                <a:cubicBezTo>
                  <a:pt x="2544" y="0"/>
                  <a:pt x="2056" y="318"/>
                  <a:pt x="1968" y="932"/>
                </a:cubicBezTo>
                <a:cubicBezTo>
                  <a:pt x="1950" y="1101"/>
                  <a:pt x="1941" y="1289"/>
                  <a:pt x="1950" y="1512"/>
                </a:cubicBezTo>
                <a:cubicBezTo>
                  <a:pt x="1950" y="1512"/>
                  <a:pt x="1861" y="1396"/>
                  <a:pt x="1718" y="1280"/>
                </a:cubicBezTo>
                <a:cubicBezTo>
                  <a:pt x="1524" y="1128"/>
                  <a:pt x="1306" y="1060"/>
                  <a:pt x="1093" y="1060"/>
                </a:cubicBezTo>
                <a:cubicBezTo>
                  <a:pt x="529" y="1060"/>
                  <a:pt x="0" y="1534"/>
                  <a:pt x="59" y="2181"/>
                </a:cubicBezTo>
                <a:cubicBezTo>
                  <a:pt x="85" y="2457"/>
                  <a:pt x="201" y="2770"/>
                  <a:pt x="487" y="3073"/>
                </a:cubicBezTo>
                <a:lnTo>
                  <a:pt x="7106" y="3073"/>
                </a:lnTo>
                <a:cubicBezTo>
                  <a:pt x="7106" y="3073"/>
                  <a:pt x="7115" y="3073"/>
                  <a:pt x="7124" y="3064"/>
                </a:cubicBezTo>
                <a:cubicBezTo>
                  <a:pt x="7724" y="2722"/>
                  <a:pt x="7452" y="1819"/>
                  <a:pt x="6816" y="1819"/>
                </a:cubicBezTo>
                <a:cubicBezTo>
                  <a:pt x="6772" y="1819"/>
                  <a:pt x="6726" y="1823"/>
                  <a:pt x="6678" y="1833"/>
                </a:cubicBezTo>
                <a:cubicBezTo>
                  <a:pt x="6535" y="1851"/>
                  <a:pt x="6384" y="1913"/>
                  <a:pt x="6223" y="2011"/>
                </a:cubicBezTo>
                <a:cubicBezTo>
                  <a:pt x="6223" y="2011"/>
                  <a:pt x="6410" y="1761"/>
                  <a:pt x="6491" y="1414"/>
                </a:cubicBezTo>
                <a:cubicBezTo>
                  <a:pt x="6631" y="751"/>
                  <a:pt x="6098" y="171"/>
                  <a:pt x="5461" y="171"/>
                </a:cubicBezTo>
                <a:cubicBezTo>
                  <a:pt x="5369" y="171"/>
                  <a:pt x="5274" y="183"/>
                  <a:pt x="5179" y="209"/>
                </a:cubicBezTo>
                <a:cubicBezTo>
                  <a:pt x="4733" y="325"/>
                  <a:pt x="4269" y="655"/>
                  <a:pt x="4135" y="1512"/>
                </a:cubicBezTo>
                <a:cubicBezTo>
                  <a:pt x="4135" y="1512"/>
                  <a:pt x="4144" y="1190"/>
                  <a:pt x="4064" y="825"/>
                </a:cubicBezTo>
                <a:cubicBezTo>
                  <a:pt x="3927" y="269"/>
                  <a:pt x="3479" y="0"/>
                  <a:pt x="30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49"/>
          <p:cNvSpPr/>
          <p:nvPr/>
        </p:nvSpPr>
        <p:spPr>
          <a:xfrm>
            <a:off x="808947" y="2051350"/>
            <a:ext cx="1088337" cy="432901"/>
          </a:xfrm>
          <a:custGeom>
            <a:avLst/>
            <a:gdLst/>
            <a:ahLst/>
            <a:cxnLst/>
            <a:rect l="l" t="t" r="r" b="b"/>
            <a:pathLst>
              <a:path w="7725" h="3073" extrusionOk="0">
                <a:moveTo>
                  <a:pt x="3031" y="0"/>
                </a:moveTo>
                <a:cubicBezTo>
                  <a:pt x="2544" y="0"/>
                  <a:pt x="2056" y="318"/>
                  <a:pt x="1968" y="932"/>
                </a:cubicBezTo>
                <a:cubicBezTo>
                  <a:pt x="1950" y="1101"/>
                  <a:pt x="1941" y="1289"/>
                  <a:pt x="1950" y="1512"/>
                </a:cubicBezTo>
                <a:cubicBezTo>
                  <a:pt x="1950" y="1512"/>
                  <a:pt x="1861" y="1396"/>
                  <a:pt x="1718" y="1280"/>
                </a:cubicBezTo>
                <a:cubicBezTo>
                  <a:pt x="1524" y="1128"/>
                  <a:pt x="1306" y="1060"/>
                  <a:pt x="1093" y="1060"/>
                </a:cubicBezTo>
                <a:cubicBezTo>
                  <a:pt x="529" y="1060"/>
                  <a:pt x="0" y="1534"/>
                  <a:pt x="59" y="2181"/>
                </a:cubicBezTo>
                <a:cubicBezTo>
                  <a:pt x="85" y="2457"/>
                  <a:pt x="201" y="2770"/>
                  <a:pt x="487" y="3073"/>
                </a:cubicBezTo>
                <a:lnTo>
                  <a:pt x="7106" y="3073"/>
                </a:lnTo>
                <a:cubicBezTo>
                  <a:pt x="7106" y="3073"/>
                  <a:pt x="7115" y="3073"/>
                  <a:pt x="7124" y="3064"/>
                </a:cubicBezTo>
                <a:cubicBezTo>
                  <a:pt x="7724" y="2722"/>
                  <a:pt x="7452" y="1819"/>
                  <a:pt x="6816" y="1819"/>
                </a:cubicBezTo>
                <a:cubicBezTo>
                  <a:pt x="6772" y="1819"/>
                  <a:pt x="6726" y="1823"/>
                  <a:pt x="6678" y="1833"/>
                </a:cubicBezTo>
                <a:cubicBezTo>
                  <a:pt x="6535" y="1851"/>
                  <a:pt x="6384" y="1913"/>
                  <a:pt x="6223" y="2011"/>
                </a:cubicBezTo>
                <a:cubicBezTo>
                  <a:pt x="6223" y="2011"/>
                  <a:pt x="6410" y="1761"/>
                  <a:pt x="6491" y="1414"/>
                </a:cubicBezTo>
                <a:cubicBezTo>
                  <a:pt x="6631" y="751"/>
                  <a:pt x="6098" y="171"/>
                  <a:pt x="5461" y="171"/>
                </a:cubicBezTo>
                <a:cubicBezTo>
                  <a:pt x="5369" y="171"/>
                  <a:pt x="5274" y="183"/>
                  <a:pt x="5179" y="209"/>
                </a:cubicBezTo>
                <a:cubicBezTo>
                  <a:pt x="4733" y="325"/>
                  <a:pt x="4269" y="655"/>
                  <a:pt x="4135" y="1512"/>
                </a:cubicBezTo>
                <a:cubicBezTo>
                  <a:pt x="4135" y="1512"/>
                  <a:pt x="4144" y="1190"/>
                  <a:pt x="4064" y="825"/>
                </a:cubicBezTo>
                <a:cubicBezTo>
                  <a:pt x="3927" y="269"/>
                  <a:pt x="3479" y="0"/>
                  <a:pt x="30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49"/>
          <p:cNvSpPr/>
          <p:nvPr/>
        </p:nvSpPr>
        <p:spPr>
          <a:xfrm>
            <a:off x="8430900" y="2159938"/>
            <a:ext cx="215700" cy="215700"/>
          </a:xfrm>
          <a:prstGeom prst="star4">
            <a:avLst>
              <a:gd name="adj" fmla="val 1912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7" name="Google Shape;1437;p49"/>
          <p:cNvGrpSpPr/>
          <p:nvPr/>
        </p:nvGrpSpPr>
        <p:grpSpPr>
          <a:xfrm>
            <a:off x="2266950" y="1594714"/>
            <a:ext cx="5658241" cy="2608199"/>
            <a:chOff x="2266950" y="1594714"/>
            <a:chExt cx="5658241" cy="2608199"/>
          </a:xfrm>
        </p:grpSpPr>
        <p:sp>
          <p:nvSpPr>
            <p:cNvPr id="1438" name="Google Shape;1438;p49"/>
            <p:cNvSpPr/>
            <p:nvPr/>
          </p:nvSpPr>
          <p:spPr>
            <a:xfrm>
              <a:off x="3964235" y="1643434"/>
              <a:ext cx="404881" cy="343523"/>
            </a:xfrm>
            <a:custGeom>
              <a:avLst/>
              <a:gdLst/>
              <a:ahLst/>
              <a:cxnLst/>
              <a:rect l="l" t="t" r="r" b="b"/>
              <a:pathLst>
                <a:path w="4783" h="4059" extrusionOk="0">
                  <a:moveTo>
                    <a:pt x="1544" y="1"/>
                  </a:moveTo>
                  <a:cubicBezTo>
                    <a:pt x="1030" y="1"/>
                    <a:pt x="569" y="403"/>
                    <a:pt x="429" y="981"/>
                  </a:cubicBezTo>
                  <a:cubicBezTo>
                    <a:pt x="420" y="1008"/>
                    <a:pt x="420" y="1026"/>
                    <a:pt x="411" y="1052"/>
                  </a:cubicBezTo>
                  <a:cubicBezTo>
                    <a:pt x="411" y="1052"/>
                    <a:pt x="0" y="2533"/>
                    <a:pt x="2204" y="4059"/>
                  </a:cubicBezTo>
                  <a:cubicBezTo>
                    <a:pt x="4746" y="3202"/>
                    <a:pt x="4755" y="1659"/>
                    <a:pt x="4755" y="1659"/>
                  </a:cubicBezTo>
                  <a:cubicBezTo>
                    <a:pt x="4755" y="1632"/>
                    <a:pt x="4755" y="1614"/>
                    <a:pt x="4755" y="1588"/>
                  </a:cubicBezTo>
                  <a:cubicBezTo>
                    <a:pt x="4782" y="945"/>
                    <a:pt x="4389" y="392"/>
                    <a:pt x="3836" y="312"/>
                  </a:cubicBezTo>
                  <a:cubicBezTo>
                    <a:pt x="3792" y="306"/>
                    <a:pt x="3749" y="303"/>
                    <a:pt x="3705" y="303"/>
                  </a:cubicBezTo>
                  <a:cubicBezTo>
                    <a:pt x="3184" y="303"/>
                    <a:pt x="2711" y="736"/>
                    <a:pt x="2587" y="1329"/>
                  </a:cubicBezTo>
                  <a:cubicBezTo>
                    <a:pt x="2641" y="669"/>
                    <a:pt x="2240" y="89"/>
                    <a:pt x="1669" y="9"/>
                  </a:cubicBezTo>
                  <a:cubicBezTo>
                    <a:pt x="1627" y="3"/>
                    <a:pt x="1585" y="1"/>
                    <a:pt x="1544" y="1"/>
                  </a:cubicBezTo>
                  <a:close/>
                </a:path>
              </a:pathLst>
            </a:custGeom>
            <a:solidFill>
              <a:srgbClr val="FE5471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2511750" y="3987213"/>
              <a:ext cx="215700" cy="215700"/>
            </a:xfrm>
            <a:prstGeom prst="star4">
              <a:avLst>
                <a:gd name="adj" fmla="val 1912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2266950" y="1594714"/>
              <a:ext cx="320100" cy="320100"/>
            </a:xfrm>
            <a:prstGeom prst="star4">
              <a:avLst>
                <a:gd name="adj" fmla="val 1912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9"/>
            <p:cNvSpPr/>
            <p:nvPr/>
          </p:nvSpPr>
          <p:spPr>
            <a:xfrm>
              <a:off x="7520310" y="2363996"/>
              <a:ext cx="404881" cy="343523"/>
            </a:xfrm>
            <a:custGeom>
              <a:avLst/>
              <a:gdLst/>
              <a:ahLst/>
              <a:cxnLst/>
              <a:rect l="l" t="t" r="r" b="b"/>
              <a:pathLst>
                <a:path w="4783" h="4059" extrusionOk="0">
                  <a:moveTo>
                    <a:pt x="1544" y="1"/>
                  </a:moveTo>
                  <a:cubicBezTo>
                    <a:pt x="1030" y="1"/>
                    <a:pt x="569" y="403"/>
                    <a:pt x="429" y="981"/>
                  </a:cubicBezTo>
                  <a:cubicBezTo>
                    <a:pt x="420" y="1008"/>
                    <a:pt x="420" y="1026"/>
                    <a:pt x="411" y="1052"/>
                  </a:cubicBezTo>
                  <a:cubicBezTo>
                    <a:pt x="411" y="1052"/>
                    <a:pt x="0" y="2533"/>
                    <a:pt x="2204" y="4059"/>
                  </a:cubicBezTo>
                  <a:cubicBezTo>
                    <a:pt x="4746" y="3202"/>
                    <a:pt x="4755" y="1659"/>
                    <a:pt x="4755" y="1659"/>
                  </a:cubicBezTo>
                  <a:cubicBezTo>
                    <a:pt x="4755" y="1632"/>
                    <a:pt x="4755" y="1614"/>
                    <a:pt x="4755" y="1588"/>
                  </a:cubicBezTo>
                  <a:cubicBezTo>
                    <a:pt x="4782" y="945"/>
                    <a:pt x="4389" y="392"/>
                    <a:pt x="3836" y="312"/>
                  </a:cubicBezTo>
                  <a:cubicBezTo>
                    <a:pt x="3792" y="306"/>
                    <a:pt x="3749" y="303"/>
                    <a:pt x="3705" y="303"/>
                  </a:cubicBezTo>
                  <a:cubicBezTo>
                    <a:pt x="3184" y="303"/>
                    <a:pt x="2711" y="736"/>
                    <a:pt x="2587" y="1329"/>
                  </a:cubicBezTo>
                  <a:cubicBezTo>
                    <a:pt x="2641" y="669"/>
                    <a:pt x="2240" y="89"/>
                    <a:pt x="1669" y="9"/>
                  </a:cubicBezTo>
                  <a:cubicBezTo>
                    <a:pt x="1627" y="3"/>
                    <a:pt x="1585" y="1"/>
                    <a:pt x="1544" y="1"/>
                  </a:cubicBezTo>
                  <a:close/>
                </a:path>
              </a:pathLst>
            </a:custGeom>
            <a:solidFill>
              <a:srgbClr val="FE5471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400166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p65"/>
          <p:cNvSpPr txBox="1">
            <a:spLocks noGrp="1"/>
          </p:cNvSpPr>
          <p:nvPr>
            <p:ph type="title"/>
          </p:nvPr>
        </p:nvSpPr>
        <p:spPr>
          <a:xfrm>
            <a:off x="720075" y="539399"/>
            <a:ext cx="7704000" cy="905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4000" dirty="0" err="1"/>
              <a:t>Second</a:t>
            </a:r>
            <a:r>
              <a:rPr lang="en" sz="4000" dirty="0"/>
              <a:t> </a:t>
            </a:r>
            <a:r>
              <a:rPr lang="hr-HR" sz="4000" dirty="0" err="1">
                <a:solidFill>
                  <a:schemeClr val="lt2"/>
                </a:solidFill>
              </a:rPr>
              <a:t>gift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2065" name="Google Shape;2065;p65"/>
          <p:cNvSpPr txBox="1">
            <a:spLocks noGrp="1"/>
          </p:cNvSpPr>
          <p:nvPr>
            <p:ph type="subTitle" idx="2"/>
          </p:nvPr>
        </p:nvSpPr>
        <p:spPr>
          <a:xfrm>
            <a:off x="3484425" y="3955150"/>
            <a:ext cx="2175300" cy="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 err="1"/>
              <a:t>Look</a:t>
            </a:r>
            <a:r>
              <a:rPr lang="hr-HR" dirty="0"/>
              <a:t> </a:t>
            </a:r>
            <a:r>
              <a:rPr lang="hr-HR" dirty="0" err="1"/>
              <a:t>behind</a:t>
            </a:r>
            <a:r>
              <a:rPr lang="hr-HR" dirty="0"/>
              <a:t> </a:t>
            </a:r>
            <a:r>
              <a:rPr lang="hr-HR" dirty="0" err="1"/>
              <a:t>under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jacket</a:t>
            </a:r>
            <a:r>
              <a:rPr lang="hr-HR" dirty="0"/>
              <a:t> </a:t>
            </a:r>
            <a:r>
              <a:rPr lang="hr-HR" dirty="0">
                <a:sym typeface="Wingdings" panose="05000000000000000000" pitchFamily="2" charset="2"/>
              </a:rPr>
              <a:t></a:t>
            </a:r>
            <a:endParaRPr dirty="0"/>
          </a:p>
        </p:txBody>
      </p:sp>
      <p:pic>
        <p:nvPicPr>
          <p:cNvPr id="2070" name="Google Shape;2070;p65"/>
          <p:cNvPicPr preferRelativeResize="0"/>
          <p:nvPr/>
        </p:nvPicPr>
        <p:blipFill>
          <a:blip r:embed="rId3"/>
          <a:srcRect t="11780" b="11780"/>
          <a:stretch/>
        </p:blipFill>
        <p:spPr>
          <a:xfrm>
            <a:off x="1048450" y="1933050"/>
            <a:ext cx="1953900" cy="1991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071" name="Google Shape;2071;p65"/>
          <p:cNvPicPr preferRelativeResize="0"/>
          <p:nvPr/>
        </p:nvPicPr>
        <p:blipFill>
          <a:blip r:embed="rId4"/>
          <a:srcRect t="11780" b="11780"/>
          <a:stretch/>
        </p:blipFill>
        <p:spPr>
          <a:xfrm>
            <a:off x="3595050" y="1933050"/>
            <a:ext cx="1953900" cy="1991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072" name="Google Shape;2072;p65"/>
          <p:cNvPicPr preferRelativeResize="0"/>
          <p:nvPr/>
        </p:nvPicPr>
        <p:blipFill>
          <a:blip r:embed="rId5"/>
          <a:srcRect t="11780" b="11780"/>
          <a:stretch/>
        </p:blipFill>
        <p:spPr>
          <a:xfrm>
            <a:off x="6141650" y="1933050"/>
            <a:ext cx="1953900" cy="19914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073" name="Google Shape;2073;p65"/>
          <p:cNvGrpSpPr/>
          <p:nvPr/>
        </p:nvGrpSpPr>
        <p:grpSpPr>
          <a:xfrm>
            <a:off x="2516825" y="793209"/>
            <a:ext cx="5578716" cy="2674198"/>
            <a:chOff x="2516825" y="793209"/>
            <a:chExt cx="5578716" cy="2674198"/>
          </a:xfrm>
        </p:grpSpPr>
        <p:sp>
          <p:nvSpPr>
            <p:cNvPr id="2074" name="Google Shape;2074;p65"/>
            <p:cNvSpPr/>
            <p:nvPr/>
          </p:nvSpPr>
          <p:spPr>
            <a:xfrm>
              <a:off x="3096260" y="3123884"/>
              <a:ext cx="404881" cy="343523"/>
            </a:xfrm>
            <a:custGeom>
              <a:avLst/>
              <a:gdLst/>
              <a:ahLst/>
              <a:cxnLst/>
              <a:rect l="l" t="t" r="r" b="b"/>
              <a:pathLst>
                <a:path w="4783" h="4059" extrusionOk="0">
                  <a:moveTo>
                    <a:pt x="1544" y="1"/>
                  </a:moveTo>
                  <a:cubicBezTo>
                    <a:pt x="1030" y="1"/>
                    <a:pt x="569" y="403"/>
                    <a:pt x="429" y="981"/>
                  </a:cubicBezTo>
                  <a:cubicBezTo>
                    <a:pt x="420" y="1008"/>
                    <a:pt x="420" y="1026"/>
                    <a:pt x="411" y="1052"/>
                  </a:cubicBezTo>
                  <a:cubicBezTo>
                    <a:pt x="411" y="1052"/>
                    <a:pt x="0" y="2533"/>
                    <a:pt x="2204" y="4059"/>
                  </a:cubicBezTo>
                  <a:cubicBezTo>
                    <a:pt x="4746" y="3202"/>
                    <a:pt x="4755" y="1659"/>
                    <a:pt x="4755" y="1659"/>
                  </a:cubicBezTo>
                  <a:cubicBezTo>
                    <a:pt x="4755" y="1632"/>
                    <a:pt x="4755" y="1614"/>
                    <a:pt x="4755" y="1588"/>
                  </a:cubicBezTo>
                  <a:cubicBezTo>
                    <a:pt x="4782" y="945"/>
                    <a:pt x="4389" y="392"/>
                    <a:pt x="3836" y="312"/>
                  </a:cubicBezTo>
                  <a:cubicBezTo>
                    <a:pt x="3792" y="306"/>
                    <a:pt x="3749" y="303"/>
                    <a:pt x="3705" y="303"/>
                  </a:cubicBezTo>
                  <a:cubicBezTo>
                    <a:pt x="3184" y="303"/>
                    <a:pt x="2711" y="736"/>
                    <a:pt x="2587" y="1329"/>
                  </a:cubicBezTo>
                  <a:cubicBezTo>
                    <a:pt x="2641" y="669"/>
                    <a:pt x="2240" y="89"/>
                    <a:pt x="1669" y="9"/>
                  </a:cubicBezTo>
                  <a:cubicBezTo>
                    <a:pt x="1627" y="3"/>
                    <a:pt x="1585" y="1"/>
                    <a:pt x="1544" y="1"/>
                  </a:cubicBezTo>
                  <a:close/>
                </a:path>
              </a:pathLst>
            </a:custGeom>
            <a:solidFill>
              <a:srgbClr val="FE5471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5"/>
            <p:cNvSpPr/>
            <p:nvPr/>
          </p:nvSpPr>
          <p:spPr>
            <a:xfrm>
              <a:off x="2516825" y="1112100"/>
              <a:ext cx="215700" cy="215700"/>
            </a:xfrm>
            <a:prstGeom prst="star4">
              <a:avLst>
                <a:gd name="adj" fmla="val 1912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5"/>
            <p:cNvSpPr/>
            <p:nvPr/>
          </p:nvSpPr>
          <p:spPr>
            <a:xfrm>
              <a:off x="5821550" y="1362514"/>
              <a:ext cx="320100" cy="320100"/>
            </a:xfrm>
            <a:prstGeom prst="star4">
              <a:avLst>
                <a:gd name="adj" fmla="val 1912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5"/>
            <p:cNvSpPr/>
            <p:nvPr/>
          </p:nvSpPr>
          <p:spPr>
            <a:xfrm>
              <a:off x="7690660" y="793209"/>
              <a:ext cx="404881" cy="343523"/>
            </a:xfrm>
            <a:custGeom>
              <a:avLst/>
              <a:gdLst/>
              <a:ahLst/>
              <a:cxnLst/>
              <a:rect l="l" t="t" r="r" b="b"/>
              <a:pathLst>
                <a:path w="4783" h="4059" extrusionOk="0">
                  <a:moveTo>
                    <a:pt x="1544" y="1"/>
                  </a:moveTo>
                  <a:cubicBezTo>
                    <a:pt x="1030" y="1"/>
                    <a:pt x="569" y="403"/>
                    <a:pt x="429" y="981"/>
                  </a:cubicBezTo>
                  <a:cubicBezTo>
                    <a:pt x="420" y="1008"/>
                    <a:pt x="420" y="1026"/>
                    <a:pt x="411" y="1052"/>
                  </a:cubicBezTo>
                  <a:cubicBezTo>
                    <a:pt x="411" y="1052"/>
                    <a:pt x="0" y="2533"/>
                    <a:pt x="2204" y="4059"/>
                  </a:cubicBezTo>
                  <a:cubicBezTo>
                    <a:pt x="4746" y="3202"/>
                    <a:pt x="4755" y="1659"/>
                    <a:pt x="4755" y="1659"/>
                  </a:cubicBezTo>
                  <a:cubicBezTo>
                    <a:pt x="4755" y="1632"/>
                    <a:pt x="4755" y="1614"/>
                    <a:pt x="4755" y="1588"/>
                  </a:cubicBezTo>
                  <a:cubicBezTo>
                    <a:pt x="4782" y="945"/>
                    <a:pt x="4389" y="392"/>
                    <a:pt x="3836" y="312"/>
                  </a:cubicBezTo>
                  <a:cubicBezTo>
                    <a:pt x="3792" y="306"/>
                    <a:pt x="3749" y="303"/>
                    <a:pt x="3705" y="303"/>
                  </a:cubicBezTo>
                  <a:cubicBezTo>
                    <a:pt x="3184" y="303"/>
                    <a:pt x="2711" y="736"/>
                    <a:pt x="2587" y="1329"/>
                  </a:cubicBezTo>
                  <a:cubicBezTo>
                    <a:pt x="2641" y="669"/>
                    <a:pt x="2240" y="89"/>
                    <a:pt x="1669" y="9"/>
                  </a:cubicBezTo>
                  <a:cubicBezTo>
                    <a:pt x="1627" y="3"/>
                    <a:pt x="1585" y="1"/>
                    <a:pt x="1544" y="1"/>
                  </a:cubicBezTo>
                  <a:close/>
                </a:path>
              </a:pathLst>
            </a:custGeom>
            <a:solidFill>
              <a:srgbClr val="FE5471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5"/>
            <p:cNvSpPr/>
            <p:nvPr/>
          </p:nvSpPr>
          <p:spPr>
            <a:xfrm>
              <a:off x="3379350" y="2010138"/>
              <a:ext cx="215700" cy="215700"/>
            </a:xfrm>
            <a:prstGeom prst="star4">
              <a:avLst>
                <a:gd name="adj" fmla="val 1912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9" name="Google Shape;2079;p65"/>
          <p:cNvSpPr/>
          <p:nvPr/>
        </p:nvSpPr>
        <p:spPr>
          <a:xfrm>
            <a:off x="367301" y="608753"/>
            <a:ext cx="1439708" cy="572700"/>
          </a:xfrm>
          <a:custGeom>
            <a:avLst/>
            <a:gdLst/>
            <a:ahLst/>
            <a:cxnLst/>
            <a:rect l="l" t="t" r="r" b="b"/>
            <a:pathLst>
              <a:path w="7725" h="3073" extrusionOk="0">
                <a:moveTo>
                  <a:pt x="3031" y="0"/>
                </a:moveTo>
                <a:cubicBezTo>
                  <a:pt x="2544" y="0"/>
                  <a:pt x="2056" y="318"/>
                  <a:pt x="1968" y="932"/>
                </a:cubicBezTo>
                <a:cubicBezTo>
                  <a:pt x="1950" y="1101"/>
                  <a:pt x="1941" y="1289"/>
                  <a:pt x="1950" y="1512"/>
                </a:cubicBezTo>
                <a:cubicBezTo>
                  <a:pt x="1950" y="1512"/>
                  <a:pt x="1861" y="1396"/>
                  <a:pt x="1718" y="1280"/>
                </a:cubicBezTo>
                <a:cubicBezTo>
                  <a:pt x="1524" y="1128"/>
                  <a:pt x="1306" y="1060"/>
                  <a:pt x="1093" y="1060"/>
                </a:cubicBezTo>
                <a:cubicBezTo>
                  <a:pt x="529" y="1060"/>
                  <a:pt x="0" y="1534"/>
                  <a:pt x="59" y="2181"/>
                </a:cubicBezTo>
                <a:cubicBezTo>
                  <a:pt x="85" y="2457"/>
                  <a:pt x="201" y="2770"/>
                  <a:pt x="487" y="3073"/>
                </a:cubicBezTo>
                <a:lnTo>
                  <a:pt x="7106" y="3073"/>
                </a:lnTo>
                <a:cubicBezTo>
                  <a:pt x="7106" y="3073"/>
                  <a:pt x="7115" y="3073"/>
                  <a:pt x="7124" y="3064"/>
                </a:cubicBezTo>
                <a:cubicBezTo>
                  <a:pt x="7724" y="2722"/>
                  <a:pt x="7452" y="1819"/>
                  <a:pt x="6816" y="1819"/>
                </a:cubicBezTo>
                <a:cubicBezTo>
                  <a:pt x="6772" y="1819"/>
                  <a:pt x="6726" y="1823"/>
                  <a:pt x="6678" y="1833"/>
                </a:cubicBezTo>
                <a:cubicBezTo>
                  <a:pt x="6535" y="1851"/>
                  <a:pt x="6384" y="1913"/>
                  <a:pt x="6223" y="2011"/>
                </a:cubicBezTo>
                <a:cubicBezTo>
                  <a:pt x="6223" y="2011"/>
                  <a:pt x="6410" y="1761"/>
                  <a:pt x="6491" y="1414"/>
                </a:cubicBezTo>
                <a:cubicBezTo>
                  <a:pt x="6631" y="751"/>
                  <a:pt x="6098" y="171"/>
                  <a:pt x="5461" y="171"/>
                </a:cubicBezTo>
                <a:cubicBezTo>
                  <a:pt x="5369" y="171"/>
                  <a:pt x="5274" y="183"/>
                  <a:pt x="5179" y="209"/>
                </a:cubicBezTo>
                <a:cubicBezTo>
                  <a:pt x="4733" y="325"/>
                  <a:pt x="4269" y="655"/>
                  <a:pt x="4135" y="1512"/>
                </a:cubicBezTo>
                <a:cubicBezTo>
                  <a:pt x="4135" y="1512"/>
                  <a:pt x="4144" y="1190"/>
                  <a:pt x="4064" y="825"/>
                </a:cubicBezTo>
                <a:cubicBezTo>
                  <a:pt x="3927" y="269"/>
                  <a:pt x="3479" y="0"/>
                  <a:pt x="30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0" name="Google Shape;2080;p65"/>
          <p:cNvSpPr/>
          <p:nvPr/>
        </p:nvSpPr>
        <p:spPr>
          <a:xfrm>
            <a:off x="5642860" y="3123875"/>
            <a:ext cx="1088337" cy="432901"/>
          </a:xfrm>
          <a:custGeom>
            <a:avLst/>
            <a:gdLst/>
            <a:ahLst/>
            <a:cxnLst/>
            <a:rect l="l" t="t" r="r" b="b"/>
            <a:pathLst>
              <a:path w="7725" h="3073" extrusionOk="0">
                <a:moveTo>
                  <a:pt x="3031" y="0"/>
                </a:moveTo>
                <a:cubicBezTo>
                  <a:pt x="2544" y="0"/>
                  <a:pt x="2056" y="318"/>
                  <a:pt x="1968" y="932"/>
                </a:cubicBezTo>
                <a:cubicBezTo>
                  <a:pt x="1950" y="1101"/>
                  <a:pt x="1941" y="1289"/>
                  <a:pt x="1950" y="1512"/>
                </a:cubicBezTo>
                <a:cubicBezTo>
                  <a:pt x="1950" y="1512"/>
                  <a:pt x="1861" y="1396"/>
                  <a:pt x="1718" y="1280"/>
                </a:cubicBezTo>
                <a:cubicBezTo>
                  <a:pt x="1524" y="1128"/>
                  <a:pt x="1306" y="1060"/>
                  <a:pt x="1093" y="1060"/>
                </a:cubicBezTo>
                <a:cubicBezTo>
                  <a:pt x="529" y="1060"/>
                  <a:pt x="0" y="1534"/>
                  <a:pt x="59" y="2181"/>
                </a:cubicBezTo>
                <a:cubicBezTo>
                  <a:pt x="85" y="2457"/>
                  <a:pt x="201" y="2770"/>
                  <a:pt x="487" y="3073"/>
                </a:cubicBezTo>
                <a:lnTo>
                  <a:pt x="7106" y="3073"/>
                </a:lnTo>
                <a:cubicBezTo>
                  <a:pt x="7106" y="3073"/>
                  <a:pt x="7115" y="3073"/>
                  <a:pt x="7124" y="3064"/>
                </a:cubicBezTo>
                <a:cubicBezTo>
                  <a:pt x="7724" y="2722"/>
                  <a:pt x="7452" y="1819"/>
                  <a:pt x="6816" y="1819"/>
                </a:cubicBezTo>
                <a:cubicBezTo>
                  <a:pt x="6772" y="1819"/>
                  <a:pt x="6726" y="1823"/>
                  <a:pt x="6678" y="1833"/>
                </a:cubicBezTo>
                <a:cubicBezTo>
                  <a:pt x="6535" y="1851"/>
                  <a:pt x="6384" y="1913"/>
                  <a:pt x="6223" y="2011"/>
                </a:cubicBezTo>
                <a:cubicBezTo>
                  <a:pt x="6223" y="2011"/>
                  <a:pt x="6410" y="1761"/>
                  <a:pt x="6491" y="1414"/>
                </a:cubicBezTo>
                <a:cubicBezTo>
                  <a:pt x="6631" y="751"/>
                  <a:pt x="6098" y="171"/>
                  <a:pt x="5461" y="171"/>
                </a:cubicBezTo>
                <a:cubicBezTo>
                  <a:pt x="5369" y="171"/>
                  <a:pt x="5274" y="183"/>
                  <a:pt x="5179" y="209"/>
                </a:cubicBezTo>
                <a:cubicBezTo>
                  <a:pt x="4733" y="325"/>
                  <a:pt x="4269" y="655"/>
                  <a:pt x="4135" y="1512"/>
                </a:cubicBezTo>
                <a:cubicBezTo>
                  <a:pt x="4135" y="1512"/>
                  <a:pt x="4144" y="1190"/>
                  <a:pt x="4064" y="825"/>
                </a:cubicBezTo>
                <a:cubicBezTo>
                  <a:pt x="3927" y="269"/>
                  <a:pt x="3479" y="0"/>
                  <a:pt x="30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39"/>
          <p:cNvSpPr txBox="1">
            <a:spLocks noGrp="1"/>
          </p:cNvSpPr>
          <p:nvPr>
            <p:ph type="title"/>
          </p:nvPr>
        </p:nvSpPr>
        <p:spPr>
          <a:xfrm>
            <a:off x="728849" y="1821889"/>
            <a:ext cx="4210500" cy="24883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Volim te najviše na </a:t>
            </a:r>
            <a:r>
              <a:rPr lang="hr-HR" dirty="0" err="1"/>
              <a:t>svituuuu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033" name="Google Shape;1033;p39"/>
          <p:cNvSpPr txBox="1">
            <a:spLocks noGrp="1"/>
          </p:cNvSpPr>
          <p:nvPr>
            <p:ph type="title" idx="2"/>
          </p:nvPr>
        </p:nvSpPr>
        <p:spPr>
          <a:xfrm>
            <a:off x="2114935" y="967338"/>
            <a:ext cx="1350300" cy="9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&lt;3</a:t>
            </a:r>
            <a:endParaRPr dirty="0"/>
          </a:p>
        </p:txBody>
      </p:sp>
      <p:grpSp>
        <p:nvGrpSpPr>
          <p:cNvPr id="1035" name="Google Shape;1035;p39"/>
          <p:cNvGrpSpPr/>
          <p:nvPr/>
        </p:nvGrpSpPr>
        <p:grpSpPr>
          <a:xfrm>
            <a:off x="1155700" y="535866"/>
            <a:ext cx="2959481" cy="1208484"/>
            <a:chOff x="1155700" y="459666"/>
            <a:chExt cx="2959481" cy="1208484"/>
          </a:xfrm>
        </p:grpSpPr>
        <p:sp>
          <p:nvSpPr>
            <p:cNvPr id="1036" name="Google Shape;1036;p39"/>
            <p:cNvSpPr/>
            <p:nvPr/>
          </p:nvSpPr>
          <p:spPr>
            <a:xfrm>
              <a:off x="2459725" y="539401"/>
              <a:ext cx="320100" cy="320100"/>
            </a:xfrm>
            <a:prstGeom prst="star4">
              <a:avLst>
                <a:gd name="adj" fmla="val 1912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9"/>
            <p:cNvSpPr/>
            <p:nvPr/>
          </p:nvSpPr>
          <p:spPr>
            <a:xfrm>
              <a:off x="1155700" y="1452450"/>
              <a:ext cx="215700" cy="215700"/>
            </a:xfrm>
            <a:prstGeom prst="star4">
              <a:avLst>
                <a:gd name="adj" fmla="val 1912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3737910" y="459666"/>
              <a:ext cx="377271" cy="320103"/>
            </a:xfrm>
            <a:custGeom>
              <a:avLst/>
              <a:gdLst/>
              <a:ahLst/>
              <a:cxnLst/>
              <a:rect l="l" t="t" r="r" b="b"/>
              <a:pathLst>
                <a:path w="4783" h="4059" extrusionOk="0">
                  <a:moveTo>
                    <a:pt x="1544" y="1"/>
                  </a:moveTo>
                  <a:cubicBezTo>
                    <a:pt x="1030" y="1"/>
                    <a:pt x="569" y="403"/>
                    <a:pt x="429" y="981"/>
                  </a:cubicBezTo>
                  <a:cubicBezTo>
                    <a:pt x="420" y="1008"/>
                    <a:pt x="420" y="1026"/>
                    <a:pt x="411" y="1052"/>
                  </a:cubicBezTo>
                  <a:cubicBezTo>
                    <a:pt x="411" y="1052"/>
                    <a:pt x="0" y="2533"/>
                    <a:pt x="2204" y="4059"/>
                  </a:cubicBezTo>
                  <a:cubicBezTo>
                    <a:pt x="4746" y="3202"/>
                    <a:pt x="4755" y="1659"/>
                    <a:pt x="4755" y="1659"/>
                  </a:cubicBezTo>
                  <a:cubicBezTo>
                    <a:pt x="4755" y="1632"/>
                    <a:pt x="4755" y="1614"/>
                    <a:pt x="4755" y="1588"/>
                  </a:cubicBezTo>
                  <a:cubicBezTo>
                    <a:pt x="4782" y="945"/>
                    <a:pt x="4389" y="392"/>
                    <a:pt x="3836" y="312"/>
                  </a:cubicBezTo>
                  <a:cubicBezTo>
                    <a:pt x="3792" y="306"/>
                    <a:pt x="3749" y="303"/>
                    <a:pt x="3705" y="303"/>
                  </a:cubicBezTo>
                  <a:cubicBezTo>
                    <a:pt x="3184" y="303"/>
                    <a:pt x="2711" y="736"/>
                    <a:pt x="2587" y="1329"/>
                  </a:cubicBezTo>
                  <a:cubicBezTo>
                    <a:pt x="2641" y="669"/>
                    <a:pt x="2240" y="89"/>
                    <a:pt x="1669" y="9"/>
                  </a:cubicBezTo>
                  <a:cubicBezTo>
                    <a:pt x="1627" y="3"/>
                    <a:pt x="1585" y="1"/>
                    <a:pt x="1544" y="1"/>
                  </a:cubicBezTo>
                  <a:close/>
                </a:path>
              </a:pathLst>
            </a:custGeom>
            <a:solidFill>
              <a:srgbClr val="FE5471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39"/>
          <p:cNvGrpSpPr/>
          <p:nvPr/>
        </p:nvGrpSpPr>
        <p:grpSpPr>
          <a:xfrm>
            <a:off x="2273563" y="3713576"/>
            <a:ext cx="4272863" cy="890518"/>
            <a:chOff x="2273563" y="3713576"/>
            <a:chExt cx="4272863" cy="890518"/>
          </a:xfrm>
        </p:grpSpPr>
        <p:sp>
          <p:nvSpPr>
            <p:cNvPr id="1040" name="Google Shape;1040;p39"/>
            <p:cNvSpPr/>
            <p:nvPr/>
          </p:nvSpPr>
          <p:spPr>
            <a:xfrm>
              <a:off x="6226325" y="3713576"/>
              <a:ext cx="320100" cy="320100"/>
            </a:xfrm>
            <a:prstGeom prst="star4">
              <a:avLst>
                <a:gd name="adj" fmla="val 1912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4229235" y="4260571"/>
              <a:ext cx="404881" cy="343523"/>
            </a:xfrm>
            <a:custGeom>
              <a:avLst/>
              <a:gdLst/>
              <a:ahLst/>
              <a:cxnLst/>
              <a:rect l="l" t="t" r="r" b="b"/>
              <a:pathLst>
                <a:path w="4783" h="4059" extrusionOk="0">
                  <a:moveTo>
                    <a:pt x="1544" y="1"/>
                  </a:moveTo>
                  <a:cubicBezTo>
                    <a:pt x="1030" y="1"/>
                    <a:pt x="569" y="403"/>
                    <a:pt x="429" y="981"/>
                  </a:cubicBezTo>
                  <a:cubicBezTo>
                    <a:pt x="420" y="1008"/>
                    <a:pt x="420" y="1026"/>
                    <a:pt x="411" y="1052"/>
                  </a:cubicBezTo>
                  <a:cubicBezTo>
                    <a:pt x="411" y="1052"/>
                    <a:pt x="0" y="2533"/>
                    <a:pt x="2204" y="4059"/>
                  </a:cubicBezTo>
                  <a:cubicBezTo>
                    <a:pt x="4746" y="3202"/>
                    <a:pt x="4755" y="1659"/>
                    <a:pt x="4755" y="1659"/>
                  </a:cubicBezTo>
                  <a:cubicBezTo>
                    <a:pt x="4755" y="1632"/>
                    <a:pt x="4755" y="1614"/>
                    <a:pt x="4755" y="1588"/>
                  </a:cubicBezTo>
                  <a:cubicBezTo>
                    <a:pt x="4782" y="945"/>
                    <a:pt x="4389" y="392"/>
                    <a:pt x="3836" y="312"/>
                  </a:cubicBezTo>
                  <a:cubicBezTo>
                    <a:pt x="3792" y="306"/>
                    <a:pt x="3749" y="303"/>
                    <a:pt x="3705" y="303"/>
                  </a:cubicBezTo>
                  <a:cubicBezTo>
                    <a:pt x="3184" y="303"/>
                    <a:pt x="2711" y="736"/>
                    <a:pt x="2587" y="1329"/>
                  </a:cubicBezTo>
                  <a:cubicBezTo>
                    <a:pt x="2641" y="669"/>
                    <a:pt x="2240" y="89"/>
                    <a:pt x="1669" y="9"/>
                  </a:cubicBezTo>
                  <a:cubicBezTo>
                    <a:pt x="1627" y="3"/>
                    <a:pt x="1585" y="1"/>
                    <a:pt x="1544" y="1"/>
                  </a:cubicBezTo>
                  <a:close/>
                </a:path>
              </a:pathLst>
            </a:custGeom>
            <a:solidFill>
              <a:srgbClr val="FE5471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9"/>
            <p:cNvSpPr/>
            <p:nvPr/>
          </p:nvSpPr>
          <p:spPr>
            <a:xfrm>
              <a:off x="2273563" y="4232575"/>
              <a:ext cx="215700" cy="215700"/>
            </a:xfrm>
            <a:prstGeom prst="star4">
              <a:avLst>
                <a:gd name="adj" fmla="val 1912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3" name="Google Shape;1043;p39"/>
          <p:cNvSpPr/>
          <p:nvPr/>
        </p:nvSpPr>
        <p:spPr>
          <a:xfrm>
            <a:off x="4381488" y="1027423"/>
            <a:ext cx="1491234" cy="593150"/>
          </a:xfrm>
          <a:custGeom>
            <a:avLst/>
            <a:gdLst/>
            <a:ahLst/>
            <a:cxnLst/>
            <a:rect l="l" t="t" r="r" b="b"/>
            <a:pathLst>
              <a:path w="7725" h="3073" extrusionOk="0">
                <a:moveTo>
                  <a:pt x="3031" y="0"/>
                </a:moveTo>
                <a:cubicBezTo>
                  <a:pt x="2544" y="0"/>
                  <a:pt x="2056" y="318"/>
                  <a:pt x="1968" y="932"/>
                </a:cubicBezTo>
                <a:cubicBezTo>
                  <a:pt x="1950" y="1101"/>
                  <a:pt x="1941" y="1289"/>
                  <a:pt x="1950" y="1512"/>
                </a:cubicBezTo>
                <a:cubicBezTo>
                  <a:pt x="1950" y="1512"/>
                  <a:pt x="1861" y="1396"/>
                  <a:pt x="1718" y="1280"/>
                </a:cubicBezTo>
                <a:cubicBezTo>
                  <a:pt x="1524" y="1128"/>
                  <a:pt x="1306" y="1060"/>
                  <a:pt x="1093" y="1060"/>
                </a:cubicBezTo>
                <a:cubicBezTo>
                  <a:pt x="529" y="1060"/>
                  <a:pt x="0" y="1534"/>
                  <a:pt x="59" y="2181"/>
                </a:cubicBezTo>
                <a:cubicBezTo>
                  <a:pt x="85" y="2457"/>
                  <a:pt x="201" y="2770"/>
                  <a:pt x="487" y="3073"/>
                </a:cubicBezTo>
                <a:lnTo>
                  <a:pt x="7106" y="3073"/>
                </a:lnTo>
                <a:cubicBezTo>
                  <a:pt x="7106" y="3073"/>
                  <a:pt x="7115" y="3073"/>
                  <a:pt x="7124" y="3064"/>
                </a:cubicBezTo>
                <a:cubicBezTo>
                  <a:pt x="7724" y="2722"/>
                  <a:pt x="7452" y="1819"/>
                  <a:pt x="6816" y="1819"/>
                </a:cubicBezTo>
                <a:cubicBezTo>
                  <a:pt x="6772" y="1819"/>
                  <a:pt x="6726" y="1823"/>
                  <a:pt x="6678" y="1833"/>
                </a:cubicBezTo>
                <a:cubicBezTo>
                  <a:pt x="6535" y="1851"/>
                  <a:pt x="6384" y="1913"/>
                  <a:pt x="6223" y="2011"/>
                </a:cubicBezTo>
                <a:cubicBezTo>
                  <a:pt x="6223" y="2011"/>
                  <a:pt x="6410" y="1761"/>
                  <a:pt x="6491" y="1414"/>
                </a:cubicBezTo>
                <a:cubicBezTo>
                  <a:pt x="6631" y="751"/>
                  <a:pt x="6098" y="171"/>
                  <a:pt x="5461" y="171"/>
                </a:cubicBezTo>
                <a:cubicBezTo>
                  <a:pt x="5369" y="171"/>
                  <a:pt x="5274" y="183"/>
                  <a:pt x="5179" y="209"/>
                </a:cubicBezTo>
                <a:cubicBezTo>
                  <a:pt x="4733" y="325"/>
                  <a:pt x="4269" y="655"/>
                  <a:pt x="4135" y="1512"/>
                </a:cubicBezTo>
                <a:cubicBezTo>
                  <a:pt x="4135" y="1512"/>
                  <a:pt x="4144" y="1190"/>
                  <a:pt x="4064" y="825"/>
                </a:cubicBezTo>
                <a:cubicBezTo>
                  <a:pt x="3927" y="269"/>
                  <a:pt x="3479" y="0"/>
                  <a:pt x="30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4" name="Google Shape;1044;p39"/>
          <p:cNvGrpSpPr/>
          <p:nvPr/>
        </p:nvGrpSpPr>
        <p:grpSpPr>
          <a:xfrm>
            <a:off x="5065769" y="1536158"/>
            <a:ext cx="3365097" cy="2071197"/>
            <a:chOff x="5285893" y="1267078"/>
            <a:chExt cx="1211731" cy="745813"/>
          </a:xfrm>
        </p:grpSpPr>
        <p:sp>
          <p:nvSpPr>
            <p:cNvPr id="1045" name="Google Shape;1045;p39"/>
            <p:cNvSpPr/>
            <p:nvPr/>
          </p:nvSpPr>
          <p:spPr>
            <a:xfrm>
              <a:off x="5285893" y="1632105"/>
              <a:ext cx="260055" cy="235584"/>
            </a:xfrm>
            <a:custGeom>
              <a:avLst/>
              <a:gdLst/>
              <a:ahLst/>
              <a:cxnLst/>
              <a:rect l="l" t="t" r="r" b="b"/>
              <a:pathLst>
                <a:path w="7896" h="7153" extrusionOk="0">
                  <a:moveTo>
                    <a:pt x="5136" y="0"/>
                  </a:moveTo>
                  <a:cubicBezTo>
                    <a:pt x="4502" y="0"/>
                    <a:pt x="3947" y="397"/>
                    <a:pt x="3444" y="776"/>
                  </a:cubicBezTo>
                  <a:cubicBezTo>
                    <a:pt x="2748" y="1303"/>
                    <a:pt x="2061" y="1820"/>
                    <a:pt x="1365" y="2347"/>
                  </a:cubicBezTo>
                  <a:cubicBezTo>
                    <a:pt x="919" y="2686"/>
                    <a:pt x="464" y="3025"/>
                    <a:pt x="134" y="3480"/>
                  </a:cubicBezTo>
                  <a:cubicBezTo>
                    <a:pt x="72" y="3569"/>
                    <a:pt x="9" y="3658"/>
                    <a:pt x="9" y="3756"/>
                  </a:cubicBezTo>
                  <a:cubicBezTo>
                    <a:pt x="1" y="3979"/>
                    <a:pt x="233" y="4122"/>
                    <a:pt x="447" y="4175"/>
                  </a:cubicBezTo>
                  <a:cubicBezTo>
                    <a:pt x="548" y="4196"/>
                    <a:pt x="650" y="4205"/>
                    <a:pt x="752" y="4205"/>
                  </a:cubicBezTo>
                  <a:cubicBezTo>
                    <a:pt x="1398" y="4205"/>
                    <a:pt x="2045" y="3839"/>
                    <a:pt x="2691" y="3839"/>
                  </a:cubicBezTo>
                  <a:cubicBezTo>
                    <a:pt x="2764" y="3839"/>
                    <a:pt x="2836" y="3844"/>
                    <a:pt x="2909" y="3854"/>
                  </a:cubicBezTo>
                  <a:cubicBezTo>
                    <a:pt x="2552" y="4541"/>
                    <a:pt x="2195" y="5237"/>
                    <a:pt x="1838" y="5924"/>
                  </a:cubicBezTo>
                  <a:cubicBezTo>
                    <a:pt x="1642" y="6299"/>
                    <a:pt x="1490" y="6861"/>
                    <a:pt x="1856" y="7084"/>
                  </a:cubicBezTo>
                  <a:cubicBezTo>
                    <a:pt x="1940" y="7133"/>
                    <a:pt x="2037" y="7152"/>
                    <a:pt x="2137" y="7152"/>
                  </a:cubicBezTo>
                  <a:cubicBezTo>
                    <a:pt x="2219" y="7152"/>
                    <a:pt x="2302" y="7139"/>
                    <a:pt x="2382" y="7119"/>
                  </a:cubicBezTo>
                  <a:cubicBezTo>
                    <a:pt x="3105" y="6950"/>
                    <a:pt x="3685" y="6441"/>
                    <a:pt x="4229" y="5942"/>
                  </a:cubicBezTo>
                  <a:cubicBezTo>
                    <a:pt x="4720" y="5496"/>
                    <a:pt x="5202" y="5050"/>
                    <a:pt x="5692" y="4604"/>
                  </a:cubicBezTo>
                  <a:cubicBezTo>
                    <a:pt x="5692" y="5041"/>
                    <a:pt x="5701" y="5496"/>
                    <a:pt x="5897" y="5888"/>
                  </a:cubicBezTo>
                  <a:cubicBezTo>
                    <a:pt x="6059" y="6219"/>
                    <a:pt x="6413" y="6490"/>
                    <a:pt x="6776" y="6490"/>
                  </a:cubicBezTo>
                  <a:cubicBezTo>
                    <a:pt x="6834" y="6490"/>
                    <a:pt x="6892" y="6483"/>
                    <a:pt x="6950" y="6468"/>
                  </a:cubicBezTo>
                  <a:cubicBezTo>
                    <a:pt x="7396" y="6343"/>
                    <a:pt x="7610" y="5853"/>
                    <a:pt x="7708" y="5398"/>
                  </a:cubicBezTo>
                  <a:cubicBezTo>
                    <a:pt x="7896" y="4559"/>
                    <a:pt x="7878" y="3676"/>
                    <a:pt x="7655" y="2837"/>
                  </a:cubicBezTo>
                  <a:lnTo>
                    <a:pt x="7789" y="2454"/>
                  </a:lnTo>
                  <a:cubicBezTo>
                    <a:pt x="7405" y="1963"/>
                    <a:pt x="7120" y="1392"/>
                    <a:pt x="6727" y="910"/>
                  </a:cubicBezTo>
                  <a:cubicBezTo>
                    <a:pt x="6335" y="429"/>
                    <a:pt x="5781" y="9"/>
                    <a:pt x="5157" y="0"/>
                  </a:cubicBezTo>
                  <a:cubicBezTo>
                    <a:pt x="5150" y="0"/>
                    <a:pt x="5143" y="0"/>
                    <a:pt x="5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5376400" y="1679104"/>
              <a:ext cx="142510" cy="99760"/>
            </a:xfrm>
            <a:custGeom>
              <a:avLst/>
              <a:gdLst/>
              <a:ahLst/>
              <a:cxnLst/>
              <a:rect l="l" t="t" r="r" b="b"/>
              <a:pathLst>
                <a:path w="4327" h="3029" extrusionOk="0">
                  <a:moveTo>
                    <a:pt x="848" y="1"/>
                  </a:moveTo>
                  <a:cubicBezTo>
                    <a:pt x="598" y="81"/>
                    <a:pt x="375" y="242"/>
                    <a:pt x="205" y="447"/>
                  </a:cubicBezTo>
                  <a:cubicBezTo>
                    <a:pt x="161" y="500"/>
                    <a:pt x="125" y="554"/>
                    <a:pt x="89" y="616"/>
                  </a:cubicBezTo>
                  <a:cubicBezTo>
                    <a:pt x="63" y="670"/>
                    <a:pt x="27" y="732"/>
                    <a:pt x="9" y="804"/>
                  </a:cubicBezTo>
                  <a:cubicBezTo>
                    <a:pt x="0" y="839"/>
                    <a:pt x="0" y="884"/>
                    <a:pt x="18" y="920"/>
                  </a:cubicBezTo>
                  <a:cubicBezTo>
                    <a:pt x="27" y="955"/>
                    <a:pt x="54" y="991"/>
                    <a:pt x="81" y="1018"/>
                  </a:cubicBezTo>
                  <a:cubicBezTo>
                    <a:pt x="134" y="1071"/>
                    <a:pt x="205" y="1098"/>
                    <a:pt x="268" y="1116"/>
                  </a:cubicBezTo>
                  <a:cubicBezTo>
                    <a:pt x="427" y="1159"/>
                    <a:pt x="592" y="1180"/>
                    <a:pt x="756" y="1180"/>
                  </a:cubicBezTo>
                  <a:cubicBezTo>
                    <a:pt x="1072" y="1180"/>
                    <a:pt x="1388" y="1102"/>
                    <a:pt x="1668" y="953"/>
                  </a:cubicBezTo>
                  <a:lnTo>
                    <a:pt x="1668" y="953"/>
                  </a:lnTo>
                  <a:cubicBezTo>
                    <a:pt x="1634" y="1029"/>
                    <a:pt x="1587" y="1101"/>
                    <a:pt x="1535" y="1169"/>
                  </a:cubicBezTo>
                  <a:cubicBezTo>
                    <a:pt x="1454" y="1294"/>
                    <a:pt x="1356" y="1410"/>
                    <a:pt x="1276" y="1553"/>
                  </a:cubicBezTo>
                  <a:cubicBezTo>
                    <a:pt x="1205" y="1696"/>
                    <a:pt x="1142" y="1856"/>
                    <a:pt x="1160" y="2035"/>
                  </a:cubicBezTo>
                  <a:cubicBezTo>
                    <a:pt x="1178" y="2213"/>
                    <a:pt x="1285" y="2374"/>
                    <a:pt x="1454" y="2454"/>
                  </a:cubicBezTo>
                  <a:cubicBezTo>
                    <a:pt x="1497" y="2471"/>
                    <a:pt x="1543" y="2480"/>
                    <a:pt x="1589" y="2480"/>
                  </a:cubicBezTo>
                  <a:cubicBezTo>
                    <a:pt x="1641" y="2480"/>
                    <a:pt x="1693" y="2469"/>
                    <a:pt x="1740" y="2445"/>
                  </a:cubicBezTo>
                  <a:cubicBezTo>
                    <a:pt x="1820" y="2409"/>
                    <a:pt x="1892" y="2356"/>
                    <a:pt x="1945" y="2311"/>
                  </a:cubicBezTo>
                  <a:lnTo>
                    <a:pt x="2302" y="2017"/>
                  </a:lnTo>
                  <a:lnTo>
                    <a:pt x="2852" y="1559"/>
                  </a:lnTo>
                  <a:lnTo>
                    <a:pt x="2852" y="1559"/>
                  </a:lnTo>
                  <a:cubicBezTo>
                    <a:pt x="2814" y="1753"/>
                    <a:pt x="2786" y="1950"/>
                    <a:pt x="2793" y="2151"/>
                  </a:cubicBezTo>
                  <a:cubicBezTo>
                    <a:pt x="2801" y="2284"/>
                    <a:pt x="2828" y="2427"/>
                    <a:pt x="2891" y="2552"/>
                  </a:cubicBezTo>
                  <a:cubicBezTo>
                    <a:pt x="2944" y="2677"/>
                    <a:pt x="3033" y="2784"/>
                    <a:pt x="3132" y="2873"/>
                  </a:cubicBezTo>
                  <a:cubicBezTo>
                    <a:pt x="3239" y="2962"/>
                    <a:pt x="3372" y="3025"/>
                    <a:pt x="3515" y="3025"/>
                  </a:cubicBezTo>
                  <a:cubicBezTo>
                    <a:pt x="3532" y="3027"/>
                    <a:pt x="3549" y="3028"/>
                    <a:pt x="3567" y="3028"/>
                  </a:cubicBezTo>
                  <a:cubicBezTo>
                    <a:pt x="3615" y="3028"/>
                    <a:pt x="3666" y="3020"/>
                    <a:pt x="3711" y="3007"/>
                  </a:cubicBezTo>
                  <a:cubicBezTo>
                    <a:pt x="3783" y="2980"/>
                    <a:pt x="3836" y="2954"/>
                    <a:pt x="3899" y="2918"/>
                  </a:cubicBezTo>
                  <a:cubicBezTo>
                    <a:pt x="4113" y="2757"/>
                    <a:pt x="4247" y="2516"/>
                    <a:pt x="4327" y="2276"/>
                  </a:cubicBezTo>
                  <a:lnTo>
                    <a:pt x="4327" y="2276"/>
                  </a:lnTo>
                  <a:cubicBezTo>
                    <a:pt x="4282" y="2392"/>
                    <a:pt x="4220" y="2508"/>
                    <a:pt x="4140" y="2615"/>
                  </a:cubicBezTo>
                  <a:cubicBezTo>
                    <a:pt x="4068" y="2713"/>
                    <a:pt x="3979" y="2811"/>
                    <a:pt x="3872" y="2873"/>
                  </a:cubicBezTo>
                  <a:cubicBezTo>
                    <a:pt x="3818" y="2909"/>
                    <a:pt x="3756" y="2927"/>
                    <a:pt x="3694" y="2945"/>
                  </a:cubicBezTo>
                  <a:cubicBezTo>
                    <a:pt x="3656" y="2951"/>
                    <a:pt x="3613" y="2957"/>
                    <a:pt x="3570" y="2957"/>
                  </a:cubicBezTo>
                  <a:cubicBezTo>
                    <a:pt x="3552" y="2957"/>
                    <a:pt x="3533" y="2956"/>
                    <a:pt x="3515" y="2954"/>
                  </a:cubicBezTo>
                  <a:cubicBezTo>
                    <a:pt x="3453" y="2954"/>
                    <a:pt x="3399" y="2936"/>
                    <a:pt x="3346" y="2909"/>
                  </a:cubicBezTo>
                  <a:cubicBezTo>
                    <a:pt x="3292" y="2882"/>
                    <a:pt x="3239" y="2847"/>
                    <a:pt x="3194" y="2802"/>
                  </a:cubicBezTo>
                  <a:cubicBezTo>
                    <a:pt x="3105" y="2722"/>
                    <a:pt x="3033" y="2623"/>
                    <a:pt x="2989" y="2508"/>
                  </a:cubicBezTo>
                  <a:cubicBezTo>
                    <a:pt x="2935" y="2392"/>
                    <a:pt x="2917" y="2276"/>
                    <a:pt x="2909" y="2151"/>
                  </a:cubicBezTo>
                  <a:cubicBezTo>
                    <a:pt x="2909" y="1901"/>
                    <a:pt x="2962" y="1651"/>
                    <a:pt x="3024" y="1401"/>
                  </a:cubicBezTo>
                  <a:lnTo>
                    <a:pt x="3069" y="1205"/>
                  </a:lnTo>
                  <a:lnTo>
                    <a:pt x="2909" y="1330"/>
                  </a:lnTo>
                  <a:lnTo>
                    <a:pt x="2204" y="1901"/>
                  </a:lnTo>
                  <a:lnTo>
                    <a:pt x="1847" y="2195"/>
                  </a:lnTo>
                  <a:cubicBezTo>
                    <a:pt x="1793" y="2240"/>
                    <a:pt x="1731" y="2284"/>
                    <a:pt x="1677" y="2302"/>
                  </a:cubicBezTo>
                  <a:cubicBezTo>
                    <a:pt x="1651" y="2316"/>
                    <a:pt x="1624" y="2322"/>
                    <a:pt x="1597" y="2322"/>
                  </a:cubicBezTo>
                  <a:cubicBezTo>
                    <a:pt x="1570" y="2322"/>
                    <a:pt x="1544" y="2316"/>
                    <a:pt x="1517" y="2302"/>
                  </a:cubicBezTo>
                  <a:cubicBezTo>
                    <a:pt x="1410" y="2267"/>
                    <a:pt x="1321" y="2142"/>
                    <a:pt x="1312" y="2017"/>
                  </a:cubicBezTo>
                  <a:cubicBezTo>
                    <a:pt x="1294" y="1892"/>
                    <a:pt x="1338" y="1749"/>
                    <a:pt x="1410" y="1624"/>
                  </a:cubicBezTo>
                  <a:cubicBezTo>
                    <a:pt x="1481" y="1499"/>
                    <a:pt x="1570" y="1383"/>
                    <a:pt x="1660" y="1250"/>
                  </a:cubicBezTo>
                  <a:cubicBezTo>
                    <a:pt x="1749" y="1125"/>
                    <a:pt x="1829" y="982"/>
                    <a:pt x="1856" y="813"/>
                  </a:cubicBezTo>
                  <a:lnTo>
                    <a:pt x="1892" y="652"/>
                  </a:lnTo>
                  <a:lnTo>
                    <a:pt x="1749" y="741"/>
                  </a:lnTo>
                  <a:cubicBezTo>
                    <a:pt x="1446" y="958"/>
                    <a:pt x="1071" y="1069"/>
                    <a:pt x="694" y="1069"/>
                  </a:cubicBezTo>
                  <a:cubicBezTo>
                    <a:pt x="560" y="1069"/>
                    <a:pt x="426" y="1055"/>
                    <a:pt x="295" y="1027"/>
                  </a:cubicBezTo>
                  <a:cubicBezTo>
                    <a:pt x="232" y="1018"/>
                    <a:pt x="179" y="991"/>
                    <a:pt x="134" y="955"/>
                  </a:cubicBezTo>
                  <a:cubicBezTo>
                    <a:pt x="89" y="928"/>
                    <a:pt x="72" y="875"/>
                    <a:pt x="81" y="821"/>
                  </a:cubicBezTo>
                  <a:cubicBezTo>
                    <a:pt x="89" y="759"/>
                    <a:pt x="116" y="705"/>
                    <a:pt x="143" y="643"/>
                  </a:cubicBezTo>
                  <a:cubicBezTo>
                    <a:pt x="179" y="589"/>
                    <a:pt x="205" y="527"/>
                    <a:pt x="241" y="482"/>
                  </a:cubicBezTo>
                  <a:cubicBezTo>
                    <a:pt x="393" y="268"/>
                    <a:pt x="607" y="99"/>
                    <a:pt x="8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9"/>
            <p:cNvSpPr/>
            <p:nvPr/>
          </p:nvSpPr>
          <p:spPr>
            <a:xfrm>
              <a:off x="6240236" y="1450991"/>
              <a:ext cx="257387" cy="223859"/>
            </a:xfrm>
            <a:custGeom>
              <a:avLst/>
              <a:gdLst/>
              <a:ahLst/>
              <a:cxnLst/>
              <a:rect l="l" t="t" r="r" b="b"/>
              <a:pathLst>
                <a:path w="7815" h="6797" extrusionOk="0">
                  <a:moveTo>
                    <a:pt x="2224" y="0"/>
                  </a:moveTo>
                  <a:cubicBezTo>
                    <a:pt x="1998" y="0"/>
                    <a:pt x="1775" y="34"/>
                    <a:pt x="1561" y="120"/>
                  </a:cubicBezTo>
                  <a:cubicBezTo>
                    <a:pt x="990" y="352"/>
                    <a:pt x="625" y="941"/>
                    <a:pt x="428" y="1530"/>
                  </a:cubicBezTo>
                  <a:cubicBezTo>
                    <a:pt x="241" y="2127"/>
                    <a:pt x="187" y="2761"/>
                    <a:pt x="0" y="3349"/>
                  </a:cubicBezTo>
                  <a:lnTo>
                    <a:pt x="268" y="3671"/>
                  </a:lnTo>
                  <a:cubicBezTo>
                    <a:pt x="357" y="4527"/>
                    <a:pt x="660" y="5357"/>
                    <a:pt x="1142" y="6079"/>
                  </a:cubicBezTo>
                  <a:cubicBezTo>
                    <a:pt x="1387" y="6434"/>
                    <a:pt x="1736" y="6796"/>
                    <a:pt x="2166" y="6796"/>
                  </a:cubicBezTo>
                  <a:cubicBezTo>
                    <a:pt x="2190" y="6796"/>
                    <a:pt x="2214" y="6795"/>
                    <a:pt x="2239" y="6793"/>
                  </a:cubicBezTo>
                  <a:cubicBezTo>
                    <a:pt x="2668" y="6748"/>
                    <a:pt x="2971" y="6302"/>
                    <a:pt x="3007" y="5865"/>
                  </a:cubicBezTo>
                  <a:cubicBezTo>
                    <a:pt x="3051" y="5437"/>
                    <a:pt x="2891" y="5009"/>
                    <a:pt x="2730" y="4607"/>
                  </a:cubicBezTo>
                  <a:lnTo>
                    <a:pt x="2730" y="4607"/>
                  </a:lnTo>
                  <a:cubicBezTo>
                    <a:pt x="3346" y="4839"/>
                    <a:pt x="3970" y="5080"/>
                    <a:pt x="4586" y="5321"/>
                  </a:cubicBezTo>
                  <a:cubicBezTo>
                    <a:pt x="5166" y="5547"/>
                    <a:pt x="5772" y="5773"/>
                    <a:pt x="6388" y="5773"/>
                  </a:cubicBezTo>
                  <a:cubicBezTo>
                    <a:pt x="6500" y="5773"/>
                    <a:pt x="6613" y="5766"/>
                    <a:pt x="6727" y="5749"/>
                  </a:cubicBezTo>
                  <a:cubicBezTo>
                    <a:pt x="6905" y="5722"/>
                    <a:pt x="7101" y="5669"/>
                    <a:pt x="7208" y="5517"/>
                  </a:cubicBezTo>
                  <a:cubicBezTo>
                    <a:pt x="7467" y="5178"/>
                    <a:pt x="7128" y="4723"/>
                    <a:pt x="6807" y="4438"/>
                  </a:cubicBezTo>
                  <a:cubicBezTo>
                    <a:pt x="6218" y="3920"/>
                    <a:pt x="5638" y="3412"/>
                    <a:pt x="5049" y="2894"/>
                  </a:cubicBezTo>
                  <a:cubicBezTo>
                    <a:pt x="5781" y="2493"/>
                    <a:pt x="6771" y="2761"/>
                    <a:pt x="7467" y="2297"/>
                  </a:cubicBezTo>
                  <a:cubicBezTo>
                    <a:pt x="7645" y="2181"/>
                    <a:pt x="7815" y="1958"/>
                    <a:pt x="7726" y="1753"/>
                  </a:cubicBezTo>
                  <a:cubicBezTo>
                    <a:pt x="7681" y="1663"/>
                    <a:pt x="7601" y="1601"/>
                    <a:pt x="7512" y="1547"/>
                  </a:cubicBezTo>
                  <a:cubicBezTo>
                    <a:pt x="7039" y="1235"/>
                    <a:pt x="6495" y="1083"/>
                    <a:pt x="5950" y="932"/>
                  </a:cubicBezTo>
                  <a:cubicBezTo>
                    <a:pt x="5112" y="691"/>
                    <a:pt x="4282" y="459"/>
                    <a:pt x="3444" y="218"/>
                  </a:cubicBezTo>
                  <a:cubicBezTo>
                    <a:pt x="3048" y="109"/>
                    <a:pt x="2630" y="0"/>
                    <a:pt x="22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6276960" y="1479810"/>
              <a:ext cx="116359" cy="126767"/>
            </a:xfrm>
            <a:custGeom>
              <a:avLst/>
              <a:gdLst/>
              <a:ahLst/>
              <a:cxnLst/>
              <a:rect l="l" t="t" r="r" b="b"/>
              <a:pathLst>
                <a:path w="3533" h="3849" extrusionOk="0">
                  <a:moveTo>
                    <a:pt x="2499" y="1"/>
                  </a:moveTo>
                  <a:cubicBezTo>
                    <a:pt x="2472" y="1"/>
                    <a:pt x="2445" y="1"/>
                    <a:pt x="2418" y="3"/>
                  </a:cubicBezTo>
                  <a:cubicBezTo>
                    <a:pt x="2685" y="12"/>
                    <a:pt x="2944" y="92"/>
                    <a:pt x="3158" y="235"/>
                  </a:cubicBezTo>
                  <a:cubicBezTo>
                    <a:pt x="3212" y="271"/>
                    <a:pt x="3265" y="307"/>
                    <a:pt x="3310" y="351"/>
                  </a:cubicBezTo>
                  <a:cubicBezTo>
                    <a:pt x="3355" y="396"/>
                    <a:pt x="3408" y="440"/>
                    <a:pt x="3435" y="494"/>
                  </a:cubicBezTo>
                  <a:cubicBezTo>
                    <a:pt x="3462" y="539"/>
                    <a:pt x="3462" y="592"/>
                    <a:pt x="3435" y="646"/>
                  </a:cubicBezTo>
                  <a:cubicBezTo>
                    <a:pt x="3408" y="690"/>
                    <a:pt x="3363" y="735"/>
                    <a:pt x="3310" y="770"/>
                  </a:cubicBezTo>
                  <a:cubicBezTo>
                    <a:pt x="3000" y="970"/>
                    <a:pt x="2630" y="1077"/>
                    <a:pt x="2264" y="1077"/>
                  </a:cubicBezTo>
                  <a:cubicBezTo>
                    <a:pt x="2123" y="1077"/>
                    <a:pt x="1983" y="1061"/>
                    <a:pt x="1847" y="1029"/>
                  </a:cubicBezTo>
                  <a:lnTo>
                    <a:pt x="1686" y="994"/>
                  </a:lnTo>
                  <a:lnTo>
                    <a:pt x="1776" y="1136"/>
                  </a:lnTo>
                  <a:cubicBezTo>
                    <a:pt x="1865" y="1279"/>
                    <a:pt x="1990" y="1377"/>
                    <a:pt x="2123" y="1466"/>
                  </a:cubicBezTo>
                  <a:cubicBezTo>
                    <a:pt x="2248" y="1556"/>
                    <a:pt x="2382" y="1636"/>
                    <a:pt x="2489" y="1725"/>
                  </a:cubicBezTo>
                  <a:cubicBezTo>
                    <a:pt x="2596" y="1814"/>
                    <a:pt x="2694" y="1930"/>
                    <a:pt x="2721" y="2055"/>
                  </a:cubicBezTo>
                  <a:cubicBezTo>
                    <a:pt x="2757" y="2171"/>
                    <a:pt x="2721" y="2323"/>
                    <a:pt x="2632" y="2394"/>
                  </a:cubicBezTo>
                  <a:cubicBezTo>
                    <a:pt x="2596" y="2439"/>
                    <a:pt x="2543" y="2457"/>
                    <a:pt x="2480" y="2457"/>
                  </a:cubicBezTo>
                  <a:cubicBezTo>
                    <a:pt x="2418" y="2457"/>
                    <a:pt x="2355" y="2439"/>
                    <a:pt x="2284" y="2412"/>
                  </a:cubicBezTo>
                  <a:lnTo>
                    <a:pt x="1847" y="2269"/>
                  </a:lnTo>
                  <a:lnTo>
                    <a:pt x="982" y="1993"/>
                  </a:lnTo>
                  <a:lnTo>
                    <a:pt x="794" y="1939"/>
                  </a:lnTo>
                  <a:lnTo>
                    <a:pt x="901" y="2100"/>
                  </a:lnTo>
                  <a:cubicBezTo>
                    <a:pt x="1044" y="2314"/>
                    <a:pt x="1196" y="2519"/>
                    <a:pt x="1276" y="2760"/>
                  </a:cubicBezTo>
                  <a:cubicBezTo>
                    <a:pt x="1321" y="2876"/>
                    <a:pt x="1338" y="3001"/>
                    <a:pt x="1338" y="3117"/>
                  </a:cubicBezTo>
                  <a:cubicBezTo>
                    <a:pt x="1338" y="3242"/>
                    <a:pt x="1303" y="3366"/>
                    <a:pt x="1249" y="3474"/>
                  </a:cubicBezTo>
                  <a:cubicBezTo>
                    <a:pt x="1222" y="3527"/>
                    <a:pt x="1187" y="3572"/>
                    <a:pt x="1151" y="3616"/>
                  </a:cubicBezTo>
                  <a:cubicBezTo>
                    <a:pt x="1106" y="3661"/>
                    <a:pt x="1062" y="3697"/>
                    <a:pt x="1008" y="3732"/>
                  </a:cubicBezTo>
                  <a:cubicBezTo>
                    <a:pt x="955" y="3759"/>
                    <a:pt x="892" y="3777"/>
                    <a:pt x="830" y="3786"/>
                  </a:cubicBezTo>
                  <a:cubicBezTo>
                    <a:pt x="812" y="3788"/>
                    <a:pt x="793" y="3789"/>
                    <a:pt x="775" y="3789"/>
                  </a:cubicBezTo>
                  <a:cubicBezTo>
                    <a:pt x="732" y="3789"/>
                    <a:pt x="689" y="3783"/>
                    <a:pt x="651" y="3777"/>
                  </a:cubicBezTo>
                  <a:cubicBezTo>
                    <a:pt x="527" y="3759"/>
                    <a:pt x="402" y="3705"/>
                    <a:pt x="295" y="3634"/>
                  </a:cubicBezTo>
                  <a:cubicBezTo>
                    <a:pt x="188" y="3563"/>
                    <a:pt x="89" y="3482"/>
                    <a:pt x="0" y="3393"/>
                  </a:cubicBezTo>
                  <a:lnTo>
                    <a:pt x="0" y="3393"/>
                  </a:lnTo>
                  <a:cubicBezTo>
                    <a:pt x="170" y="3590"/>
                    <a:pt x="375" y="3759"/>
                    <a:pt x="634" y="3830"/>
                  </a:cubicBezTo>
                  <a:cubicBezTo>
                    <a:pt x="705" y="3839"/>
                    <a:pt x="767" y="3848"/>
                    <a:pt x="839" y="3848"/>
                  </a:cubicBezTo>
                  <a:cubicBezTo>
                    <a:pt x="910" y="3839"/>
                    <a:pt x="973" y="3821"/>
                    <a:pt x="1035" y="3795"/>
                  </a:cubicBezTo>
                  <a:cubicBezTo>
                    <a:pt x="1160" y="3741"/>
                    <a:pt x="1267" y="3634"/>
                    <a:pt x="1329" y="3509"/>
                  </a:cubicBezTo>
                  <a:cubicBezTo>
                    <a:pt x="1401" y="3393"/>
                    <a:pt x="1437" y="3259"/>
                    <a:pt x="1445" y="3126"/>
                  </a:cubicBezTo>
                  <a:cubicBezTo>
                    <a:pt x="1454" y="2983"/>
                    <a:pt x="1428" y="2849"/>
                    <a:pt x="1383" y="2724"/>
                  </a:cubicBezTo>
                  <a:cubicBezTo>
                    <a:pt x="1323" y="2530"/>
                    <a:pt x="1228" y="2357"/>
                    <a:pt x="1124" y="2188"/>
                  </a:cubicBezTo>
                  <a:lnTo>
                    <a:pt x="1124" y="2188"/>
                  </a:lnTo>
                  <a:lnTo>
                    <a:pt x="1802" y="2412"/>
                  </a:lnTo>
                  <a:lnTo>
                    <a:pt x="2239" y="2555"/>
                  </a:lnTo>
                  <a:cubicBezTo>
                    <a:pt x="2311" y="2581"/>
                    <a:pt x="2382" y="2608"/>
                    <a:pt x="2480" y="2608"/>
                  </a:cubicBezTo>
                  <a:cubicBezTo>
                    <a:pt x="2489" y="2609"/>
                    <a:pt x="2499" y="2610"/>
                    <a:pt x="2508" y="2610"/>
                  </a:cubicBezTo>
                  <a:cubicBezTo>
                    <a:pt x="2591" y="2610"/>
                    <a:pt x="2683" y="2574"/>
                    <a:pt x="2739" y="2510"/>
                  </a:cubicBezTo>
                  <a:cubicBezTo>
                    <a:pt x="2873" y="2376"/>
                    <a:pt x="2917" y="2189"/>
                    <a:pt x="2873" y="2010"/>
                  </a:cubicBezTo>
                  <a:cubicBezTo>
                    <a:pt x="2828" y="1841"/>
                    <a:pt x="2703" y="1707"/>
                    <a:pt x="2587" y="1609"/>
                  </a:cubicBezTo>
                  <a:cubicBezTo>
                    <a:pt x="2462" y="1511"/>
                    <a:pt x="2329" y="1431"/>
                    <a:pt x="2204" y="1350"/>
                  </a:cubicBezTo>
                  <a:cubicBezTo>
                    <a:pt x="2132" y="1304"/>
                    <a:pt x="2062" y="1252"/>
                    <a:pt x="2003" y="1193"/>
                  </a:cubicBezTo>
                  <a:lnTo>
                    <a:pt x="2003" y="1193"/>
                  </a:lnTo>
                  <a:cubicBezTo>
                    <a:pt x="2076" y="1202"/>
                    <a:pt x="2149" y="1206"/>
                    <a:pt x="2222" y="1206"/>
                  </a:cubicBezTo>
                  <a:cubicBezTo>
                    <a:pt x="2630" y="1206"/>
                    <a:pt x="3035" y="1077"/>
                    <a:pt x="3363" y="842"/>
                  </a:cubicBezTo>
                  <a:cubicBezTo>
                    <a:pt x="3417" y="797"/>
                    <a:pt x="3471" y="753"/>
                    <a:pt x="3506" y="681"/>
                  </a:cubicBezTo>
                  <a:cubicBezTo>
                    <a:pt x="3524" y="646"/>
                    <a:pt x="3533" y="601"/>
                    <a:pt x="3533" y="565"/>
                  </a:cubicBezTo>
                  <a:cubicBezTo>
                    <a:pt x="3533" y="521"/>
                    <a:pt x="3515" y="485"/>
                    <a:pt x="3497" y="458"/>
                  </a:cubicBezTo>
                  <a:cubicBezTo>
                    <a:pt x="3453" y="396"/>
                    <a:pt x="3399" y="351"/>
                    <a:pt x="3346" y="307"/>
                  </a:cubicBezTo>
                  <a:cubicBezTo>
                    <a:pt x="3301" y="262"/>
                    <a:pt x="3239" y="226"/>
                    <a:pt x="3185" y="191"/>
                  </a:cubicBezTo>
                  <a:cubicBezTo>
                    <a:pt x="2977" y="70"/>
                    <a:pt x="2739" y="1"/>
                    <a:pt x="24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5459530" y="1267078"/>
              <a:ext cx="880320" cy="745813"/>
            </a:xfrm>
            <a:custGeom>
              <a:avLst/>
              <a:gdLst/>
              <a:ahLst/>
              <a:cxnLst/>
              <a:rect l="l" t="t" r="r" b="b"/>
              <a:pathLst>
                <a:path w="26729" h="22645" extrusionOk="0">
                  <a:moveTo>
                    <a:pt x="18141" y="1"/>
                  </a:moveTo>
                  <a:cubicBezTo>
                    <a:pt x="17886" y="1"/>
                    <a:pt x="17629" y="19"/>
                    <a:pt x="17370" y="57"/>
                  </a:cubicBezTo>
                  <a:cubicBezTo>
                    <a:pt x="14176" y="512"/>
                    <a:pt x="11982" y="3768"/>
                    <a:pt x="12276" y="7435"/>
                  </a:cubicBezTo>
                  <a:cubicBezTo>
                    <a:pt x="11571" y="4121"/>
                    <a:pt x="8957" y="1750"/>
                    <a:pt x="6059" y="1750"/>
                  </a:cubicBezTo>
                  <a:cubicBezTo>
                    <a:pt x="5805" y="1750"/>
                    <a:pt x="5548" y="1768"/>
                    <a:pt x="5291" y="1806"/>
                  </a:cubicBezTo>
                  <a:cubicBezTo>
                    <a:pt x="2169" y="2252"/>
                    <a:pt x="1" y="5365"/>
                    <a:pt x="179" y="8933"/>
                  </a:cubicBezTo>
                  <a:cubicBezTo>
                    <a:pt x="170" y="9058"/>
                    <a:pt x="161" y="9192"/>
                    <a:pt x="170" y="9326"/>
                  </a:cubicBezTo>
                  <a:cubicBezTo>
                    <a:pt x="170" y="9326"/>
                    <a:pt x="295" y="17917"/>
                    <a:pt x="14453" y="22636"/>
                  </a:cubicBezTo>
                  <a:lnTo>
                    <a:pt x="14480" y="22645"/>
                  </a:lnTo>
                  <a:lnTo>
                    <a:pt x="14498" y="22636"/>
                  </a:lnTo>
                  <a:cubicBezTo>
                    <a:pt x="26728" y="14090"/>
                    <a:pt x="24409" y="5820"/>
                    <a:pt x="24409" y="5820"/>
                  </a:cubicBezTo>
                  <a:cubicBezTo>
                    <a:pt x="24382" y="5686"/>
                    <a:pt x="24338" y="5561"/>
                    <a:pt x="24293" y="5445"/>
                  </a:cubicBezTo>
                  <a:cubicBezTo>
                    <a:pt x="23524" y="2254"/>
                    <a:pt x="20968" y="1"/>
                    <a:pt x="18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5784209" y="1267078"/>
              <a:ext cx="555646" cy="745813"/>
            </a:xfrm>
            <a:custGeom>
              <a:avLst/>
              <a:gdLst/>
              <a:ahLst/>
              <a:cxnLst/>
              <a:rect l="l" t="t" r="r" b="b"/>
              <a:pathLst>
                <a:path w="16871" h="22645" extrusionOk="0">
                  <a:moveTo>
                    <a:pt x="8283" y="1"/>
                  </a:moveTo>
                  <a:cubicBezTo>
                    <a:pt x="8028" y="1"/>
                    <a:pt x="7771" y="19"/>
                    <a:pt x="7512" y="57"/>
                  </a:cubicBezTo>
                  <a:cubicBezTo>
                    <a:pt x="6772" y="164"/>
                    <a:pt x="6094" y="414"/>
                    <a:pt x="5478" y="789"/>
                  </a:cubicBezTo>
                  <a:cubicBezTo>
                    <a:pt x="5478" y="789"/>
                    <a:pt x="5480" y="788"/>
                    <a:pt x="5484" y="788"/>
                  </a:cubicBezTo>
                  <a:cubicBezTo>
                    <a:pt x="5665" y="788"/>
                    <a:pt x="10428" y="849"/>
                    <a:pt x="11250" y="7131"/>
                  </a:cubicBezTo>
                  <a:cubicBezTo>
                    <a:pt x="11991" y="12689"/>
                    <a:pt x="5398" y="18862"/>
                    <a:pt x="1" y="20754"/>
                  </a:cubicBezTo>
                  <a:cubicBezTo>
                    <a:pt x="1339" y="21423"/>
                    <a:pt x="2864" y="22056"/>
                    <a:pt x="4595" y="22636"/>
                  </a:cubicBezTo>
                  <a:lnTo>
                    <a:pt x="4622" y="22645"/>
                  </a:lnTo>
                  <a:lnTo>
                    <a:pt x="4640" y="22636"/>
                  </a:lnTo>
                  <a:cubicBezTo>
                    <a:pt x="16870" y="14090"/>
                    <a:pt x="14551" y="5820"/>
                    <a:pt x="14551" y="5820"/>
                  </a:cubicBezTo>
                  <a:cubicBezTo>
                    <a:pt x="14524" y="5686"/>
                    <a:pt x="14480" y="5561"/>
                    <a:pt x="14435" y="5445"/>
                  </a:cubicBezTo>
                  <a:cubicBezTo>
                    <a:pt x="13666" y="2254"/>
                    <a:pt x="11110" y="1"/>
                    <a:pt x="8283" y="1"/>
                  </a:cubicBezTo>
                  <a:close/>
                </a:path>
              </a:pathLst>
            </a:custGeom>
            <a:solidFill>
              <a:srgbClr val="172C43">
                <a:alpha val="22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5671108" y="1591627"/>
              <a:ext cx="72589" cy="68867"/>
            </a:xfrm>
            <a:custGeom>
              <a:avLst/>
              <a:gdLst/>
              <a:ahLst/>
              <a:cxnLst/>
              <a:rect l="l" t="t" r="r" b="b"/>
              <a:pathLst>
                <a:path w="2204" h="2091" extrusionOk="0">
                  <a:moveTo>
                    <a:pt x="1097" y="1"/>
                  </a:moveTo>
                  <a:cubicBezTo>
                    <a:pt x="567" y="1"/>
                    <a:pt x="121" y="394"/>
                    <a:pt x="63" y="935"/>
                  </a:cubicBezTo>
                  <a:cubicBezTo>
                    <a:pt x="0" y="1506"/>
                    <a:pt x="410" y="2023"/>
                    <a:pt x="990" y="2086"/>
                  </a:cubicBezTo>
                  <a:cubicBezTo>
                    <a:pt x="1024" y="2089"/>
                    <a:pt x="1057" y="2090"/>
                    <a:pt x="1090" y="2090"/>
                  </a:cubicBezTo>
                  <a:cubicBezTo>
                    <a:pt x="1621" y="2090"/>
                    <a:pt x="2082" y="1695"/>
                    <a:pt x="2141" y="1149"/>
                  </a:cubicBezTo>
                  <a:cubicBezTo>
                    <a:pt x="2204" y="578"/>
                    <a:pt x="1784" y="61"/>
                    <a:pt x="1213" y="7"/>
                  </a:cubicBezTo>
                  <a:cubicBezTo>
                    <a:pt x="1174" y="3"/>
                    <a:pt x="1135" y="1"/>
                    <a:pt x="1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6024277" y="1525525"/>
              <a:ext cx="72589" cy="68900"/>
            </a:xfrm>
            <a:custGeom>
              <a:avLst/>
              <a:gdLst/>
              <a:ahLst/>
              <a:cxnLst/>
              <a:rect l="l" t="t" r="r" b="b"/>
              <a:pathLst>
                <a:path w="2204" h="2092" extrusionOk="0">
                  <a:moveTo>
                    <a:pt x="1099" y="1"/>
                  </a:moveTo>
                  <a:cubicBezTo>
                    <a:pt x="575" y="1"/>
                    <a:pt x="121" y="394"/>
                    <a:pt x="63" y="935"/>
                  </a:cubicBezTo>
                  <a:cubicBezTo>
                    <a:pt x="0" y="1506"/>
                    <a:pt x="419" y="2023"/>
                    <a:pt x="990" y="2086"/>
                  </a:cubicBezTo>
                  <a:cubicBezTo>
                    <a:pt x="1028" y="2090"/>
                    <a:pt x="1066" y="2092"/>
                    <a:pt x="1103" y="2092"/>
                  </a:cubicBezTo>
                  <a:cubicBezTo>
                    <a:pt x="1628" y="2092"/>
                    <a:pt x="2083" y="1691"/>
                    <a:pt x="2141" y="1158"/>
                  </a:cubicBezTo>
                  <a:cubicBezTo>
                    <a:pt x="2204" y="578"/>
                    <a:pt x="1784" y="69"/>
                    <a:pt x="1213" y="7"/>
                  </a:cubicBezTo>
                  <a:cubicBezTo>
                    <a:pt x="1175" y="3"/>
                    <a:pt x="1137" y="1"/>
                    <a:pt x="10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9"/>
            <p:cNvSpPr/>
            <p:nvPr/>
          </p:nvSpPr>
          <p:spPr>
            <a:xfrm>
              <a:off x="5639655" y="1678512"/>
              <a:ext cx="84050" cy="50885"/>
            </a:xfrm>
            <a:custGeom>
              <a:avLst/>
              <a:gdLst/>
              <a:ahLst/>
              <a:cxnLst/>
              <a:rect l="l" t="t" r="r" b="b"/>
              <a:pathLst>
                <a:path w="2552" h="1545" extrusionOk="0">
                  <a:moveTo>
                    <a:pt x="1685" y="1"/>
                  </a:moveTo>
                  <a:cubicBezTo>
                    <a:pt x="1487" y="1"/>
                    <a:pt x="1267" y="39"/>
                    <a:pt x="1044" y="117"/>
                  </a:cubicBezTo>
                  <a:cubicBezTo>
                    <a:pt x="411" y="340"/>
                    <a:pt x="1" y="822"/>
                    <a:pt x="125" y="1178"/>
                  </a:cubicBezTo>
                  <a:cubicBezTo>
                    <a:pt x="206" y="1416"/>
                    <a:pt x="498" y="1544"/>
                    <a:pt x="865" y="1544"/>
                  </a:cubicBezTo>
                  <a:cubicBezTo>
                    <a:pt x="1064" y="1544"/>
                    <a:pt x="1286" y="1507"/>
                    <a:pt x="1508" y="1428"/>
                  </a:cubicBezTo>
                  <a:cubicBezTo>
                    <a:pt x="2142" y="1205"/>
                    <a:pt x="2552" y="732"/>
                    <a:pt x="2427" y="367"/>
                  </a:cubicBezTo>
                  <a:cubicBezTo>
                    <a:pt x="2340" y="129"/>
                    <a:pt x="2051" y="1"/>
                    <a:pt x="1685" y="1"/>
                  </a:cubicBezTo>
                  <a:close/>
                </a:path>
              </a:pathLst>
            </a:custGeom>
            <a:solidFill>
              <a:srgbClr val="FFFFFF">
                <a:alpha val="27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9"/>
            <p:cNvSpPr/>
            <p:nvPr/>
          </p:nvSpPr>
          <p:spPr>
            <a:xfrm>
              <a:off x="5821822" y="1652953"/>
              <a:ext cx="152818" cy="89616"/>
            </a:xfrm>
            <a:custGeom>
              <a:avLst/>
              <a:gdLst/>
              <a:ahLst/>
              <a:cxnLst/>
              <a:rect l="l" t="t" r="r" b="b"/>
              <a:pathLst>
                <a:path w="4640" h="2721" extrusionOk="0">
                  <a:moveTo>
                    <a:pt x="4345" y="1"/>
                  </a:moveTo>
                  <a:cubicBezTo>
                    <a:pt x="4122" y="1160"/>
                    <a:pt x="3649" y="1919"/>
                    <a:pt x="2936" y="2240"/>
                  </a:cubicBezTo>
                  <a:cubicBezTo>
                    <a:pt x="2650" y="2367"/>
                    <a:pt x="2347" y="2416"/>
                    <a:pt x="2051" y="2416"/>
                  </a:cubicBezTo>
                  <a:cubicBezTo>
                    <a:pt x="1076" y="2416"/>
                    <a:pt x="166" y="1890"/>
                    <a:pt x="152" y="1883"/>
                  </a:cubicBezTo>
                  <a:lnTo>
                    <a:pt x="1" y="2142"/>
                  </a:lnTo>
                  <a:cubicBezTo>
                    <a:pt x="45" y="2169"/>
                    <a:pt x="795" y="2606"/>
                    <a:pt x="1696" y="2704"/>
                  </a:cubicBezTo>
                  <a:cubicBezTo>
                    <a:pt x="1804" y="2715"/>
                    <a:pt x="1914" y="2721"/>
                    <a:pt x="2027" y="2721"/>
                  </a:cubicBezTo>
                  <a:cubicBezTo>
                    <a:pt x="2369" y="2721"/>
                    <a:pt x="2725" y="2664"/>
                    <a:pt x="3060" y="2516"/>
                  </a:cubicBezTo>
                  <a:cubicBezTo>
                    <a:pt x="3863" y="2151"/>
                    <a:pt x="4399" y="1321"/>
                    <a:pt x="4640" y="63"/>
                  </a:cubicBezTo>
                  <a:lnTo>
                    <a:pt x="43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6094793" y="1591034"/>
              <a:ext cx="84050" cy="50918"/>
            </a:xfrm>
            <a:custGeom>
              <a:avLst/>
              <a:gdLst/>
              <a:ahLst/>
              <a:cxnLst/>
              <a:rect l="l" t="t" r="r" b="b"/>
              <a:pathLst>
                <a:path w="2552" h="1546" extrusionOk="0">
                  <a:moveTo>
                    <a:pt x="1678" y="1"/>
                  </a:moveTo>
                  <a:cubicBezTo>
                    <a:pt x="1482" y="1"/>
                    <a:pt x="1263" y="37"/>
                    <a:pt x="1044" y="114"/>
                  </a:cubicBezTo>
                  <a:cubicBezTo>
                    <a:pt x="411" y="337"/>
                    <a:pt x="0" y="819"/>
                    <a:pt x="125" y="1176"/>
                  </a:cubicBezTo>
                  <a:cubicBezTo>
                    <a:pt x="212" y="1413"/>
                    <a:pt x="502" y="1546"/>
                    <a:pt x="868" y="1546"/>
                  </a:cubicBezTo>
                  <a:cubicBezTo>
                    <a:pt x="1066" y="1546"/>
                    <a:pt x="1286" y="1507"/>
                    <a:pt x="1508" y="1426"/>
                  </a:cubicBezTo>
                  <a:cubicBezTo>
                    <a:pt x="2141" y="1203"/>
                    <a:pt x="2552" y="730"/>
                    <a:pt x="2427" y="364"/>
                  </a:cubicBezTo>
                  <a:cubicBezTo>
                    <a:pt x="2345" y="131"/>
                    <a:pt x="2050" y="1"/>
                    <a:pt x="1678" y="1"/>
                  </a:cubicBezTo>
                  <a:close/>
                </a:path>
              </a:pathLst>
            </a:custGeom>
            <a:solidFill>
              <a:srgbClr val="FFFFFF">
                <a:alpha val="27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5443688" y="1324715"/>
              <a:ext cx="294999" cy="516915"/>
            </a:xfrm>
            <a:custGeom>
              <a:avLst/>
              <a:gdLst/>
              <a:ahLst/>
              <a:cxnLst/>
              <a:rect l="l" t="t" r="r" b="b"/>
              <a:pathLst>
                <a:path w="8957" h="15695" extrusionOk="0">
                  <a:moveTo>
                    <a:pt x="6536" y="0"/>
                  </a:moveTo>
                  <a:cubicBezTo>
                    <a:pt x="6283" y="0"/>
                    <a:pt x="6028" y="18"/>
                    <a:pt x="5772" y="56"/>
                  </a:cubicBezTo>
                  <a:cubicBezTo>
                    <a:pt x="2650" y="502"/>
                    <a:pt x="482" y="3615"/>
                    <a:pt x="660" y="7183"/>
                  </a:cubicBezTo>
                  <a:cubicBezTo>
                    <a:pt x="651" y="7308"/>
                    <a:pt x="642" y="7442"/>
                    <a:pt x="651" y="7576"/>
                  </a:cubicBezTo>
                  <a:cubicBezTo>
                    <a:pt x="651" y="7576"/>
                    <a:pt x="714" y="11626"/>
                    <a:pt x="5335" y="15694"/>
                  </a:cubicBezTo>
                  <a:cubicBezTo>
                    <a:pt x="5335" y="15694"/>
                    <a:pt x="0" y="10725"/>
                    <a:pt x="1615" y="5105"/>
                  </a:cubicBezTo>
                  <a:cubicBezTo>
                    <a:pt x="2781" y="1044"/>
                    <a:pt x="6095" y="481"/>
                    <a:pt x="7844" y="481"/>
                  </a:cubicBezTo>
                  <a:cubicBezTo>
                    <a:pt x="8516" y="481"/>
                    <a:pt x="8957" y="564"/>
                    <a:pt x="8957" y="564"/>
                  </a:cubicBezTo>
                  <a:cubicBezTo>
                    <a:pt x="8202" y="200"/>
                    <a:pt x="7379" y="0"/>
                    <a:pt x="6536" y="0"/>
                  </a:cubicBezTo>
                  <a:close/>
                </a:path>
              </a:pathLst>
            </a:custGeom>
            <a:solidFill>
              <a:srgbClr val="FFFFFF">
                <a:alpha val="27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39"/>
          <p:cNvGrpSpPr/>
          <p:nvPr/>
        </p:nvGrpSpPr>
        <p:grpSpPr>
          <a:xfrm>
            <a:off x="6368898" y="779771"/>
            <a:ext cx="1574327" cy="343523"/>
            <a:chOff x="6368898" y="779771"/>
            <a:chExt cx="1574327" cy="343523"/>
          </a:xfrm>
        </p:grpSpPr>
        <p:sp>
          <p:nvSpPr>
            <p:cNvPr id="1058" name="Google Shape;1058;p39"/>
            <p:cNvSpPr/>
            <p:nvPr/>
          </p:nvSpPr>
          <p:spPr>
            <a:xfrm>
              <a:off x="7727525" y="859488"/>
              <a:ext cx="215700" cy="215700"/>
            </a:xfrm>
            <a:prstGeom prst="star4">
              <a:avLst>
                <a:gd name="adj" fmla="val 1912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6368898" y="779771"/>
              <a:ext cx="404881" cy="343523"/>
            </a:xfrm>
            <a:custGeom>
              <a:avLst/>
              <a:gdLst/>
              <a:ahLst/>
              <a:cxnLst/>
              <a:rect l="l" t="t" r="r" b="b"/>
              <a:pathLst>
                <a:path w="4783" h="4059" extrusionOk="0">
                  <a:moveTo>
                    <a:pt x="1544" y="1"/>
                  </a:moveTo>
                  <a:cubicBezTo>
                    <a:pt x="1030" y="1"/>
                    <a:pt x="569" y="403"/>
                    <a:pt x="429" y="981"/>
                  </a:cubicBezTo>
                  <a:cubicBezTo>
                    <a:pt x="420" y="1008"/>
                    <a:pt x="420" y="1026"/>
                    <a:pt x="411" y="1052"/>
                  </a:cubicBezTo>
                  <a:cubicBezTo>
                    <a:pt x="411" y="1052"/>
                    <a:pt x="0" y="2533"/>
                    <a:pt x="2204" y="4059"/>
                  </a:cubicBezTo>
                  <a:cubicBezTo>
                    <a:pt x="4746" y="3202"/>
                    <a:pt x="4755" y="1659"/>
                    <a:pt x="4755" y="1659"/>
                  </a:cubicBezTo>
                  <a:cubicBezTo>
                    <a:pt x="4755" y="1632"/>
                    <a:pt x="4755" y="1614"/>
                    <a:pt x="4755" y="1588"/>
                  </a:cubicBezTo>
                  <a:cubicBezTo>
                    <a:pt x="4782" y="945"/>
                    <a:pt x="4389" y="392"/>
                    <a:pt x="3836" y="312"/>
                  </a:cubicBezTo>
                  <a:cubicBezTo>
                    <a:pt x="3792" y="306"/>
                    <a:pt x="3749" y="303"/>
                    <a:pt x="3705" y="303"/>
                  </a:cubicBezTo>
                  <a:cubicBezTo>
                    <a:pt x="3184" y="303"/>
                    <a:pt x="2711" y="736"/>
                    <a:pt x="2587" y="1329"/>
                  </a:cubicBezTo>
                  <a:cubicBezTo>
                    <a:pt x="2641" y="669"/>
                    <a:pt x="2240" y="89"/>
                    <a:pt x="1669" y="9"/>
                  </a:cubicBezTo>
                  <a:cubicBezTo>
                    <a:pt x="1627" y="3"/>
                    <a:pt x="1585" y="1"/>
                    <a:pt x="1544" y="1"/>
                  </a:cubicBezTo>
                  <a:close/>
                </a:path>
              </a:pathLst>
            </a:custGeom>
            <a:solidFill>
              <a:srgbClr val="FE5471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lentine's Day Campaign by Slidesgo">
  <a:themeElements>
    <a:clrScheme name="Simple Light">
      <a:dk1>
        <a:srgbClr val="172C43"/>
      </a:dk1>
      <a:lt1>
        <a:srgbClr val="FFE0E4"/>
      </a:lt1>
      <a:dk2>
        <a:srgbClr val="FFFFFF"/>
      </a:dk2>
      <a:lt2>
        <a:srgbClr val="FF3356"/>
      </a:lt2>
      <a:accent1>
        <a:srgbClr val="F3819C"/>
      </a:accent1>
      <a:accent2>
        <a:srgbClr val="FCBA65"/>
      </a:accent2>
      <a:accent3>
        <a:srgbClr val="A6C7ED"/>
      </a:accent3>
      <a:accent4>
        <a:srgbClr val="E4A14C"/>
      </a:accent4>
      <a:accent5>
        <a:srgbClr val="AA6746"/>
      </a:accent5>
      <a:accent6>
        <a:srgbClr val="82AFDC"/>
      </a:accent6>
      <a:hlink>
        <a:srgbClr val="172C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Prikaz na zaslonu (16:9)</PresentationFormat>
  <Paragraphs>5</Paragraphs>
  <Slides>7</Slides>
  <Notes>7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7</vt:i4>
      </vt:variant>
    </vt:vector>
  </HeadingPairs>
  <TitlesOfParts>
    <vt:vector size="11" baseType="lpstr">
      <vt:lpstr>Arial</vt:lpstr>
      <vt:lpstr>Lora</vt:lpstr>
      <vt:lpstr>Spicy Rice</vt:lpstr>
      <vt:lpstr>Valentine's Day Campaign by Slidesgo</vt:lpstr>
      <vt:lpstr>Do you want to be my Valentine?</vt:lpstr>
      <vt:lpstr>PowerPoint prezentacija</vt:lpstr>
      <vt:lpstr>PowerPoint prezentacija</vt:lpstr>
      <vt:lpstr>PowerPoint prezentacija</vt:lpstr>
      <vt:lpstr>PowerPoint prezentacija</vt:lpstr>
      <vt:lpstr>Second gift</vt:lpstr>
      <vt:lpstr>Volim te najviše na svituuuu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want to be my Valentine?</dc:title>
  <dc:creator>Korisnik</dc:creator>
  <cp:lastModifiedBy>Jakov Saric</cp:lastModifiedBy>
  <cp:revision>1</cp:revision>
  <dcterms:modified xsi:type="dcterms:W3CDTF">2025-02-13T14:04:52Z</dcterms:modified>
</cp:coreProperties>
</file>