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7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62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7D35-95C5-F047-A04D-E59FD4359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</a:rPr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9B599-2822-6643-BB2C-0E1952C1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alpha val="60000"/>
                  </a:schemeClr>
                </a:solidFill>
              </a:rPr>
              <a:t>Opening a new Indian Restaurant in Toronto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EBAF9-CFC7-4616-9AAB-B70E374D3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7" r="39247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1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7A73A7F5-C9FC-214D-86E7-9C10AE9C5B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5" y="1900238"/>
            <a:ext cx="5567362" cy="2986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4167B-76EF-6B47-A0A8-D9FDBBEC7506}"/>
              </a:ext>
            </a:extLst>
          </p:cNvPr>
          <p:cNvSpPr txBox="1"/>
          <p:nvPr/>
        </p:nvSpPr>
        <p:spPr>
          <a:xfrm>
            <a:off x="393700" y="793220"/>
            <a:ext cx="2463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7C4EB-2C39-D448-93A0-C32BB7C366EA}"/>
              </a:ext>
            </a:extLst>
          </p:cNvPr>
          <p:cNvSpPr txBox="1"/>
          <p:nvPr/>
        </p:nvSpPr>
        <p:spPr>
          <a:xfrm>
            <a:off x="871538" y="5024824"/>
            <a:ext cx="323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 the Neighborhoods </a:t>
            </a:r>
          </a:p>
          <a:p>
            <a:r>
              <a:rPr lang="en-US" dirty="0"/>
              <a:t>per Cluster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2F3C70C-46A6-D449-B576-1490667499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7999"/>
            <a:ext cx="6096000" cy="310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BC505-8A1E-624D-88EF-6D3C91362832}"/>
              </a:ext>
            </a:extLst>
          </p:cNvPr>
          <p:cNvSpPr txBox="1"/>
          <p:nvPr/>
        </p:nvSpPr>
        <p:spPr>
          <a:xfrm>
            <a:off x="6722533" y="5163324"/>
            <a:ext cx="420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 Indian restaurants per cluster</a:t>
            </a:r>
          </a:p>
        </p:txBody>
      </p:sp>
    </p:spTree>
    <p:extLst>
      <p:ext uri="{BB962C8B-B14F-4D97-AF65-F5344CB8AC3E}">
        <p14:creationId xmlns:p14="http://schemas.microsoft.com/office/powerpoint/2010/main" val="391782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2433F056-418D-2F4B-90EC-CD62F1C8D8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1" y="2032116"/>
            <a:ext cx="6555317" cy="3702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8EE0AF-1B3E-9343-A7F6-CC6D025345D6}"/>
              </a:ext>
            </a:extLst>
          </p:cNvPr>
          <p:cNvSpPr txBox="1"/>
          <p:nvPr/>
        </p:nvSpPr>
        <p:spPr>
          <a:xfrm>
            <a:off x="1098549" y="1123834"/>
            <a:ext cx="43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NEIGHBORHOODS IN CLUSTER1</a:t>
            </a:r>
          </a:p>
        </p:txBody>
      </p:sp>
    </p:spTree>
    <p:extLst>
      <p:ext uri="{BB962C8B-B14F-4D97-AF65-F5344CB8AC3E}">
        <p14:creationId xmlns:p14="http://schemas.microsoft.com/office/powerpoint/2010/main" val="26463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C1416A65-BC55-3749-A40A-5FD529A5CB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70" y="1040716"/>
            <a:ext cx="4977131" cy="800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09715F-662D-CD42-B8D8-F99B53DAD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70" y="2637115"/>
            <a:ext cx="6196332" cy="800735"/>
          </a:xfrm>
          <a:prstGeom prst="rect">
            <a:avLst/>
          </a:prstGeom>
        </p:spPr>
      </p:pic>
      <p:pic>
        <p:nvPicPr>
          <p:cNvPr id="4" name="Picture 3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184C314C-530A-D045-B904-1A8DC5CDCC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70" y="4909848"/>
            <a:ext cx="4771814" cy="925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EC2E3-F900-FF40-86A7-F1CC6F5D115D}"/>
              </a:ext>
            </a:extLst>
          </p:cNvPr>
          <p:cNvSpPr txBox="1"/>
          <p:nvPr/>
        </p:nvSpPr>
        <p:spPr>
          <a:xfrm>
            <a:off x="447436" y="583598"/>
            <a:ext cx="366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NEIGHBORHOODS IN CLUSTER3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173E-4EEB-7844-8F91-6DCDFE8F99DB}"/>
              </a:ext>
            </a:extLst>
          </p:cNvPr>
          <p:cNvSpPr txBox="1"/>
          <p:nvPr/>
        </p:nvSpPr>
        <p:spPr>
          <a:xfrm>
            <a:off x="459739" y="2103520"/>
            <a:ext cx="373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NEIGHBORHOODS IN CLUSTER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D349A-6BD4-DF48-8107-E111F186CB39}"/>
              </a:ext>
            </a:extLst>
          </p:cNvPr>
          <p:cNvSpPr/>
          <p:nvPr/>
        </p:nvSpPr>
        <p:spPr>
          <a:xfrm>
            <a:off x="575732" y="3975628"/>
            <a:ext cx="337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NEIGHBORHOODS IN CLUSTER 5</a:t>
            </a:r>
          </a:p>
        </p:txBody>
      </p:sp>
    </p:spTree>
    <p:extLst>
      <p:ext uri="{BB962C8B-B14F-4D97-AF65-F5344CB8AC3E}">
        <p14:creationId xmlns:p14="http://schemas.microsoft.com/office/powerpoint/2010/main" val="10685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C429A-CF69-AC45-8FCE-E8144D92F05B}"/>
              </a:ext>
            </a:extLst>
          </p:cNvPr>
          <p:cNvSpPr txBox="1"/>
          <p:nvPr/>
        </p:nvSpPr>
        <p:spPr>
          <a:xfrm>
            <a:off x="389467" y="846667"/>
            <a:ext cx="220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E1AC1-078B-A748-8566-34DDAA24CFBA}"/>
              </a:ext>
            </a:extLst>
          </p:cNvPr>
          <p:cNvSpPr/>
          <p:nvPr/>
        </p:nvSpPr>
        <p:spPr>
          <a:xfrm>
            <a:off x="389467" y="1665238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ea typeface="Calibri" panose="020F0502020204030204" pitchFamily="34" charset="0"/>
              </a:rPr>
              <a:t>All the Indian restaurants are in cluster 2.Also, Cluster2 has the maximum number of neighborhoods (more than 90).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ea typeface="Calibri" panose="020F0502020204030204" pitchFamily="34" charset="0"/>
              </a:rPr>
              <a:t>Other clusters do not have any Indian restaurants.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ea typeface="Calibri" panose="020F0502020204030204" pitchFamily="34" charset="0"/>
              </a:rPr>
              <a:t>Among that cluster 1 has 9 neighborhood and other three clusters have one neighborhood each.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ea typeface="Calibri" panose="020F0502020204030204" pitchFamily="34" charset="0"/>
              </a:rPr>
              <a:t>So, we can say that for opening a restaurant with minimum competition, we can choose a location from these four clusters</a:t>
            </a:r>
            <a:r>
              <a:rPr lang="en-S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6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E30659-F37A-BF49-823B-333683F54BD0}"/>
              </a:ext>
            </a:extLst>
          </p:cNvPr>
          <p:cNvSpPr/>
          <p:nvPr/>
        </p:nvSpPr>
        <p:spPr>
          <a:xfrm>
            <a:off x="344774" y="666025"/>
            <a:ext cx="9878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FINDING LOCATION FOR STARTING A NEW INDIAN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1E027-A18D-C742-9FC3-D8E0CDD4D900}"/>
              </a:ext>
            </a:extLst>
          </p:cNvPr>
          <p:cNvSpPr txBox="1"/>
          <p:nvPr/>
        </p:nvSpPr>
        <p:spPr>
          <a:xfrm>
            <a:off x="524656" y="1708879"/>
            <a:ext cx="111676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As of 2020, there are one million Indian Citizens in Canada on permanent or temporary status</a:t>
            </a:r>
            <a:r>
              <a:rPr lang="en-SG" sz="2400" dirty="0"/>
              <a:t>.</a:t>
            </a:r>
          </a:p>
          <a:p>
            <a:endParaRPr lang="en-SG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Toronto has the largest Indian population. </a:t>
            </a:r>
            <a:r>
              <a:rPr lang="en-SG" sz="2400" dirty="0"/>
              <a:t>Almost 51% of the entire Indian Canadian community resides in the Greater Toronto Area</a:t>
            </a:r>
            <a:r>
              <a:rPr lang="en-SG" sz="2400" dirty="0">
                <a:effectLst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endParaRPr lang="en-SG" sz="2400" dirty="0">
              <a:effectLst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SG" sz="2400" dirty="0"/>
              <a:t>Since the Indian population is increasing in Toronto year by year, opening a new Indian restaurant in Toronto is a good business idea for anyone who wants to run their own business.</a:t>
            </a:r>
          </a:p>
          <a:p>
            <a:pPr marL="342900" indent="-342900">
              <a:buFont typeface="Wingdings" pitchFamily="2" charset="2"/>
              <a:buChar char="Ø"/>
            </a:pPr>
            <a:endParaRPr lang="en-SG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AAA52-4617-B04F-B7F7-83C378C2D9EA}"/>
              </a:ext>
            </a:extLst>
          </p:cNvPr>
          <p:cNvSpPr txBox="1"/>
          <p:nvPr/>
        </p:nvSpPr>
        <p:spPr>
          <a:xfrm>
            <a:off x="359764" y="704538"/>
            <a:ext cx="63708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ACQUISITION AND CLEANING</a:t>
            </a:r>
            <a:endParaRPr lang="en-SG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 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endParaRPr lang="en-SG" sz="2400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C5440-45A2-BF44-AF87-0000D627E9DE}"/>
              </a:ext>
            </a:extLst>
          </p:cNvPr>
          <p:cNvSpPr txBox="1"/>
          <p:nvPr/>
        </p:nvSpPr>
        <p:spPr>
          <a:xfrm>
            <a:off x="359764" y="1753849"/>
            <a:ext cx="11367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data, including postal codes, Boroughs and Neighborhoods scrapped from the Wikipedia page: </a:t>
            </a:r>
            <a:r>
              <a:rPr lang="en-US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endParaRPr lang="en-SG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SG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latitude and longitude values of different Neighborhoods of Toronto was available from: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https://cocl.us/Geospatial_data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endParaRPr lang="en-SG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location data was accessed from Foursquare location data.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After Data Cleaning, the final dataframe contains 103 rows and 5 columns.</a:t>
            </a:r>
            <a:endParaRPr lang="en-SG" sz="2400" dirty="0"/>
          </a:p>
          <a:p>
            <a:r>
              <a:rPr lang="en-US" dirty="0"/>
              <a:t> </a:t>
            </a:r>
            <a:endParaRPr lang="en-SG" dirty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627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8755-7758-7F48-9762-4ED14B84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707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93B7F-AB88-AB49-B1F3-C54C1E9058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803399"/>
            <a:ext cx="7141772" cy="3920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5A3EC-22F5-A34F-B841-491810CC7CB4}"/>
              </a:ext>
            </a:extLst>
          </p:cNvPr>
          <p:cNvSpPr txBox="1"/>
          <p:nvPr/>
        </p:nvSpPr>
        <p:spPr>
          <a:xfrm>
            <a:off x="8094133" y="1803399"/>
            <a:ext cx="3031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of Toronto with Neighborhoods marked as blue circles</a:t>
            </a:r>
          </a:p>
        </p:txBody>
      </p:sp>
    </p:spTree>
    <p:extLst>
      <p:ext uri="{BB962C8B-B14F-4D97-AF65-F5344CB8AC3E}">
        <p14:creationId xmlns:p14="http://schemas.microsoft.com/office/powerpoint/2010/main" val="12099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0FBC-BA55-B943-96AA-07C9F00D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2400" cap="none" dirty="0">
                <a:solidFill>
                  <a:schemeClr val="tx2"/>
                </a:solidFill>
                <a:latin typeface="+mn-lt"/>
              </a:rPr>
              <a:t>LIST OF VENUES IN TORONTO. THE RESULTING DATAFRAME IS CONSISTS OF 2139 VENUES</a:t>
            </a:r>
            <a:r>
              <a:rPr lang="en-US" sz="2700" cap="none" dirty="0">
                <a:solidFill>
                  <a:schemeClr val="tx2"/>
                </a:solidFill>
                <a:latin typeface="+mn-lt"/>
              </a:rPr>
              <a:t>.</a:t>
            </a:r>
            <a:br>
              <a:rPr lang="en-SG" sz="2700" cap="none" dirty="0">
                <a:solidFill>
                  <a:schemeClr val="tx2"/>
                </a:solidFill>
                <a:latin typeface="+mn-lt"/>
              </a:rPr>
            </a:br>
            <a:endParaRPr lang="en-US" sz="2700" cap="none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E11A6-6B41-FD41-AEDD-698FC581C3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41563"/>
            <a:ext cx="939254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815C586-4ED5-A742-8DA8-D2F21527CD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86877"/>
            <a:ext cx="5727700" cy="348424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40BC2B-E6D6-5F4E-A96F-446BA5E132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8410"/>
            <a:ext cx="5913967" cy="3484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27ACE-0742-6F44-8400-C3A08C688D81}"/>
              </a:ext>
            </a:extLst>
          </p:cNvPr>
          <p:cNvSpPr txBox="1"/>
          <p:nvPr/>
        </p:nvSpPr>
        <p:spPr>
          <a:xfrm>
            <a:off x="355600" y="1066800"/>
            <a:ext cx="533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INDIAN RESTAURANTS IN TORONTO</a:t>
            </a:r>
          </a:p>
        </p:txBody>
      </p:sp>
    </p:spTree>
    <p:extLst>
      <p:ext uri="{BB962C8B-B14F-4D97-AF65-F5344CB8AC3E}">
        <p14:creationId xmlns:p14="http://schemas.microsoft.com/office/powerpoint/2010/main" val="60790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D3742011-5277-9944-9CB9-3A0758E1A5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" y="1862667"/>
            <a:ext cx="9383185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9C795-901C-AC41-993F-72081E4A46C9}"/>
              </a:ext>
            </a:extLst>
          </p:cNvPr>
          <p:cNvSpPr txBox="1"/>
          <p:nvPr/>
        </p:nvSpPr>
        <p:spPr>
          <a:xfrm>
            <a:off x="677333" y="1066800"/>
            <a:ext cx="62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ONE HOT ENCODING </a:t>
            </a:r>
          </a:p>
        </p:txBody>
      </p:sp>
    </p:spTree>
    <p:extLst>
      <p:ext uri="{BB962C8B-B14F-4D97-AF65-F5344CB8AC3E}">
        <p14:creationId xmlns:p14="http://schemas.microsoft.com/office/powerpoint/2010/main" val="116534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0EF7-E0D4-DA46-B72A-8BCE89C7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K-means clustering (k=5)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9AF8DF-0635-9E46-8A66-F77ADD040D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2341563"/>
            <a:ext cx="872366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FE111FD9-B203-7140-A4F0-56E69F97D3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2541270"/>
            <a:ext cx="8011583" cy="2843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1DFC9-5E86-B948-A262-8121B1696F23}"/>
              </a:ext>
            </a:extLst>
          </p:cNvPr>
          <p:cNvSpPr txBox="1"/>
          <p:nvPr/>
        </p:nvSpPr>
        <p:spPr>
          <a:xfrm>
            <a:off x="1659467" y="120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97623-22F4-8D41-B729-B1FDAC37710F}"/>
              </a:ext>
            </a:extLst>
          </p:cNvPr>
          <p:cNvSpPr txBox="1"/>
          <p:nvPr/>
        </p:nvSpPr>
        <p:spPr>
          <a:xfrm>
            <a:off x="948267" y="1211590"/>
            <a:ext cx="1019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CREATING NEW DATAFRAME BY EXTRACTING  INDIAN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95336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03923"/>
      </a:dk2>
      <a:lt2>
        <a:srgbClr val="E8E7E2"/>
      </a:lt2>
      <a:accent1>
        <a:srgbClr val="96A0C6"/>
      </a:accent1>
      <a:accent2>
        <a:srgbClr val="7FA4BA"/>
      </a:accent2>
      <a:accent3>
        <a:srgbClr val="82ACAA"/>
      </a:accent3>
      <a:accent4>
        <a:srgbClr val="77AE94"/>
      </a:accent4>
      <a:accent5>
        <a:srgbClr val="83AF89"/>
      </a:accent5>
      <a:accent6>
        <a:srgbClr val="88AF78"/>
      </a:accent6>
      <a:hlink>
        <a:srgbClr val="8E8256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332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Schoolbook</vt:lpstr>
      <vt:lpstr>Franklin Gothic Book</vt:lpstr>
      <vt:lpstr>Gill Sans MT</vt:lpstr>
      <vt:lpstr>Wingdings</vt:lpstr>
      <vt:lpstr>Wingdings 2</vt:lpstr>
      <vt:lpstr>DividendVTI</vt:lpstr>
      <vt:lpstr>Battle of Neighborhood</vt:lpstr>
      <vt:lpstr>PowerPoint Presentation</vt:lpstr>
      <vt:lpstr>PowerPoint Presentation</vt:lpstr>
      <vt:lpstr>Data exploration</vt:lpstr>
      <vt:lpstr>LIST OF VENUES IN TORONTO. THE RESULTING DATAFRAME IS CONSISTS OF 2139 VENUES. </vt:lpstr>
      <vt:lpstr>PowerPoint Presentation</vt:lpstr>
      <vt:lpstr>PowerPoint Presentation</vt:lpstr>
      <vt:lpstr>K-means clustering (k=5)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Santhosh PE</dc:creator>
  <cp:lastModifiedBy>Santhosh PE</cp:lastModifiedBy>
  <cp:revision>9</cp:revision>
  <dcterms:created xsi:type="dcterms:W3CDTF">2020-11-15T22:39:46Z</dcterms:created>
  <dcterms:modified xsi:type="dcterms:W3CDTF">2020-11-16T02:46:21Z</dcterms:modified>
</cp:coreProperties>
</file>