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&lt;Agenda&gt;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242935" y="1692000"/>
            <a:ext cx="8656650" cy="3831821"/>
          </a:xfrm>
          <a:prstGeom prst="rect">
            <a:avLst/>
          </a:prstGeom>
        </p:spPr>
        <p:txBody>
          <a:bodyPr/>
          <a:lstStyle>
            <a:lvl1pPr marL="0" indent="0" defTabSz="8163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1400"/>
            </a:lvl1pPr>
            <a:lvl2pPr marL="145340" indent="-145340" defTabSz="816336">
              <a:lnSpc>
                <a:spcPct val="100000"/>
              </a:lnSpc>
              <a:spcBef>
                <a:spcPts val="900"/>
              </a:spcBef>
              <a:buFontTx/>
              <a:defRPr sz="1400"/>
            </a:lvl2pPr>
            <a:lvl3pPr marL="280264" indent="-144846" defTabSz="816336">
              <a:lnSpc>
                <a:spcPct val="100000"/>
              </a:lnSpc>
              <a:spcBef>
                <a:spcPts val="900"/>
              </a:spcBef>
              <a:buFontTx/>
              <a:buChar char="–"/>
              <a:defRPr sz="1400"/>
            </a:lvl3pPr>
            <a:lvl4pPr marL="427372" indent="-157452" defTabSz="816336">
              <a:lnSpc>
                <a:spcPct val="100000"/>
              </a:lnSpc>
              <a:spcBef>
                <a:spcPts val="900"/>
              </a:spcBef>
              <a:buFontTx/>
              <a:buChar char="o"/>
              <a:defRPr sz="1400"/>
            </a:lvl4pPr>
          </a:lstStyle>
          <a:p>
            <a:r>
              <a:t>Agenda Item/Divider Headline</a:t>
            </a:r>
          </a:p>
          <a:p>
            <a:pPr lvl="1"/>
            <a:r>
              <a:t>Details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48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91331" y="6429694"/>
            <a:ext cx="224021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earn-automatio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ukeshotwani@learn-automatio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872330" y="1196180"/>
            <a:ext cx="7886701" cy="1325564"/>
          </a:xfrm>
          <a:prstGeom prst="rect">
            <a:avLst/>
          </a:prstGeom>
        </p:spPr>
        <p:txBody>
          <a:bodyPr/>
          <a:lstStyle/>
          <a:p>
            <a:pPr defTabSz="514350">
              <a:defRPr sz="2200"/>
            </a:pPr>
            <a:r>
              <a:t>				Class 15</a:t>
            </a:r>
            <a:br/>
            <a:r>
              <a:t>		</a:t>
            </a:r>
            <a:br/>
            <a:r>
              <a:t>		Time: 8:30 AM IST to 10:30 AM IST</a:t>
            </a:r>
            <a:br/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4294967295"/>
          </p:nvPr>
        </p:nvSpPr>
        <p:spPr>
          <a:xfrm>
            <a:off x="3276600" y="3124200"/>
            <a:ext cx="4191000" cy="2057400"/>
          </a:xfrm>
          <a:prstGeom prst="rect">
            <a:avLst/>
          </a:prstGeom>
        </p:spPr>
        <p:txBody>
          <a:bodyPr/>
          <a:lstStyle/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00"/>
            </a:pPr>
            <a:endParaRPr/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000"/>
            </a:pPr>
            <a:r>
              <a:t>Mukesh Otwani</a:t>
            </a:r>
            <a:endParaRPr sz="2900"/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http://www.learn-automation.com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136900"/>
            <a:ext cx="2492639" cy="2255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1524000" y="609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High Level Agenda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lIns="45718" tIns="45718" rIns="45718" bIns="45718" anchor="t">
            <a:normAutofit/>
          </a:bodyPr>
          <a:lstStyle/>
          <a:p>
            <a:pPr marL="342900" lvl="1" indent="-342900">
              <a:spcBef>
                <a:spcPts val="300"/>
              </a:spcBef>
              <a:defRPr sz="2400"/>
            </a:pPr>
            <a:endParaRPr lang="en-US" sz="2400" dirty="0"/>
          </a:p>
          <a:p>
            <a:pPr marL="342900" lvl="1" indent="-342900">
              <a:spcBef>
                <a:spcPts val="300"/>
              </a:spcBef>
              <a:defRPr sz="2400"/>
            </a:pPr>
            <a:r>
              <a:rPr dirty="0"/>
              <a:t>Add library (Sync Issues)</a:t>
            </a:r>
            <a:r>
              <a:rPr lang="en-US" sz="2400" dirty="0"/>
              <a:t> </a:t>
            </a:r>
            <a:endParaRPr sz="1800"/>
          </a:p>
          <a:p>
            <a:pPr marL="0" lvl="1" indent="0">
              <a:spcBef>
                <a:spcPts val="300"/>
              </a:spcBef>
              <a:buNone/>
              <a:defRPr sz="2400"/>
            </a:pPr>
            <a:endParaRPr sz="2400" dirty="0"/>
          </a:p>
          <a:p>
            <a:pPr marL="342900" lvl="1" indent="-342900">
              <a:spcBef>
                <a:spcPts val="300"/>
              </a:spcBef>
              <a:defRPr sz="2400"/>
            </a:pPr>
            <a:r>
              <a:rPr dirty="0"/>
              <a:t>Maven Deep Dive Session</a:t>
            </a:r>
            <a:endParaRPr sz="1800" dirty="0"/>
          </a:p>
          <a:p>
            <a:pPr marL="0" lvl="1" indent="0">
              <a:spcBef>
                <a:spcPts val="300"/>
              </a:spcBef>
              <a:buSzTx/>
              <a:buNone/>
              <a:defRPr sz="2400"/>
            </a:pPr>
            <a:endParaRPr lang="en-US" sz="2400" dirty="0"/>
          </a:p>
          <a:p>
            <a:pPr marL="0" lvl="1" indent="0">
              <a:spcBef>
                <a:spcPts val="300"/>
              </a:spcBef>
              <a:buSzTx/>
              <a:buNone/>
              <a:defRPr sz="2400"/>
            </a:pPr>
            <a:r>
              <a:rPr lang="en-US" dirty="0"/>
              <a:t>   </a:t>
            </a:r>
            <a:r>
              <a:rPr dirty="0"/>
              <a:t> &gt;</a:t>
            </a:r>
            <a:r>
              <a:rPr lang="en-US" dirty="0"/>
              <a:t> </a:t>
            </a:r>
            <a:r>
              <a:rPr dirty="0"/>
              <a:t> pass parameter from pom.xml file</a:t>
            </a:r>
          </a:p>
          <a:p>
            <a:pPr marL="0" lvl="1" indent="0">
              <a:spcBef>
                <a:spcPts val="300"/>
              </a:spcBef>
              <a:buSzTx/>
              <a:buNone/>
              <a:defRPr sz="2400"/>
            </a:pPr>
            <a:endParaRPr lang="en-US" dirty="0"/>
          </a:p>
          <a:p>
            <a:pPr marL="342900" lvl="1" indent="-342900">
              <a:spcBef>
                <a:spcPts val="300"/>
              </a:spcBef>
              <a:buSzTx/>
              <a:defRPr sz="2400"/>
            </a:pPr>
            <a:r>
              <a:rPr lang="en-US" dirty="0"/>
              <a:t>Jenkins, </a:t>
            </a:r>
            <a:r>
              <a:rPr lang="en-US" dirty="0" err="1"/>
              <a:t>git,github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highLightElement(WebDriver 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rPr>
                <a:solidFill>
                  <a:srgbClr val="000000"/>
                </a:solidFill>
              </a:rPr>
              <a:t>, WebElement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rPr>
                <a:solidFill>
                  <a:srgbClr val="000000"/>
                </a:solidFill>
              </a:rPr>
              <a:t>) 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{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JavascriptExecutor </a:t>
            </a:r>
            <a:r>
              <a:rPr>
                <a:solidFill>
                  <a:srgbClr val="7E504F"/>
                </a:solidFill>
              </a:rPr>
              <a:t>js</a:t>
            </a:r>
            <a:r>
              <a:t> = (JavascriptExecutor) 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t>;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7E504F"/>
                </a:solidFill>
              </a:rPr>
              <a:t>js</a:t>
            </a:r>
            <a:r>
              <a:t>.executeScript(</a:t>
            </a:r>
            <a:r>
              <a:rPr>
                <a:solidFill>
                  <a:srgbClr val="3933FF"/>
                </a:solidFill>
              </a:rPr>
              <a:t>"arguments[0].setAttribute('style', 'background: yellow; border: 2px solid red;');"</a:t>
            </a:r>
            <a:r>
              <a:t>,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);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	Thread.sleep(1000);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(InterruptedException </a:t>
            </a:r>
            <a:r>
              <a:rPr>
                <a:solidFill>
                  <a:srgbClr val="7E504F"/>
                </a:solidFill>
              </a:rPr>
              <a:t>e</a:t>
            </a:r>
            <a:r>
              <a:t>) {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7E504F"/>
                </a:solidFill>
              </a:rPr>
              <a:t>e</a:t>
            </a:r>
            <a:r>
              <a:t>.getMessage());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7E504F"/>
                </a:solidFill>
              </a:rPr>
              <a:t>js</a:t>
            </a:r>
            <a:r>
              <a:t>.executeScript(</a:t>
            </a:r>
            <a:r>
              <a:rPr>
                <a:solidFill>
                  <a:srgbClr val="3933FF"/>
                </a:solidFill>
              </a:rPr>
              <a:t>"arguments[0].setAttribute('style','border: solid 2px white');"</a:t>
            </a:r>
            <a:r>
              <a:t>,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);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syncElement(WebDriver 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rPr>
                <a:solidFill>
                  <a:srgbClr val="000000"/>
                </a:solidFill>
              </a:rPr>
              <a:t>,WebElement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rPr>
                <a:solidFill>
                  <a:srgbClr val="000000"/>
                </a:solidFill>
              </a:rPr>
              <a:t>,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E504F"/>
                </a:solidFill>
              </a:rPr>
              <a:t>time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{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WebDriverWait </a:t>
            </a:r>
            <a:r>
              <a:rPr>
                <a:solidFill>
                  <a:srgbClr val="7E504F"/>
                </a:solidFill>
              </a:rPr>
              <a:t>wait</a:t>
            </a:r>
            <a:r>
              <a:t>=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WebDriverWait(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t>, </a:t>
            </a:r>
            <a:r>
              <a:rPr>
                <a:solidFill>
                  <a:srgbClr val="7E504F"/>
                </a:solidFill>
              </a:rPr>
              <a:t>time</a:t>
            </a:r>
            <a:r>
              <a:t>);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7E504F"/>
                </a:solidFill>
              </a:rPr>
              <a:t>wait</a:t>
            </a:r>
            <a:r>
              <a:t>.until(ExpectedConditions.visibilityOf(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));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7E504F"/>
                </a:solidFill>
              </a:rPr>
              <a:t>wait</a:t>
            </a:r>
            <a:r>
              <a:t>.until(ExpectedConditions.elementToBeClickable(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));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WebElement waitForWebElement(WebDriver 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t>,WebElement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,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time</a:t>
            </a:r>
            <a:r>
              <a:t>)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{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syncElement(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t>,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, </a:t>
            </a:r>
            <a:r>
              <a:rPr>
                <a:solidFill>
                  <a:srgbClr val="7E504F"/>
                </a:solidFill>
              </a:rPr>
              <a:t>time</a:t>
            </a:r>
            <a:r>
              <a:t>);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highLightElement(</a:t>
            </a:r>
            <a:r>
              <a:rPr>
                <a:solidFill>
                  <a:srgbClr val="7E504F"/>
                </a:solidFill>
              </a:rPr>
              <a:t>driver</a:t>
            </a:r>
            <a:r>
              <a:t>,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);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7E504F"/>
                </a:solidFill>
              </a:rPr>
              <a:t>element</a:t>
            </a:r>
            <a:r>
              <a:t>;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Passing parameter from pom.xml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can use $ symbol and key to get the data while execution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Syntax</a:t>
            </a:r>
          </a:p>
          <a:p>
            <a:pPr marL="0" indent="0">
              <a:buSzTx/>
              <a:buNone/>
            </a:pPr>
            <a:r>
              <a:t>${key} 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Example</a:t>
            </a:r>
          </a:p>
          <a:p>
            <a:pPr marL="0" indent="0">
              <a:buSzTx/>
              <a:buNone/>
            </a:pPr>
            <a:r>
              <a:t>${xmlfiles}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How to execute</a:t>
            </a:r>
          </a:p>
          <a:p>
            <a:pPr marL="0" indent="0">
              <a:buSzTx/>
              <a:buNone/>
            </a:pPr>
            <a:r>
              <a:t> mvn test –Dxmlfiles=testng.xml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systemPropertyVariables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				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ExecutionBrowser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${Browser}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ExecutionBrowser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systemPropertyVariables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			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                          Thank you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  <a:r>
              <a:t> </a:t>
            </a:r>
          </a:p>
          <a:p>
            <a:pPr marL="0" indent="0">
              <a:buSzTx/>
              <a:buNone/>
              <a:defRPr sz="3200"/>
            </a:pPr>
            <a:r>
              <a:t> </a:t>
            </a:r>
          </a:p>
          <a:p>
            <a:pPr marL="0" indent="0">
              <a:buSzTx/>
              <a:buNone/>
              <a:defRPr sz="3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mukeshotwani@learn-automation.com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Class 15      Time: 8:30 AM IST to 10:30 AM IST </vt:lpstr>
      <vt:lpstr>High Level Agenda</vt:lpstr>
      <vt:lpstr>PowerPoint Presentation</vt:lpstr>
      <vt:lpstr>PowerPoint Presentation</vt:lpstr>
      <vt:lpstr>Passing parameter from pom.xml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Class 15      Time: 8:30 AM IST to 10:30 AM IST </dc:title>
  <cp:revision>2</cp:revision>
  <dcterms:modified xsi:type="dcterms:W3CDTF">2018-04-28T20:31:51Z</dcterms:modified>
</cp:coreProperties>
</file>