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3FDF-0911-4205-A61B-ABA51387F46B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21F-055F-4CD7-8C83-ADC4F52E32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2971800" y="838200"/>
            <a:ext cx="914400" cy="914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-1600200" y="990600"/>
            <a:ext cx="914400" cy="914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764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3FDF-0911-4205-A61B-ABA51387F46B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21F-055F-4CD7-8C83-ADC4F52E3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403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3FDF-0911-4205-A61B-ABA51387F46B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21F-055F-4CD7-8C83-ADC4F52E3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813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3FDF-0911-4205-A61B-ABA51387F46B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21F-055F-4CD7-8C83-ADC4F52E3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572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3FDF-0911-4205-A61B-ABA51387F46B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21F-055F-4CD7-8C83-ADC4F52E3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13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3FDF-0911-4205-A61B-ABA51387F46B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21F-055F-4CD7-8C83-ADC4F52E3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894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3FDF-0911-4205-A61B-ABA51387F46B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21F-055F-4CD7-8C83-ADC4F52E3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156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3FDF-0911-4205-A61B-ABA51387F46B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21F-055F-4CD7-8C83-ADC4F52E3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806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3FDF-0911-4205-A61B-ABA51387F46B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21F-055F-4CD7-8C83-ADC4F52E3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89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3FDF-0911-4205-A61B-ABA51387F46B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21F-055F-4CD7-8C83-ADC4F52E3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22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3FDF-0911-4205-A61B-ABA51387F46B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21F-055F-4CD7-8C83-ADC4F52E3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50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73FDF-0911-4205-A61B-ABA51387F46B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8421F-055F-4CD7-8C83-ADC4F52E3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5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alyaninerellaba.wix.com/mmsbaproject" TargetMode="External"/><Relationship Id="rId2" Type="http://schemas.openxmlformats.org/officeDocument/2006/relationships/hyperlink" Target="http://kamanabaproject.wix.com/mmsba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enakshi1325.wixsite.com/exchange-rate-sip" TargetMode="External"/><Relationship Id="rId2" Type="http://schemas.openxmlformats.org/officeDocument/2006/relationships/hyperlink" Target="http://bit.ly/newwi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amanabaproject.wix.com/mmsbaproject" TargetMode="External"/><Relationship Id="rId4" Type="http://schemas.openxmlformats.org/officeDocument/2006/relationships/hyperlink" Target="http://kalyaninerellaba.wix.com/mmsba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x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162800" cy="5410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Visit these links and make your project like this.</a:t>
            </a:r>
            <a:br>
              <a:rPr lang="en-US" sz="2800" dirty="0" smtClean="0"/>
            </a:br>
            <a:r>
              <a:rPr lang="en-US" sz="2800" dirty="0" smtClean="0"/>
              <a:t>Mention the link of your website in your resume. This will make you different from others.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GB" sz="1800" b="1" i="1" dirty="0" smtClean="0"/>
              <a:t>Project of </a:t>
            </a:r>
            <a:r>
              <a:rPr lang="en-GB" sz="1800" b="1" i="1" dirty="0" err="1" smtClean="0"/>
              <a:t>Kamana</a:t>
            </a:r>
            <a:r>
              <a:rPr lang="en-GB" sz="1800" b="1" i="1" dirty="0" smtClean="0"/>
              <a:t>:</a:t>
            </a: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GB" sz="1800" i="1" u="sng" dirty="0" smtClean="0">
                <a:hlinkClick r:id="rId2"/>
              </a:rPr>
              <a:t>http://kamanabaproject.wix.com/mmsbaproject</a:t>
            </a:r>
            <a:r>
              <a:rPr lang="en-GB" sz="1800" i="1" dirty="0" smtClean="0"/>
              <a:t> </a:t>
            </a:r>
            <a:br>
              <a:rPr lang="en-GB" sz="1800" i="1" dirty="0" smtClean="0"/>
            </a:b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IN" sz="1800" i="1" dirty="0" smtClean="0"/>
              <a:t> </a:t>
            </a:r>
            <a:br>
              <a:rPr lang="en-IN" sz="1800" i="1" dirty="0" smtClean="0"/>
            </a:br>
            <a:r>
              <a:rPr lang="en-GB" sz="1800" b="1" i="1" dirty="0" smtClean="0"/>
              <a:t>Project of </a:t>
            </a:r>
            <a:r>
              <a:rPr lang="en-GB" sz="1800" b="1" i="1" dirty="0" err="1" smtClean="0"/>
              <a:t>Kalyani</a:t>
            </a:r>
            <a:r>
              <a:rPr lang="en-GB" sz="1800" b="1" i="1" dirty="0" smtClean="0"/>
              <a:t>:</a:t>
            </a: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GB" sz="1800" i="1" u="sng" dirty="0" smtClean="0">
                <a:hlinkClick r:id="rId3"/>
              </a:rPr>
              <a:t>http://kalyaninerellaba.wix.com/mmsbaproject</a:t>
            </a:r>
            <a:r>
              <a:rPr lang="en-IN" sz="1800" i="1" dirty="0" smtClean="0"/>
              <a:t/>
            </a:r>
            <a:br>
              <a:rPr lang="en-IN" sz="1800" i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latin typeface="Arial" pitchFamily="34" charset="0"/>
                <a:cs typeface="Arial" pitchFamily="34" charset="0"/>
              </a:rPr>
              <a:t>To add the text ,images ,</a:t>
            </a:r>
            <a:r>
              <a:rPr lang="en-IN" sz="2400" dirty="0" err="1">
                <a:latin typeface="Arial" pitchFamily="34" charset="0"/>
                <a:cs typeface="Arial" pitchFamily="34" charset="0"/>
              </a:rPr>
              <a:t>menu,blog,video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etc.. Go to add button at the left hand corner of the page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718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04800" y="2743200"/>
            <a:ext cx="533400" cy="348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708" y="2362384"/>
            <a:ext cx="142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Cick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here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5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Arial" pitchFamily="34" charset="0"/>
                <a:cs typeface="Arial" pitchFamily="34" charset="0"/>
              </a:rPr>
              <a:t>To add menu in your website .Go to menu and select design and give menu headings as required.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674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tx2"/>
                </a:solidFill>
              </a:rPr>
              <a:t>Select text and then go for page title and can write details of </a:t>
            </a:r>
            <a:r>
              <a:rPr lang="en-IN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your project by choosing the paragraph</a:t>
            </a:r>
            <a:r>
              <a:rPr lang="en-IN" sz="2400" b="1" dirty="0">
                <a:solidFill>
                  <a:srgbClr val="FF0000"/>
                </a:solidFill>
              </a:rPr>
              <a:t/>
            </a:r>
            <a:br>
              <a:rPr lang="en-IN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46237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137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5715000"/>
          </a:xfrm>
        </p:spPr>
        <p:txBody>
          <a:bodyPr>
            <a:normAutofit/>
          </a:bodyPr>
          <a:lstStyle/>
          <a:p>
            <a:r>
              <a:rPr lang="en-IN" sz="2600" dirty="0">
                <a:latin typeface="Arial" pitchFamily="34" charset="0"/>
                <a:cs typeface="Arial" pitchFamily="34" charset="0"/>
              </a:rPr>
              <a:t>S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ave 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and preview your data 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after each step.</a:t>
            </a:r>
            <a:endParaRPr lang="en-IN" sz="2600" dirty="0">
              <a:latin typeface="Arial" pitchFamily="34" charset="0"/>
              <a:cs typeface="Arial" pitchFamily="34" charset="0"/>
            </a:endParaRPr>
          </a:p>
          <a:p>
            <a:r>
              <a:rPr lang="en-IN" sz="26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link for your website 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is the 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URL which you will keep for saving the 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data.</a:t>
            </a:r>
            <a:endParaRPr lang="en-IN" sz="2600" dirty="0">
              <a:latin typeface="Arial" pitchFamily="34" charset="0"/>
              <a:cs typeface="Arial" pitchFamily="34" charset="0"/>
            </a:endParaRPr>
          </a:p>
          <a:p>
            <a:r>
              <a:rPr lang="en-IN" sz="2600" dirty="0">
                <a:latin typeface="Arial" pitchFamily="34" charset="0"/>
                <a:cs typeface="Arial" pitchFamily="34" charset="0"/>
              </a:rPr>
              <a:t>For more details </a:t>
            </a:r>
            <a:r>
              <a:rPr lang="en-IN" sz="2600" dirty="0" smtClean="0">
                <a:latin typeface="Arial" pitchFamily="34" charset="0"/>
                <a:cs typeface="Arial" pitchFamily="34" charset="0"/>
              </a:rPr>
              <a:t>please 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refer to:</a:t>
            </a:r>
          </a:p>
          <a:p>
            <a:r>
              <a:rPr lang="en-IN" sz="2600" dirty="0" smtClean="0">
                <a:latin typeface="Arial" pitchFamily="34" charset="0"/>
                <a:cs typeface="Arial" pitchFamily="34" charset="0"/>
                <a:hlinkClick r:id="rId2"/>
              </a:rPr>
              <a:t>http</a:t>
            </a:r>
            <a:r>
              <a:rPr lang="en-IN" sz="2600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IN" sz="2600" dirty="0" smtClean="0">
                <a:latin typeface="Arial" pitchFamily="34" charset="0"/>
                <a:cs typeface="Arial" pitchFamily="34" charset="0"/>
                <a:hlinkClick r:id="rId2"/>
              </a:rPr>
              <a:t>bit.ly/newwix</a:t>
            </a:r>
            <a:endParaRPr lang="en-IN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6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IN" sz="2600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IN" sz="2600" dirty="0" smtClean="0">
                <a:latin typeface="Arial" pitchFamily="34" charset="0"/>
                <a:cs typeface="Arial" pitchFamily="34" charset="0"/>
                <a:hlinkClick r:id="rId3"/>
              </a:rPr>
              <a:t>meenakshi1325.wixsite.com/exchange-rate-sip</a:t>
            </a:r>
            <a:endParaRPr lang="en-IN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600" dirty="0" smtClean="0"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IN" sz="2600" dirty="0">
                <a:latin typeface="Arial" pitchFamily="34" charset="0"/>
                <a:cs typeface="Arial" pitchFamily="34" charset="0"/>
                <a:hlinkClick r:id="rId4"/>
              </a:rPr>
              <a:t>://</a:t>
            </a:r>
            <a:r>
              <a:rPr lang="en-IN" sz="2600" dirty="0" smtClean="0">
                <a:latin typeface="Arial" pitchFamily="34" charset="0"/>
                <a:cs typeface="Arial" pitchFamily="34" charset="0"/>
                <a:hlinkClick r:id="rId4"/>
              </a:rPr>
              <a:t>kalyaninerellaba.wix.com/mmsbaproject</a:t>
            </a:r>
            <a:endParaRPr lang="en-IN" sz="2600" dirty="0">
              <a:latin typeface="Arial" pitchFamily="34" charset="0"/>
              <a:cs typeface="Arial" pitchFamily="34" charset="0"/>
            </a:endParaRPr>
          </a:p>
          <a:p>
            <a:r>
              <a:rPr lang="en-IN" sz="2600" dirty="0" smtClean="0">
                <a:latin typeface="Arial" pitchFamily="34" charset="0"/>
                <a:cs typeface="Arial" pitchFamily="34" charset="0"/>
                <a:hlinkClick r:id="rId5"/>
              </a:rPr>
              <a:t>http</a:t>
            </a:r>
            <a:r>
              <a:rPr lang="en-IN" sz="2600" dirty="0">
                <a:latin typeface="Arial" pitchFamily="34" charset="0"/>
                <a:cs typeface="Arial" pitchFamily="34" charset="0"/>
                <a:hlinkClick r:id="rId5"/>
              </a:rPr>
              <a:t>://</a:t>
            </a:r>
            <a:r>
              <a:rPr lang="en-IN" sz="2600" dirty="0" smtClean="0">
                <a:latin typeface="Arial" pitchFamily="34" charset="0"/>
                <a:cs typeface="Arial" pitchFamily="34" charset="0"/>
                <a:hlinkClick r:id="rId5"/>
              </a:rPr>
              <a:t>kamanabaproject.wix.com/mmsbaproject</a:t>
            </a:r>
            <a:endParaRPr lang="en-IN" sz="2600" dirty="0" smtClean="0">
              <a:latin typeface="Arial" pitchFamily="34" charset="0"/>
              <a:cs typeface="Arial" pitchFamily="34" charset="0"/>
            </a:endParaRPr>
          </a:p>
          <a:p>
            <a:endParaRPr lang="en-IN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79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 Black" pitchFamily="34" charset="0"/>
                <a:cs typeface="Times New Roman" panose="02020603050405020304" pitchFamily="18" charset="0"/>
              </a:rPr>
              <a:t>Steps </a:t>
            </a:r>
            <a:r>
              <a:rPr lang="en-IN" sz="3600" b="1" dirty="0" smtClean="0">
                <a:latin typeface="Arial Black" pitchFamily="34" charset="0"/>
                <a:cs typeface="Times New Roman" panose="02020603050405020304" pitchFamily="18" charset="0"/>
              </a:rPr>
              <a:t>to create </a:t>
            </a:r>
            <a:r>
              <a:rPr lang="en-IN" sz="3600" b="1" dirty="0">
                <a:latin typeface="Arial Black" pitchFamily="34" charset="0"/>
                <a:cs typeface="Times New Roman" panose="02020603050405020304" pitchFamily="18" charset="0"/>
              </a:rPr>
              <a:t>a website in wix.com</a:t>
            </a:r>
            <a:endParaRPr lang="en-US" sz="3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49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157" y="2026860"/>
            <a:ext cx="8050085" cy="463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4572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Visit website </a:t>
            </a:r>
            <a:r>
              <a:rPr lang="en-IN" sz="2400" dirty="0">
                <a:latin typeface="Arial" pitchFamily="34" charset="0"/>
                <a:cs typeface="Arial" pitchFamily="34" charset="0"/>
                <a:hlinkClick r:id="rId3"/>
              </a:rPr>
              <a:t>http://www.wix.com/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Sign up to create your own website.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The below given dialogue box will appear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elect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your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template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based on your project or choice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4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1" y="1828800"/>
            <a:ext cx="72390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923881"/>
            <a:ext cx="7398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The below given page will appear once you select template.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868766" y="2774421"/>
            <a:ext cx="2215166" cy="450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40002" y="2128090"/>
            <a:ext cx="1068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here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74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80" y="1630240"/>
            <a:ext cx="7516685" cy="480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600256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A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page with different categories templates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will appear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38201" y="4139314"/>
            <a:ext cx="919570" cy="280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692956"/>
            <a:ext cx="1482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select 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 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template, click here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625170" y="1371600"/>
            <a:ext cx="299630" cy="290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81800" y="725269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select  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 template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click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0909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077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810000" y="1524000"/>
            <a:ext cx="1524000" cy="2526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0" y="1062335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on start from scratch and 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5182" y="409077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Y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ou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will get a page as shown below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,click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on start from scratch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and edit to create your website.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69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891" y="2057400"/>
            <a:ext cx="809080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9732" y="355937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elect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the page background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option given on left to set background of your choice.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8385" y="1371600"/>
            <a:ext cx="1216615" cy="1841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44704" y="1186934"/>
            <a:ext cx="1460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page background</a:t>
            </a:r>
          </a:p>
        </p:txBody>
      </p:sp>
    </p:spTree>
    <p:extLst>
      <p:ext uri="{BB962C8B-B14F-4D97-AF65-F5344CB8AC3E}">
        <p14:creationId xmlns:p14="http://schemas.microsoft.com/office/powerpoint/2010/main" xmlns="" val="2116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8685" y="348734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elect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Pages from HOME 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menu .Add pages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based on your project.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8764" y="4785947"/>
            <a:ext cx="1219200" cy="317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782" y="4462781"/>
            <a:ext cx="1460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page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08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20" y="30480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sub-heading or sub-page you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can drag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the box under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the headings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it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to the right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3951886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Subheadings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3473" y="3276600"/>
            <a:ext cx="137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Headings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67000" y="3461266"/>
            <a:ext cx="65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49045" y="4136552"/>
            <a:ext cx="768357" cy="43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761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237</TotalTime>
  <Words>272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Theme</vt:lpstr>
      <vt:lpstr>Visit these links and make your project like this. Mention the link of your website in your resume. This will make you different from others.  Project of Kamana: http://kamanabaproject.wix.com/mmsbaproject     Project of Kalyani: http://kalyaninerellaba.wix.com/mmsbaproject  </vt:lpstr>
      <vt:lpstr>Steps to create a website in wix.com</vt:lpstr>
      <vt:lpstr>Slide 3</vt:lpstr>
      <vt:lpstr>Slide 4</vt:lpstr>
      <vt:lpstr>Slide 5</vt:lpstr>
      <vt:lpstr>Slide 6</vt:lpstr>
      <vt:lpstr>Slide 7</vt:lpstr>
      <vt:lpstr>Slide 8</vt:lpstr>
      <vt:lpstr>For sub-heading or sub-page you can drag the box under the headings it to the right</vt:lpstr>
      <vt:lpstr>To add the text ,images ,menu,blog,video etc.. Go to add button at the left hand corner of the page</vt:lpstr>
      <vt:lpstr>To add menu in your website .Go to menu and select design and give menu headings as required.</vt:lpstr>
      <vt:lpstr>Select text and then go for page title and can write details of your project by choosing the paragraph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hppc</dc:creator>
  <cp:lastModifiedBy>iNurture</cp:lastModifiedBy>
  <cp:revision>24</cp:revision>
  <dcterms:created xsi:type="dcterms:W3CDTF">2017-05-18T08:47:55Z</dcterms:created>
  <dcterms:modified xsi:type="dcterms:W3CDTF">2017-10-28T02:28:47Z</dcterms:modified>
</cp:coreProperties>
</file>