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7555-4457-4493-8EBD-74A8E0BD9B16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CC87F-A72A-42F8-A733-B4C88D086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34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1796F4E-A1EE-44A7-BB51-0254C2150FA0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1667BE8-3352-4E4B-BB48-C021D65983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​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1520" y="620688"/>
            <a:ext cx="10225136" cy="423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920"/>
              </a:lnSpc>
            </a:pPr>
            <a:r>
              <a:rPr lang="en-US" sz="4000" b="1" dirty="0">
                <a:solidFill>
                  <a:srgbClr val="004AAD"/>
                </a:solidFill>
                <a:latin typeface="Montserrat Classic Bold"/>
              </a:rPr>
              <a:t>TNWISE2025</a:t>
            </a:r>
          </a:p>
          <a:p>
            <a:pPr>
              <a:lnSpc>
                <a:spcPts val="7920"/>
              </a:lnSpc>
            </a:pPr>
            <a:r>
              <a:rPr lang="en-US" sz="2400" b="1" dirty="0">
                <a:solidFill>
                  <a:srgbClr val="2BB4D4"/>
                </a:solidFill>
                <a:latin typeface="Montserrat Classic Bold"/>
              </a:rPr>
              <a:t>HACKATHON FOR WOMEN IN SCIENCE &amp; ENGINEERING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4AAD"/>
                </a:solidFill>
                <a:latin typeface="Montserrat Classic Bold"/>
              </a:rPr>
              <a:t>THEME:TRANSPORTATION &amp; MOBILITY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4AAD"/>
                </a:solidFill>
                <a:latin typeface="Montserrat Classic Bold"/>
              </a:rPr>
              <a:t>TITLE:DRONE LOGISTICS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4AAD"/>
                </a:solidFill>
                <a:latin typeface="Montserrat Classic Bold"/>
              </a:rPr>
              <a:t>COLLEGE:SUGUNA COLLEGE OF ENGINEERING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03648" y="4941168"/>
            <a:ext cx="6400800" cy="12192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63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08920" y="0"/>
            <a:ext cx="12395720" cy="16002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/>
          <a:lstStyle/>
          <a:p>
            <a:r>
              <a:rPr lang="en-US" dirty="0"/>
              <a:t>Drone logistics refers to the use of unmanned aerial vehicles (UAVs) for transporting goods efficiently.</a:t>
            </a:r>
          </a:p>
          <a:p>
            <a:r>
              <a:rPr lang="en-US" dirty="0"/>
              <a:t>In the medical field, drones are used to deliver essential supplies such as blood, vaccines, organs, and emergency medicines.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3464284"/>
            <a:ext cx="5297864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52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challenges include traffic, geographical barriers, and logistical inefficiencies.</a:t>
            </a:r>
          </a:p>
          <a:p>
            <a:r>
              <a:rPr lang="en-US" dirty="0"/>
              <a:t>Delays due to traffic in urban areas.</a:t>
            </a:r>
          </a:p>
          <a:p>
            <a:r>
              <a:rPr lang="en-US" dirty="0"/>
              <a:t>Limited access to remote or disaster-affected areas.</a:t>
            </a:r>
          </a:p>
          <a:p>
            <a:r>
              <a:rPr lang="en-US" dirty="0"/>
              <a:t>High transportation costs and dependency on road networks.</a:t>
            </a:r>
          </a:p>
          <a:p>
            <a:r>
              <a:rPr lang="en-US" dirty="0"/>
              <a:t>Time-sensitive medical emergencies (e.g., blood, organs, vaccines).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8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/>
              <a:t> </a:t>
            </a:r>
            <a:r>
              <a:rPr lang="en-IN" b="1" dirty="0"/>
              <a:t>Objective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and implement a fast, reliable, and autonomous medical supply delivery system using drones.</a:t>
            </a:r>
          </a:p>
          <a:p>
            <a:r>
              <a:rPr lang="en-US" dirty="0"/>
              <a:t>To reduce delivery time in emergency situations such as accidents, disaster relief, and remote area healthcare.</a:t>
            </a:r>
          </a:p>
          <a:p>
            <a:r>
              <a:rPr lang="en-US" dirty="0"/>
              <a:t>To enhance the efficiency of medical logistics, particularly in inaccessible or congested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1026" name="Picture 2" descr="Policy &amp; Practice Archives - Harvard Public Health Magaz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2856"/>
            <a:ext cx="3096344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hospital or emergency site requests medical supplies.</a:t>
            </a:r>
          </a:p>
          <a:p>
            <a:r>
              <a:rPr lang="en-US" dirty="0"/>
              <a:t>The nearest available drone is deployed with the required payload.</a:t>
            </a:r>
          </a:p>
          <a:p>
            <a:r>
              <a:rPr lang="en-US" dirty="0"/>
              <a:t>The drone autonomously navigates to the delivery location.</a:t>
            </a:r>
          </a:p>
          <a:p>
            <a:r>
              <a:rPr lang="en-US" dirty="0"/>
              <a:t> The supplies are safely dropped off or retrieved.</a:t>
            </a:r>
          </a:p>
          <a:p>
            <a:r>
              <a:rPr lang="en-US" dirty="0"/>
              <a:t>The drone returns to its base for recharging and the next mission.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67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507288" cy="5257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AI-Powered Autonomous Drones </a:t>
            </a:r>
            <a:r>
              <a:rPr lang="en-IN" dirty="0"/>
              <a:t>:Self-navigation, avoiding obstacles and optimizing flight paths.</a:t>
            </a:r>
          </a:p>
          <a:p>
            <a:r>
              <a:rPr lang="en-US" dirty="0">
                <a:solidFill>
                  <a:srgbClr val="FF0000"/>
                </a:solidFill>
              </a:rPr>
              <a:t>Advanced Battery and Power System</a:t>
            </a:r>
            <a:r>
              <a:rPr lang="en-US" dirty="0"/>
              <a:t>: Use of hydrogen fuel cells to enhance drone efficiency and range.</a:t>
            </a:r>
          </a:p>
          <a:p>
            <a:r>
              <a:rPr lang="en-US" dirty="0">
                <a:solidFill>
                  <a:srgbClr val="FF0000"/>
                </a:solidFill>
              </a:rPr>
              <a:t>Weather-Resistant and All-Terrain Drone</a:t>
            </a:r>
            <a:r>
              <a:rPr lang="en-US" dirty="0"/>
              <a:t>: Rugged                                                           drone designs will allow operation in extreme weather conditions (storms, heavy rain, high winds). </a:t>
            </a:r>
          </a:p>
          <a:p>
            <a:r>
              <a:rPr lang="en-US" dirty="0">
                <a:solidFill>
                  <a:srgbClr val="FF0000"/>
                </a:solidFill>
              </a:rPr>
              <a:t> Integration with Smart Hospitals &amp; Emergency Response Systems</a:t>
            </a:r>
            <a:r>
              <a:rPr lang="en-US" dirty="0"/>
              <a:t>: Drones will be automatically dispatched based on hospital requests and patient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Drone logistics is a game-changer in medical supply delivery, especially in emergencies.</a:t>
            </a:r>
          </a:p>
          <a:p>
            <a:r>
              <a:rPr lang="en-US" dirty="0"/>
              <a:t>Overcomes time delays, accessibility issues, and logistical barriers.</a:t>
            </a:r>
          </a:p>
          <a:p>
            <a:r>
              <a:rPr lang="en-US" dirty="0"/>
              <a:t>Future advancements in AI, battery technology, and regulations will make drone delivery mainstream.</a:t>
            </a:r>
          </a:p>
          <a:p>
            <a:r>
              <a:rPr lang="en-US" dirty="0"/>
              <a:t>A step towards a smarter, faster, and more efficient healthcare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57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176</TotalTime>
  <Words>369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Montserrat Classic Bold</vt:lpstr>
      <vt:lpstr>Palatino Linotype</vt:lpstr>
      <vt:lpstr>Executive</vt:lpstr>
      <vt:lpstr>​</vt:lpstr>
      <vt:lpstr>Introduction</vt:lpstr>
      <vt:lpstr>Problem statement</vt:lpstr>
      <vt:lpstr> Objective of the work</vt:lpstr>
      <vt:lpstr>How it works</vt:lpstr>
      <vt:lpstr>Future Implementation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Logistics: Emergency Medical Supply Delivery</dc:title>
  <dc:creator>Lenovo</dc:creator>
  <cp:lastModifiedBy>sarika sarika</cp:lastModifiedBy>
  <cp:revision>13</cp:revision>
  <dcterms:created xsi:type="dcterms:W3CDTF">2025-03-24T15:45:17Z</dcterms:created>
  <dcterms:modified xsi:type="dcterms:W3CDTF">2025-08-21T23:20:58Z</dcterms:modified>
</cp:coreProperties>
</file>