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73ebad3d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73ebad3d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73ebad3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73ebad3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73ebad3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73ebad3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73ebad3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73ebad3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73ebad3d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73ebad3d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73ebad3d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73ebad3d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73ebad3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73ebad3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73ebad3d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73ebad3d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 mix for investment </a:t>
            </a:r>
            <a:r>
              <a:rPr lang="en"/>
              <a:t>Portfolio</a:t>
            </a:r>
            <a:r>
              <a:rPr lang="en"/>
              <a:t>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Sarika Singhal (Aug - 2021)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Initial appearance of Cryptocurrency/Bitcoin/altcoin </a:t>
            </a:r>
            <a:r>
              <a:rPr lang="en"/>
              <a:t>happened</a:t>
            </a:r>
            <a:r>
              <a:rPr lang="en"/>
              <a:t> in 2009.Now we know it’s going to stay. Question being addressed is what is the right percentage of crypto should be in one’s investment </a:t>
            </a:r>
            <a:r>
              <a:rPr lang="en"/>
              <a:t>portfolio</a:t>
            </a:r>
            <a:r>
              <a:rPr lang="en"/>
              <a:t>.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r>
              <a:rPr lang="en"/>
              <a:t> Question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710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top cryptocurrency to be invested in and why?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mix of cryptocurrency in portfolio is best? To determine risky vs safe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investment in crypto vs Gold &amp; real-estate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much can cryptocurrency appreciate?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 cryptocurrency be used in commodity transactions soon?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Crypto use case and market valuation of use case vs adoption.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Institutional adoption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World-wide laws in favor/against Cryptocurrency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Gold and Real Estate market prediction and additional costs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Market volume and users for different cryptocurrency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Age Wise risky(aggressive) investment percentage in portfolio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approach addresses the problem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Future</a:t>
            </a:r>
            <a:r>
              <a:rPr lang="en"/>
              <a:t> </a:t>
            </a:r>
            <a:r>
              <a:rPr lang="en"/>
              <a:t>Appreciation: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Market valuation of use case vs current adoption can determine future growth potential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Gold and Real Estate appreciation prediction will provide comparison to 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Risk factor: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Institutional adoption data will provide stability data around cryptocurrency to under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Regional favored laws for cryptocurrency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Market capture: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User and market volume provide indicators for future stability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Investment Portfolio Mix: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This will provide the minimum investment strategy in cryptocurrency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Market capitalization data for top Crypto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Institutional investment data in top Crypto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base of Crypto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Agewise investment mix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projects for cryptocurrency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Packages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Treemap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Dplyr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idyr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Shiny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Caret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E1071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Plotly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idyquant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and Table Needs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Treemap for Market </a:t>
            </a:r>
            <a:r>
              <a:rPr lang="en"/>
              <a:t>capitalization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Barcharts for Risk-factor pointing of top crypto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Pie charts for crypto mix in portfolio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Table for data staging, processing and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the dataset for all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data for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Setting up </a:t>
            </a:r>
            <a:r>
              <a:rPr lang="en"/>
              <a:t>correlation between different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