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Modern UI-Driven Data Model Utility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Metadata-Driven Table &amp; Column Creation Using Angular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Modern Metadata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 dependency on SQL knowledge</a:t>
            </a:r>
          </a:p>
          <a:p>
            <a:r>
              <a:t>- Empower business users to create and manage data structures</a:t>
            </a:r>
          </a:p>
          <a:p>
            <a:r>
              <a:t>- Increase agility with on-the-fly schema changes</a:t>
            </a:r>
          </a:p>
          <a:p>
            <a:r>
              <a:t>- UI-centric approach improves usability and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vs Modern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Traditional:</a:t>
            </a:r>
          </a:p>
          <a:p>
            <a:r>
              <a:t>- Requires SQL expertise</a:t>
            </a:r>
          </a:p>
          <a:p>
            <a:r>
              <a:t>- Manual table creation</a:t>
            </a:r>
          </a:p>
          <a:p>
            <a:r>
              <a:t>- Tight DB coupling</a:t>
            </a:r>
          </a:p>
          <a:p/>
          <a:p>
            <a:r>
              <a:t>Modern:</a:t>
            </a:r>
          </a:p>
          <a:p>
            <a:r>
              <a:t>- UI-driven metadata input</a:t>
            </a:r>
          </a:p>
          <a:p>
            <a:r>
              <a:t>- Dynamic schema generation</a:t>
            </a:r>
          </a:p>
          <a:p>
            <a:r>
              <a:t>- Decoupled, app-driven DB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Angular UI for metadata input</a:t>
            </a:r>
          </a:p>
          <a:p>
            <a:r>
              <a:t>- Models: Define tables and columns</a:t>
            </a:r>
          </a:p>
          <a:p>
            <a:r>
              <a:t>- Services: Communicate with backend</a:t>
            </a:r>
          </a:p>
          <a:p>
            <a:r>
              <a:t>- Backend: API to create/update database tables</a:t>
            </a:r>
          </a:p>
          <a:p>
            <a:r>
              <a:t>- Database: Updated dynamically using metadata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Components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MetadataFormComponent: UI for table/column input</a:t>
            </a:r>
          </a:p>
          <a:p>
            <a:r>
              <a:t>- TableModel.ts: Interface for table metadata</a:t>
            </a:r>
          </a:p>
          <a:p>
            <a:r>
              <a:t>- ColumnModel.ts: Interface for column metadata</a:t>
            </a:r>
          </a:p>
          <a:p>
            <a:r>
              <a:t>- MetadataService: Sends metadata to backend API</a:t>
            </a:r>
          </a:p>
          <a:p>
            <a:r>
              <a:t>- DynamicFormComponent: Generates dynamic forms for metadata entry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Tables from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table name and columns via UI</a:t>
            </a:r>
          </a:p>
          <a:p>
            <a:r>
              <a:t>2. Angular binds input to model objects</a:t>
            </a:r>
          </a:p>
          <a:p>
            <a:r>
              <a:t>3. Metadata sent to backend API</a:t>
            </a:r>
          </a:p>
          <a:p>
            <a:r>
              <a:t>4. Backend dynamically creates/updates tables</a:t>
            </a:r>
          </a:p>
          <a:p>
            <a:r>
              <a:t>5. UI displays success/failure messages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SQL knowledge needed</a:t>
            </a:r>
          </a:p>
          <a:p>
            <a:r>
              <a:t>- Rapid data model prototyping</a:t>
            </a:r>
          </a:p>
          <a:p>
            <a:r>
              <a:t>- Centralized metadata governance</a:t>
            </a:r>
          </a:p>
          <a:p>
            <a:r>
              <a:t>- Easier maintenance and updates</a:t>
            </a:r>
          </a:p>
          <a:p>
            <a:r>
              <a:t>- User-friendly and scalable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 (Presenter Use)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Launch Angular UI</a:t>
            </a:r>
          </a:p>
          <a:p>
            <a:r>
              <a:t>2. Define new table with columns</a:t>
            </a:r>
          </a:p>
          <a:p>
            <a:r>
              <a:t>3. Submit and watch dynamic creation</a:t>
            </a:r>
          </a:p>
          <a:p>
            <a:r>
              <a:t>4. Query new table to verify</a:t>
            </a:r>
          </a:p>
          <a:p>
            <a:r>
              <a:t>5. Modify column metadata and 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