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Modern UI-Driven Data Model Utility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Metadata-Driven Table &amp; Column Creation Using Angular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with Camunda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Maker submits metadata from Angular UI</a:t>
            </a:r>
          </a:p>
          <a:p>
            <a:r>
              <a:t>2. Angular sends metadata to backend API</a:t>
            </a:r>
          </a:p>
          <a:p>
            <a:r>
              <a:t>3. Backend starts a Camunda workflow instance</a:t>
            </a:r>
          </a:p>
          <a:p>
            <a:r>
              <a:t>4. Checker gets task in Camunda UI or custom UI</a:t>
            </a:r>
          </a:p>
          <a:p>
            <a:r>
              <a:t>5. Upon approval, backend applies metadata to DB</a:t>
            </a:r>
          </a:p>
          <a:p>
            <a:r>
              <a:t>6. Metadata status updated to APPROVED or REJECTED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Enhanced Metadata Model for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fields to track status and approvals:</a:t>
            </a:r>
          </a:p>
          <a:p>
            <a:r>
              <a:t>  • status: PENDING | APPROVED | REJECTED</a:t>
            </a:r>
          </a:p>
          <a:p>
            <a:r>
              <a:t>  • createdBy, approvedBy, approvalTimestamp</a:t>
            </a:r>
          </a:p>
          <a:p>
            <a:r>
              <a:t>- Backend only applies metadata when status = APPROVED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Angular UI: Maker vs Checker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Maker:</a:t>
            </a:r>
          </a:p>
          <a:p>
            <a:r>
              <a:t>- Sees form to create table and columns</a:t>
            </a:r>
          </a:p>
          <a:p>
            <a:r>
              <a:t>- Submits metadata for approval</a:t>
            </a:r>
          </a:p>
          <a:p/>
          <a:p>
            <a:r>
              <a:t>Checker:</a:t>
            </a:r>
          </a:p>
          <a:p>
            <a:r>
              <a:t>- Sees pending approval list</a:t>
            </a:r>
          </a:p>
          <a:p>
            <a:r>
              <a:t>- Can approve or reject metadata changes</a:t>
            </a:r>
          </a:p>
          <a:p>
            <a:r>
              <a:t>- Approval updates sent to Camunda and backend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Modern Metadata Tools?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Reduce dependency on SQL knowledge</a:t>
            </a:r>
          </a:p>
          <a:p>
            <a:r>
              <a:t>- Empower business users to create and manage data structures</a:t>
            </a:r>
          </a:p>
          <a:p>
            <a:r>
              <a:t>- Increase agility with on-the-fly schema changes</a:t>
            </a:r>
          </a:p>
          <a:p>
            <a:r>
              <a:t>- UI-centric approach improves usability and access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vs Modern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Traditional:</a:t>
            </a:r>
          </a:p>
          <a:p>
            <a:r>
              <a:t>- Requires SQL expertise</a:t>
            </a:r>
          </a:p>
          <a:p>
            <a:r>
              <a:t>- Manual table creation</a:t>
            </a:r>
          </a:p>
          <a:p>
            <a:r>
              <a:t>- Tight DB coupling</a:t>
            </a:r>
          </a:p>
          <a:p/>
          <a:p>
            <a:r>
              <a:t>Modern:</a:t>
            </a:r>
          </a:p>
          <a:p>
            <a:r>
              <a:t>- UI-driven metadata input</a:t>
            </a:r>
          </a:p>
          <a:p>
            <a:r>
              <a:t>- Dynamic schema generation</a:t>
            </a:r>
          </a:p>
          <a:p>
            <a:r>
              <a:t>- Decoupled, app-driven DB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Angular UI for metadata input</a:t>
            </a:r>
          </a:p>
          <a:p>
            <a:r>
              <a:t>- Models: Define tables and columns</a:t>
            </a:r>
          </a:p>
          <a:p>
            <a:r>
              <a:t>- Services: Communicate with backend</a:t>
            </a:r>
          </a:p>
          <a:p>
            <a:r>
              <a:t>- Backend: API to create/update database tables</a:t>
            </a:r>
          </a:p>
          <a:p>
            <a:r>
              <a:t>- Database: Updated dynamically using metadata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Angular Components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MetadataFormComponent: UI for table/column input</a:t>
            </a:r>
          </a:p>
          <a:p>
            <a:r>
              <a:t>- TableModel.ts: Interface for table metadata</a:t>
            </a:r>
          </a:p>
          <a:p>
            <a:r>
              <a:t>- ColumnModel.ts: Interface for column metadata</a:t>
            </a:r>
          </a:p>
          <a:p>
            <a:r>
              <a:t>- MetadataService: Sends metadata to backend API</a:t>
            </a:r>
          </a:p>
          <a:p>
            <a:r>
              <a:t>- DynamicFormComponent: Generates dynamic forms for metadata entry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Tables from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inputs table name and columns via UI</a:t>
            </a:r>
          </a:p>
          <a:p>
            <a:r>
              <a:t>2. Angular binds input to model objects</a:t>
            </a:r>
          </a:p>
          <a:p>
            <a:r>
              <a:t>3. Metadata sent to backend API</a:t>
            </a:r>
          </a:p>
          <a:p>
            <a:r>
              <a:t>4. Backend dynamically creates/updates tables</a:t>
            </a:r>
          </a:p>
          <a:p>
            <a:r>
              <a:t>5. UI displays success/failure messages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This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 SQL knowledge needed</a:t>
            </a:r>
          </a:p>
          <a:p>
            <a:r>
              <a:t>- Rapid data model prototyping</a:t>
            </a:r>
          </a:p>
          <a:p>
            <a:r>
              <a:t>- Centralized metadata governance</a:t>
            </a:r>
          </a:p>
          <a:p>
            <a:r>
              <a:t>- Easier maintenance and updates</a:t>
            </a:r>
          </a:p>
          <a:p>
            <a:r>
              <a:t>- User-friendly and scalable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Flow (Presenter Use)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Launch Angular UI</a:t>
            </a:r>
          </a:p>
          <a:p>
            <a:r>
              <a:t>2. Define new table with columns</a:t>
            </a:r>
          </a:p>
          <a:p>
            <a:r>
              <a:t>3. Submit and watch dynamic creation</a:t>
            </a:r>
          </a:p>
          <a:p>
            <a:r>
              <a:t>4. Query new table to verify</a:t>
            </a:r>
          </a:p>
          <a:p>
            <a:r>
              <a:t>5. Modify column metadata and update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Integration with Maker-Checker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Introduce governance using Camunda workflow engine</a:t>
            </a:r>
          </a:p>
          <a:p>
            <a:r>
              <a:t>- Metadata changes require approval before applying to DB</a:t>
            </a:r>
          </a:p>
          <a:p>
            <a:r>
              <a:t>- Roles: Maker (creates), Checker (approves/rejects)</a:t>
            </a:r>
          </a:p>
          <a:p>
            <a:r>
              <a:t>- Ensures auditability and controlled schema updates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