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Reusable Data Model for Application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Adapting a Core Utility Across Domains, Applications, and Databases</a:t>
            </a:r>
          </a:p>
          <a:p/>
          <a:p>
            <a:r>
              <a:t>Presented by: [Your Name or Team]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Horizontal Scaling with microservices</a:t>
            </a:r>
          </a:p>
          <a:p>
            <a:r>
              <a:t>- Security via RBAC at metadata level</a:t>
            </a:r>
          </a:p>
          <a:p>
            <a:r>
              <a:t>- Version Control of schema definitions</a:t>
            </a:r>
          </a:p>
          <a:p>
            <a:r>
              <a:t>- Audit Trail of metadata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reusable metadata data model:</a:t>
            </a:r>
          </a:p>
          <a:p>
            <a:r>
              <a:t>  - Promotes consistency</a:t>
            </a:r>
          </a:p>
          <a:p>
            <a:r>
              <a:t>  - Bridges diverse tech stacks</a:t>
            </a:r>
          </a:p>
          <a:p>
            <a:r>
              <a:t>  - Adds value across lifecycle</a:t>
            </a:r>
          </a:p>
          <a:p>
            <a:r>
              <a:t>- Ready to deploy in any industry or platform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Finalize core entity structure</a:t>
            </a:r>
          </a:p>
          <a:p>
            <a:r>
              <a:t>✅ Develop connectors for major systems</a:t>
            </a:r>
          </a:p>
          <a:p>
            <a:r>
              <a:t>✅ Build UI/UX for metadata registry</a:t>
            </a:r>
          </a:p>
          <a:p>
            <a:r>
              <a:t>✅ Pilot in a real project (e.g., CRM, ERP, or data warehouse)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a Reusable Data Model?</a:t>
            </a:r>
          </a:p>
          <a:p>
            <a:r>
              <a:t>2. Why Metadata is Crucial</a:t>
            </a:r>
          </a:p>
          <a:p>
            <a:r>
              <a:t>3. Universal Metadata Model Architecture</a:t>
            </a:r>
          </a:p>
          <a:p>
            <a:r>
              <a:t>4. Key Components of the Model</a:t>
            </a:r>
          </a:p>
          <a:p>
            <a:r>
              <a:t>5. Benefits Across Domains</a:t>
            </a:r>
          </a:p>
          <a:p>
            <a:r>
              <a:t>6. Real-World Use Cases</a:t>
            </a:r>
          </a:p>
          <a:p>
            <a:r>
              <a:t>7. Integration with Different Databases</a:t>
            </a:r>
          </a:p>
          <a:p>
            <a:r>
              <a:t>8. Scalability &amp; Governance</a:t>
            </a:r>
          </a:p>
          <a:p>
            <a:r>
              <a:t>9. Summary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Reusable Data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data structure that can be applied across:</a:t>
            </a:r>
          </a:p>
          <a:p>
            <a:r>
              <a:t>  - Applications</a:t>
            </a:r>
          </a:p>
          <a:p>
            <a:r>
              <a:t>  - Business Domains</a:t>
            </a:r>
          </a:p>
          <a:p>
            <a:r>
              <a:t>  - Databases</a:t>
            </a:r>
          </a:p>
          <a:p>
            <a:r>
              <a:t>- Supports standardization and interoperability</a:t>
            </a:r>
          </a:p>
          <a:p>
            <a:r>
              <a:t>- Focused on capturing metadata: data about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Metadata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data discovery and traceability</a:t>
            </a:r>
          </a:p>
          <a:p>
            <a:r>
              <a:t>- Supports data governance, compliance</a:t>
            </a:r>
          </a:p>
          <a:p>
            <a:r>
              <a:t>- Helps in integration, migration, and analytics</a:t>
            </a:r>
          </a:p>
          <a:p>
            <a:r>
              <a:t>- Speeds up development via reusable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Metadata Model – High-Level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Entities:</a:t>
            </a:r>
          </a:p>
          <a:p>
            <a:r>
              <a:t>- Entity (Table, Object)</a:t>
            </a:r>
          </a:p>
          <a:p>
            <a:r>
              <a:t>- Attribute (Column, Field)</a:t>
            </a:r>
          </a:p>
          <a:p>
            <a:r>
              <a:t>- DataType</a:t>
            </a:r>
          </a:p>
          <a:p>
            <a:r>
              <a:t>- Relationship (FKs, References)</a:t>
            </a:r>
          </a:p>
          <a:p>
            <a:r>
              <a:t>- SourceSystem</a:t>
            </a:r>
          </a:p>
          <a:p>
            <a:r>
              <a:t>- User/Owner</a:t>
            </a:r>
          </a:p>
          <a:p>
            <a:r>
              <a:t>- Domain Context</a:t>
            </a:r>
          </a:p>
          <a:p/>
          <a:p>
            <a:r>
              <a:t>[Insert ERD Diagram]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Metadata Components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 | Purpose</a:t>
            </a:r>
          </a:p>
          <a:p>
            <a:r>
              <a:t>--------- | -------</a:t>
            </a:r>
          </a:p>
          <a:p>
            <a:r>
              <a:t>Entity | Describes the structure (e.g., Customer table)</a:t>
            </a:r>
          </a:p>
          <a:p>
            <a:r>
              <a:t>Attribute | Describes data points (e.g., Name, Age, Email)</a:t>
            </a:r>
          </a:p>
          <a:p>
            <a:r>
              <a:t>DataType | Ensures consistency across platforms</a:t>
            </a:r>
          </a:p>
          <a:p>
            <a:r>
              <a:t>Relationship | Links entities across schemas or apps</a:t>
            </a:r>
          </a:p>
          <a:p>
            <a:r>
              <a:t>SourceSystem | Captures origin (e.g., Oracle, MongoDB)</a:t>
            </a:r>
          </a:p>
          <a:p>
            <a:r>
              <a:t>DomainContext | Adds business relevance</a:t>
            </a:r>
          </a:p>
          <a:p>
            <a:r>
              <a:t>Ownership | Maintains accountability and security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Across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Domain-Agnostic: Model doesn’t change based on industry</a:t>
            </a:r>
          </a:p>
          <a:p>
            <a:r>
              <a:t>- Accelerates Onboarding: New data sources easily integrated</a:t>
            </a:r>
          </a:p>
          <a:p>
            <a:r>
              <a:t>- Improves Data Quality: Enforced structure and lineage</a:t>
            </a:r>
          </a:p>
          <a:p>
            <a:r>
              <a:t>- Drives Automation: Scaffolding for pipelines, documentation, lineage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catalog for a healthcare app</a:t>
            </a:r>
          </a:p>
          <a:p>
            <a:r>
              <a:t>- API metadata registry for a fintech product</a:t>
            </a:r>
          </a:p>
          <a:p>
            <a:r>
              <a:t>- Data warehouse governance for retail chains</a:t>
            </a:r>
          </a:p>
          <a:p>
            <a:r>
              <a:t>- Metadata layer for multi-cloud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Agnostic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Supports:</a:t>
            </a:r>
          </a:p>
          <a:p>
            <a:r>
              <a:t>- SQL (Oracle, Postgres, MySQL)</a:t>
            </a:r>
          </a:p>
          <a:p>
            <a:r>
              <a:t>- NoSQL (MongoDB, Cassandra)</a:t>
            </a:r>
          </a:p>
          <a:p>
            <a:r>
              <a:t>- Cloud (Snowflake, BigQuery, Redshift)</a:t>
            </a:r>
          </a:p>
          <a:p>
            <a:r>
              <a:t>- Graph (Neo4j, Amazon Neptune)</a:t>
            </a:r>
          </a:p>
          <a:p/>
          <a:p>
            <a:r>
              <a:t>Use connectors to extract schema metadata</a:t>
            </a:r>
          </a:p>
          <a:p>
            <a:r>
              <a:t>Plug-in structure for ingesting system-specific metadata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