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ABEA9-5F79-F44A-BD80-D512E5784773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BA62DA-88B6-924F-860D-3332F710865D}">
      <dgm:prSet phldrT="[Text]"/>
      <dgm:spPr/>
      <dgm:t>
        <a:bodyPr/>
        <a:lstStyle/>
        <a:p>
          <a:r>
            <a:rPr lang="en-US" b="1" dirty="0" smtClean="0"/>
            <a:t>Narrative </a:t>
          </a:r>
        </a:p>
        <a:p>
          <a:r>
            <a:rPr lang="en-US" b="1" dirty="0" smtClean="0"/>
            <a:t>Analytics</a:t>
          </a:r>
          <a:endParaRPr lang="en-US" b="1" dirty="0"/>
        </a:p>
      </dgm:t>
    </dgm:pt>
    <dgm:pt modelId="{3DFE1D2D-F684-F84E-BA8A-D2FA1D43CE5B}" type="parTrans" cxnId="{232DF730-E81F-CC4F-8096-E8DE5C0AB998}">
      <dgm:prSet/>
      <dgm:spPr/>
      <dgm:t>
        <a:bodyPr/>
        <a:lstStyle/>
        <a:p>
          <a:endParaRPr lang="en-US"/>
        </a:p>
      </dgm:t>
    </dgm:pt>
    <dgm:pt modelId="{F2E34344-EC05-D44D-9653-D88A1B68B5C4}" type="sibTrans" cxnId="{232DF730-E81F-CC4F-8096-E8DE5C0AB998}">
      <dgm:prSet/>
      <dgm:spPr/>
      <dgm:t>
        <a:bodyPr/>
        <a:lstStyle/>
        <a:p>
          <a:endParaRPr lang="en-US"/>
        </a:p>
      </dgm:t>
    </dgm:pt>
    <dgm:pt modelId="{73354452-97AD-0D43-BDF1-1004DA9572DA}">
      <dgm:prSet phldrT="[Text]" custT="1"/>
      <dgm:spPr/>
      <dgm:t>
        <a:bodyPr/>
        <a:lstStyle/>
        <a:p>
          <a:r>
            <a:rPr lang="en-US" sz="1400" b="1" dirty="0" smtClean="0"/>
            <a:t>Natural Language</a:t>
          </a:r>
          <a:endParaRPr lang="en-US" sz="1400" b="1" dirty="0"/>
        </a:p>
      </dgm:t>
    </dgm:pt>
    <dgm:pt modelId="{A8522D0D-C333-E44D-8DAB-C534258553D5}" type="parTrans" cxnId="{E6D59AA2-DFE5-0447-A110-7F9696DF87A1}">
      <dgm:prSet/>
      <dgm:spPr/>
      <dgm:t>
        <a:bodyPr/>
        <a:lstStyle/>
        <a:p>
          <a:endParaRPr lang="en-US"/>
        </a:p>
      </dgm:t>
    </dgm:pt>
    <dgm:pt modelId="{A6012D50-543A-9D4A-96DD-F37FB77A0CB1}" type="sibTrans" cxnId="{E6D59AA2-DFE5-0447-A110-7F9696DF87A1}">
      <dgm:prSet/>
      <dgm:spPr/>
      <dgm:t>
        <a:bodyPr/>
        <a:lstStyle/>
        <a:p>
          <a:endParaRPr lang="en-US"/>
        </a:p>
      </dgm:t>
    </dgm:pt>
    <dgm:pt modelId="{701C13F9-B526-394F-84C3-0BF8FB89B3AE}">
      <dgm:prSet phldrT="[Text]"/>
      <dgm:spPr/>
      <dgm:t>
        <a:bodyPr/>
        <a:lstStyle/>
        <a:p>
          <a:r>
            <a:rPr lang="en-US" b="1" dirty="0" smtClean="0"/>
            <a:t>Mathematical Language</a:t>
          </a:r>
          <a:endParaRPr lang="en-US" b="1" dirty="0"/>
        </a:p>
      </dgm:t>
    </dgm:pt>
    <dgm:pt modelId="{86164BCE-D1B5-E34B-A580-97DE8991774D}" type="parTrans" cxnId="{76FAC636-C93B-3B43-8FCF-B655C3B0A3FF}">
      <dgm:prSet/>
      <dgm:spPr/>
      <dgm:t>
        <a:bodyPr/>
        <a:lstStyle/>
        <a:p>
          <a:endParaRPr lang="en-US"/>
        </a:p>
      </dgm:t>
    </dgm:pt>
    <dgm:pt modelId="{EB67AC45-D51C-E047-9F00-D5CA3E7DFC2D}" type="sibTrans" cxnId="{76FAC636-C93B-3B43-8FCF-B655C3B0A3FF}">
      <dgm:prSet/>
      <dgm:spPr/>
      <dgm:t>
        <a:bodyPr/>
        <a:lstStyle/>
        <a:p>
          <a:endParaRPr lang="en-US"/>
        </a:p>
      </dgm:t>
    </dgm:pt>
    <dgm:pt modelId="{E53718E7-A48F-C74C-895F-27CBE22715C2}">
      <dgm:prSet phldrT="[Text]" custT="1"/>
      <dgm:spPr/>
      <dgm:t>
        <a:bodyPr/>
        <a:lstStyle/>
        <a:p>
          <a:r>
            <a:rPr lang="en-US" sz="1100" b="1" dirty="0" smtClean="0"/>
            <a:t>Programming Language</a:t>
          </a:r>
          <a:endParaRPr lang="en-US" sz="1100" b="1" dirty="0"/>
        </a:p>
      </dgm:t>
    </dgm:pt>
    <dgm:pt modelId="{A07066E1-F5A5-ED46-8255-C514A628AF18}" type="parTrans" cxnId="{480B66C8-60F3-534A-9257-63213F9867CF}">
      <dgm:prSet/>
      <dgm:spPr/>
      <dgm:t>
        <a:bodyPr/>
        <a:lstStyle/>
        <a:p>
          <a:endParaRPr lang="en-US"/>
        </a:p>
      </dgm:t>
    </dgm:pt>
    <dgm:pt modelId="{DC923039-79F2-044F-A073-36B8BEA8DBFC}" type="sibTrans" cxnId="{480B66C8-60F3-534A-9257-63213F9867CF}">
      <dgm:prSet/>
      <dgm:spPr/>
      <dgm:t>
        <a:bodyPr/>
        <a:lstStyle/>
        <a:p>
          <a:endParaRPr lang="en-US"/>
        </a:p>
      </dgm:t>
    </dgm:pt>
    <dgm:pt modelId="{7DB9FD41-1275-314D-9B5C-C1189CC00995}" type="pres">
      <dgm:prSet presAssocID="{574ABEA9-5F79-F44A-BD80-D512E578477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A370716-5261-3D49-A35E-251A1B51D95D}" type="pres">
      <dgm:prSet presAssocID="{DEBA62DA-88B6-924F-860D-3332F710865D}" presName="centerShape" presStyleLbl="node0" presStyleIdx="0" presStyleCnt="1"/>
      <dgm:spPr/>
    </dgm:pt>
    <dgm:pt modelId="{0F62E560-22BD-7940-BBA2-902A7C30FF0D}" type="pres">
      <dgm:prSet presAssocID="{73354452-97AD-0D43-BDF1-1004DA9572DA}" presName="node" presStyleLbl="node1" presStyleIdx="0" presStyleCnt="3">
        <dgm:presLayoutVars>
          <dgm:bulletEnabled val="1"/>
        </dgm:presLayoutVars>
      </dgm:prSet>
      <dgm:spPr/>
    </dgm:pt>
    <dgm:pt modelId="{0F4E35B6-BEDB-3240-B533-E9B945DA3977}" type="pres">
      <dgm:prSet presAssocID="{73354452-97AD-0D43-BDF1-1004DA9572DA}" presName="dummy" presStyleCnt="0"/>
      <dgm:spPr/>
    </dgm:pt>
    <dgm:pt modelId="{17DE3792-7612-0C47-925D-7AF18E1140DD}" type="pres">
      <dgm:prSet presAssocID="{A6012D50-543A-9D4A-96DD-F37FB77A0CB1}" presName="sibTrans" presStyleLbl="sibTrans2D1" presStyleIdx="0" presStyleCnt="3"/>
      <dgm:spPr/>
    </dgm:pt>
    <dgm:pt modelId="{1395B2DF-14B5-254F-A063-67FB465313D0}" type="pres">
      <dgm:prSet presAssocID="{701C13F9-B526-394F-84C3-0BF8FB89B3A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8C6F8-37E9-3F4D-A0A4-37EBDD339A71}" type="pres">
      <dgm:prSet presAssocID="{701C13F9-B526-394F-84C3-0BF8FB89B3AE}" presName="dummy" presStyleCnt="0"/>
      <dgm:spPr/>
    </dgm:pt>
    <dgm:pt modelId="{01F2BEFE-64DE-454E-B393-72C2A05E02B2}" type="pres">
      <dgm:prSet presAssocID="{EB67AC45-D51C-E047-9F00-D5CA3E7DFC2D}" presName="sibTrans" presStyleLbl="sibTrans2D1" presStyleIdx="1" presStyleCnt="3"/>
      <dgm:spPr/>
    </dgm:pt>
    <dgm:pt modelId="{B3D9BBEC-12A8-584A-8E04-F3AFA475DB91}" type="pres">
      <dgm:prSet presAssocID="{E53718E7-A48F-C74C-895F-27CBE22715C2}" presName="node" presStyleLbl="node1" presStyleIdx="2" presStyleCnt="3">
        <dgm:presLayoutVars>
          <dgm:bulletEnabled val="1"/>
        </dgm:presLayoutVars>
      </dgm:prSet>
      <dgm:spPr/>
    </dgm:pt>
    <dgm:pt modelId="{E2B7BEFF-F574-6B4F-869D-88C90C1E147E}" type="pres">
      <dgm:prSet presAssocID="{E53718E7-A48F-C74C-895F-27CBE22715C2}" presName="dummy" presStyleCnt="0"/>
      <dgm:spPr/>
    </dgm:pt>
    <dgm:pt modelId="{7EC1B394-6ECC-174F-8384-A72C606E37A4}" type="pres">
      <dgm:prSet presAssocID="{DC923039-79F2-044F-A073-36B8BEA8DBFC}" presName="sibTrans" presStyleLbl="sibTrans2D1" presStyleIdx="2" presStyleCnt="3"/>
      <dgm:spPr/>
    </dgm:pt>
  </dgm:ptLst>
  <dgm:cxnLst>
    <dgm:cxn modelId="{9FEE6B74-930E-264C-A8B4-886F1E49C31D}" type="presOf" srcId="{701C13F9-B526-394F-84C3-0BF8FB89B3AE}" destId="{1395B2DF-14B5-254F-A063-67FB465313D0}" srcOrd="0" destOrd="0" presId="urn:microsoft.com/office/officeart/2005/8/layout/radial6"/>
    <dgm:cxn modelId="{232DF730-E81F-CC4F-8096-E8DE5C0AB998}" srcId="{574ABEA9-5F79-F44A-BD80-D512E5784773}" destId="{DEBA62DA-88B6-924F-860D-3332F710865D}" srcOrd="0" destOrd="0" parTransId="{3DFE1D2D-F684-F84E-BA8A-D2FA1D43CE5B}" sibTransId="{F2E34344-EC05-D44D-9653-D88A1B68B5C4}"/>
    <dgm:cxn modelId="{09B90C10-7303-8E4F-BADC-CBB0239870C1}" type="presOf" srcId="{DC923039-79F2-044F-A073-36B8BEA8DBFC}" destId="{7EC1B394-6ECC-174F-8384-A72C606E37A4}" srcOrd="0" destOrd="0" presId="urn:microsoft.com/office/officeart/2005/8/layout/radial6"/>
    <dgm:cxn modelId="{76FAC636-C93B-3B43-8FCF-B655C3B0A3FF}" srcId="{DEBA62DA-88B6-924F-860D-3332F710865D}" destId="{701C13F9-B526-394F-84C3-0BF8FB89B3AE}" srcOrd="1" destOrd="0" parTransId="{86164BCE-D1B5-E34B-A580-97DE8991774D}" sibTransId="{EB67AC45-D51C-E047-9F00-D5CA3E7DFC2D}"/>
    <dgm:cxn modelId="{789064D6-CAAB-2042-97F4-57BED1650B13}" type="presOf" srcId="{E53718E7-A48F-C74C-895F-27CBE22715C2}" destId="{B3D9BBEC-12A8-584A-8E04-F3AFA475DB91}" srcOrd="0" destOrd="0" presId="urn:microsoft.com/office/officeart/2005/8/layout/radial6"/>
    <dgm:cxn modelId="{A51BCDDD-2943-9843-9F38-A7849C03BD54}" type="presOf" srcId="{574ABEA9-5F79-F44A-BD80-D512E5784773}" destId="{7DB9FD41-1275-314D-9B5C-C1189CC00995}" srcOrd="0" destOrd="0" presId="urn:microsoft.com/office/officeart/2005/8/layout/radial6"/>
    <dgm:cxn modelId="{91D1E0BD-48E3-9D45-A67E-A33A45EADBB5}" type="presOf" srcId="{A6012D50-543A-9D4A-96DD-F37FB77A0CB1}" destId="{17DE3792-7612-0C47-925D-7AF18E1140DD}" srcOrd="0" destOrd="0" presId="urn:microsoft.com/office/officeart/2005/8/layout/radial6"/>
    <dgm:cxn modelId="{044B1202-0E88-5046-A99A-88D6D1AB1BF5}" type="presOf" srcId="{73354452-97AD-0D43-BDF1-1004DA9572DA}" destId="{0F62E560-22BD-7940-BBA2-902A7C30FF0D}" srcOrd="0" destOrd="0" presId="urn:microsoft.com/office/officeart/2005/8/layout/radial6"/>
    <dgm:cxn modelId="{480B66C8-60F3-534A-9257-63213F9867CF}" srcId="{DEBA62DA-88B6-924F-860D-3332F710865D}" destId="{E53718E7-A48F-C74C-895F-27CBE22715C2}" srcOrd="2" destOrd="0" parTransId="{A07066E1-F5A5-ED46-8255-C514A628AF18}" sibTransId="{DC923039-79F2-044F-A073-36B8BEA8DBFC}"/>
    <dgm:cxn modelId="{520D3DC1-7A80-B542-9697-23B97C669ADD}" type="presOf" srcId="{EB67AC45-D51C-E047-9F00-D5CA3E7DFC2D}" destId="{01F2BEFE-64DE-454E-B393-72C2A05E02B2}" srcOrd="0" destOrd="0" presId="urn:microsoft.com/office/officeart/2005/8/layout/radial6"/>
    <dgm:cxn modelId="{E6D59AA2-DFE5-0447-A110-7F9696DF87A1}" srcId="{DEBA62DA-88B6-924F-860D-3332F710865D}" destId="{73354452-97AD-0D43-BDF1-1004DA9572DA}" srcOrd="0" destOrd="0" parTransId="{A8522D0D-C333-E44D-8DAB-C534258553D5}" sibTransId="{A6012D50-543A-9D4A-96DD-F37FB77A0CB1}"/>
    <dgm:cxn modelId="{8734A851-DCDE-134F-AD74-0CBF23023D84}" type="presOf" srcId="{DEBA62DA-88B6-924F-860D-3332F710865D}" destId="{8A370716-5261-3D49-A35E-251A1B51D95D}" srcOrd="0" destOrd="0" presId="urn:microsoft.com/office/officeart/2005/8/layout/radial6"/>
    <dgm:cxn modelId="{D751D2DA-D9B0-754B-8680-6F965193F880}" type="presParOf" srcId="{7DB9FD41-1275-314D-9B5C-C1189CC00995}" destId="{8A370716-5261-3D49-A35E-251A1B51D95D}" srcOrd="0" destOrd="0" presId="urn:microsoft.com/office/officeart/2005/8/layout/radial6"/>
    <dgm:cxn modelId="{E412CB0B-0D8F-DF4F-8B6B-DC452A922DB3}" type="presParOf" srcId="{7DB9FD41-1275-314D-9B5C-C1189CC00995}" destId="{0F62E560-22BD-7940-BBA2-902A7C30FF0D}" srcOrd="1" destOrd="0" presId="urn:microsoft.com/office/officeart/2005/8/layout/radial6"/>
    <dgm:cxn modelId="{AF4A2EC0-ECA9-0447-B45D-650B9FB13417}" type="presParOf" srcId="{7DB9FD41-1275-314D-9B5C-C1189CC00995}" destId="{0F4E35B6-BEDB-3240-B533-E9B945DA3977}" srcOrd="2" destOrd="0" presId="urn:microsoft.com/office/officeart/2005/8/layout/radial6"/>
    <dgm:cxn modelId="{F279223B-7003-0C4B-8371-BBDE86121A9D}" type="presParOf" srcId="{7DB9FD41-1275-314D-9B5C-C1189CC00995}" destId="{17DE3792-7612-0C47-925D-7AF18E1140DD}" srcOrd="3" destOrd="0" presId="urn:microsoft.com/office/officeart/2005/8/layout/radial6"/>
    <dgm:cxn modelId="{1D714BC9-580C-2A49-BAA8-DA2A95AC6602}" type="presParOf" srcId="{7DB9FD41-1275-314D-9B5C-C1189CC00995}" destId="{1395B2DF-14B5-254F-A063-67FB465313D0}" srcOrd="4" destOrd="0" presId="urn:microsoft.com/office/officeart/2005/8/layout/radial6"/>
    <dgm:cxn modelId="{D2AAEA76-A8E1-894B-8035-10CD66F70882}" type="presParOf" srcId="{7DB9FD41-1275-314D-9B5C-C1189CC00995}" destId="{FA78C6F8-37E9-3F4D-A0A4-37EBDD339A71}" srcOrd="5" destOrd="0" presId="urn:microsoft.com/office/officeart/2005/8/layout/radial6"/>
    <dgm:cxn modelId="{70203914-F053-BC42-B83F-44FF71A253D7}" type="presParOf" srcId="{7DB9FD41-1275-314D-9B5C-C1189CC00995}" destId="{01F2BEFE-64DE-454E-B393-72C2A05E02B2}" srcOrd="6" destOrd="0" presId="urn:microsoft.com/office/officeart/2005/8/layout/radial6"/>
    <dgm:cxn modelId="{E35F5A1F-FE54-534E-8C80-685B68F3E711}" type="presParOf" srcId="{7DB9FD41-1275-314D-9B5C-C1189CC00995}" destId="{B3D9BBEC-12A8-584A-8E04-F3AFA475DB91}" srcOrd="7" destOrd="0" presId="urn:microsoft.com/office/officeart/2005/8/layout/radial6"/>
    <dgm:cxn modelId="{89F3AF4B-2735-864A-937A-1EAE32EFDEEE}" type="presParOf" srcId="{7DB9FD41-1275-314D-9B5C-C1189CC00995}" destId="{E2B7BEFF-F574-6B4F-869D-88C90C1E147E}" srcOrd="8" destOrd="0" presId="urn:microsoft.com/office/officeart/2005/8/layout/radial6"/>
    <dgm:cxn modelId="{B9E733D7-0895-1549-8C26-FFD0ABACB85A}" type="presParOf" srcId="{7DB9FD41-1275-314D-9B5C-C1189CC00995}" destId="{7EC1B394-6ECC-174F-8384-A72C606E37A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1B394-6ECC-174F-8384-A72C606E37A4}">
      <dsp:nvSpPr>
        <dsp:cNvPr id="0" name=""/>
        <dsp:cNvSpPr/>
      </dsp:nvSpPr>
      <dsp:spPr>
        <a:xfrm>
          <a:off x="1670181" y="608384"/>
          <a:ext cx="4064713" cy="4064713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F2BEFE-64DE-454E-B393-72C2A05E02B2}">
      <dsp:nvSpPr>
        <dsp:cNvPr id="0" name=""/>
        <dsp:cNvSpPr/>
      </dsp:nvSpPr>
      <dsp:spPr>
        <a:xfrm>
          <a:off x="1670181" y="608384"/>
          <a:ext cx="4064713" cy="4064713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DE3792-7612-0C47-925D-7AF18E1140DD}">
      <dsp:nvSpPr>
        <dsp:cNvPr id="0" name=""/>
        <dsp:cNvSpPr/>
      </dsp:nvSpPr>
      <dsp:spPr>
        <a:xfrm>
          <a:off x="1670181" y="608384"/>
          <a:ext cx="4064713" cy="4064713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70716-5261-3D49-A35E-251A1B51D95D}">
      <dsp:nvSpPr>
        <dsp:cNvPr id="0" name=""/>
        <dsp:cNvSpPr/>
      </dsp:nvSpPr>
      <dsp:spPr>
        <a:xfrm>
          <a:off x="2767864" y="1706067"/>
          <a:ext cx="1869348" cy="1869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Narrative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Analytics</a:t>
          </a:r>
          <a:endParaRPr lang="en-US" sz="2400" b="1" kern="1200" dirty="0"/>
        </a:p>
      </dsp:txBody>
      <dsp:txXfrm>
        <a:off x="3041624" y="1979827"/>
        <a:ext cx="1321828" cy="1321828"/>
      </dsp:txXfrm>
    </dsp:sp>
    <dsp:sp modelId="{0F62E560-22BD-7940-BBA2-902A7C30FF0D}">
      <dsp:nvSpPr>
        <dsp:cNvPr id="0" name=""/>
        <dsp:cNvSpPr/>
      </dsp:nvSpPr>
      <dsp:spPr>
        <a:xfrm>
          <a:off x="3048266" y="1220"/>
          <a:ext cx="1308543" cy="13085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Natural Language</a:t>
          </a:r>
          <a:endParaRPr lang="en-US" sz="1400" b="1" kern="1200" dirty="0"/>
        </a:p>
      </dsp:txBody>
      <dsp:txXfrm>
        <a:off x="3239898" y="192852"/>
        <a:ext cx="925279" cy="925279"/>
      </dsp:txXfrm>
    </dsp:sp>
    <dsp:sp modelId="{1395B2DF-14B5-254F-A063-67FB465313D0}">
      <dsp:nvSpPr>
        <dsp:cNvPr id="0" name=""/>
        <dsp:cNvSpPr/>
      </dsp:nvSpPr>
      <dsp:spPr>
        <a:xfrm>
          <a:off x="4767542" y="2979094"/>
          <a:ext cx="1308543" cy="13085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Mathematical Language</a:t>
          </a:r>
          <a:endParaRPr lang="en-US" sz="1200" b="1" kern="1200" dirty="0"/>
        </a:p>
      </dsp:txBody>
      <dsp:txXfrm>
        <a:off x="4959174" y="3170726"/>
        <a:ext cx="925279" cy="925279"/>
      </dsp:txXfrm>
    </dsp:sp>
    <dsp:sp modelId="{B3D9BBEC-12A8-584A-8E04-F3AFA475DB91}">
      <dsp:nvSpPr>
        <dsp:cNvPr id="0" name=""/>
        <dsp:cNvSpPr/>
      </dsp:nvSpPr>
      <dsp:spPr>
        <a:xfrm>
          <a:off x="1328990" y="2979094"/>
          <a:ext cx="1308543" cy="13085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Programming Language</a:t>
          </a:r>
          <a:endParaRPr lang="en-US" sz="1100" b="1" kern="1200" dirty="0"/>
        </a:p>
      </dsp:txBody>
      <dsp:txXfrm>
        <a:off x="1520622" y="3170726"/>
        <a:ext cx="925279" cy="925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E429E-08C3-0248-A23E-5354DBDC1DAB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B3AE0-F5A1-1942-B640-6018014D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6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97DB-E140-4445-A537-84240483F25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6710D-82B5-9241-B1D3-D1BC8FC74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2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600C-0EEF-504A-99C5-2F53F9529D96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16-8A14-A943-94F2-F5B201697CA3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B03-0300-4A4E-A3ED-078912450C8C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35B4-BD65-D340-96EA-25849EF505E0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0E04-6D4B-754F-A2DA-1063C6908668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EEDA-991A-DA4B-A966-B7663594F3DC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7E75-79A2-1E46-A37F-6D0C5ED7999D}" type="datetime1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68F4-3CE9-FB4D-B157-C95212B17A3D}" type="datetime1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3AAA-0BAB-EF43-8873-26960E25F029}" type="datetime1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5DC3-7B63-C142-B550-7F199A79A074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C45A-24BF-C243-98F6-6FB9B25057A7}" type="datetime1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647FB78-2D17-C140-8AF3-5AE90B274463}" type="datetime1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481DF2B-6C4D-064A-B0E7-0E12D94BF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Explanations and Examples</a:t>
            </a:r>
          </a:p>
          <a:p>
            <a:r>
              <a:rPr lang="en-US" b="1" dirty="0" smtClean="0"/>
              <a:t>By John Foxworthy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Today’s 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Explanations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Reinforcement Learning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With and without features</a:t>
            </a:r>
          </a:p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55077" y="5763845"/>
            <a:ext cx="7004537" cy="36933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But we first start . . . a little data science background and survey results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363741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Science is the application of mathematics or statistics to a business case, using the tools of software programming</a:t>
            </a:r>
            <a:br>
              <a:rPr lang="en-US" b="1" dirty="0" smtClean="0"/>
            </a:br>
            <a:r>
              <a:rPr lang="en-US" b="1" dirty="0" smtClean="0"/>
              <a:t>along with database administration.</a:t>
            </a:r>
            <a:endParaRPr lang="en-US" b="1" dirty="0"/>
          </a:p>
        </p:txBody>
      </p:sp>
      <p:pic>
        <p:nvPicPr>
          <p:cNvPr id="5" name="Picture Placeholder 4" descr="DataScienc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r="3366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Survey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8140" y="5441462"/>
            <a:ext cx="411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www.kaggle.com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/surveys/2017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14649"/>
              </p:ext>
            </p:extLst>
          </p:nvPr>
        </p:nvGraphicFramePr>
        <p:xfrm>
          <a:off x="1524000" y="211992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Science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 </a:t>
                      </a:r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Supervised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Prescribed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Unsupervised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No Target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Generalized</a:t>
                      </a:r>
                      <a:r>
                        <a:rPr lang="en-US" baseline="0" dirty="0" smtClean="0"/>
                        <a:t> Technique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Reinforcement</a:t>
                      </a:r>
                      <a:r>
                        <a:rPr lang="en-US" baseline="0" dirty="0" smtClean="0"/>
                        <a:t>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Agent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13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6</a:t>
            </a:fld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>
            <a:off x="801077" y="1146448"/>
            <a:ext cx="1406769" cy="768321"/>
          </a:xfrm>
          <a:prstGeom prst="snip2Same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Overfitting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44463" y="2482984"/>
            <a:ext cx="1254882" cy="635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73E87"/>
                </a:solidFill>
              </a:rPr>
              <a:t>Sorting</a:t>
            </a:r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938202" y="3925629"/>
            <a:ext cx="1514231" cy="941048"/>
          </a:xfrm>
          <a:prstGeom prst="trapezoi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Data Wrangling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261721" y="3925629"/>
            <a:ext cx="2549770" cy="1133231"/>
          </a:xfrm>
          <a:prstGeom prst="triangle">
            <a:avLst>
              <a:gd name="adj" fmla="val 4961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Hypothesis Testing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2067" y="361462"/>
            <a:ext cx="476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Science Terms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6638551" y="1156216"/>
            <a:ext cx="1846386" cy="605693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Backtesting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02847" y="2334847"/>
            <a:ext cx="2999153" cy="1201615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Classification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5000" y="1063244"/>
            <a:ext cx="2745154" cy="94104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Hyperparameter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6" name="Regular Pentagon 15"/>
          <p:cNvSpPr/>
          <p:nvPr/>
        </p:nvSpPr>
        <p:spPr>
          <a:xfrm>
            <a:off x="6638551" y="2275678"/>
            <a:ext cx="1875694" cy="1260784"/>
          </a:xfrm>
          <a:prstGeom prst="pentagon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Clustering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7" name="Teardrop 16"/>
          <p:cNvSpPr/>
          <p:nvPr/>
        </p:nvSpPr>
        <p:spPr>
          <a:xfrm>
            <a:off x="3487616" y="3508228"/>
            <a:ext cx="1850915" cy="1550632"/>
          </a:xfrm>
          <a:prstGeom prst="teardrop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Artificial </a:t>
            </a:r>
          </a:p>
          <a:p>
            <a:pPr algn="ctr"/>
            <a:r>
              <a:rPr lang="en-US" dirty="0" smtClean="0">
                <a:solidFill>
                  <a:srgbClr val="000090"/>
                </a:solidFill>
              </a:rPr>
              <a:t>Intelligence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DF2B-6C4D-064A-B0E7-0E12D94BF48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4106845"/>
              </p:ext>
            </p:extLst>
          </p:nvPr>
        </p:nvGraphicFramePr>
        <p:xfrm>
          <a:off x="713153" y="1258164"/>
          <a:ext cx="7405077" cy="493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00923" y="263768"/>
            <a:ext cx="374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Science Language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0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164</TotalTime>
  <Words>138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Data Science</vt:lpstr>
      <vt:lpstr>Outline for Today’s Presentation</vt:lpstr>
      <vt:lpstr>Data Science is the application of mathematics or statistics to a business case, using the tools of software programming along with database administration.</vt:lpstr>
      <vt:lpstr>Data Science Survey Statistics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John Foxworthy</dc:creator>
  <cp:lastModifiedBy>John Foxworthy</cp:lastModifiedBy>
  <cp:revision>15</cp:revision>
  <dcterms:created xsi:type="dcterms:W3CDTF">2019-09-12T17:18:48Z</dcterms:created>
  <dcterms:modified xsi:type="dcterms:W3CDTF">2019-09-12T20:03:41Z</dcterms:modified>
</cp:coreProperties>
</file>