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21F76-8960-9646-8771-DDEA10CC1EB5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6B547C-57B4-ED46-823C-C9FCE542074D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chemeClr val="accent3">
                  <a:lumMod val="75000"/>
                </a:schemeClr>
              </a:solidFill>
            </a:rPr>
            <a:t>Single </a:t>
          </a:r>
          <a:r>
            <a:rPr lang="en-US" b="1" i="0" smtClean="0">
              <a:solidFill>
                <a:schemeClr val="accent3">
                  <a:lumMod val="75000"/>
                </a:schemeClr>
              </a:solidFill>
            </a:rPr>
            <a:t>Data Array</a:t>
          </a:r>
          <a:endParaRPr lang="en-US" b="1" i="0" dirty="0">
            <a:solidFill>
              <a:schemeClr val="accent3">
                <a:lumMod val="75000"/>
              </a:schemeClr>
            </a:solidFill>
          </a:endParaRPr>
        </a:p>
      </dgm:t>
    </dgm:pt>
    <dgm:pt modelId="{0E94BD54-B061-F64F-BFDF-F264501EA6FD}" type="parTrans" cxnId="{A03EBC9E-B19C-9447-A85D-0883441CD732}">
      <dgm:prSet/>
      <dgm:spPr/>
      <dgm:t>
        <a:bodyPr/>
        <a:lstStyle/>
        <a:p>
          <a:endParaRPr lang="en-US"/>
        </a:p>
      </dgm:t>
    </dgm:pt>
    <dgm:pt modelId="{449E254F-EF6A-DA43-B4CB-4D40E72E3907}" type="sibTrans" cxnId="{A03EBC9E-B19C-9447-A85D-0883441CD732}">
      <dgm:prSet/>
      <dgm:spPr/>
      <dgm:t>
        <a:bodyPr/>
        <a:lstStyle/>
        <a:p>
          <a:endParaRPr lang="en-US"/>
        </a:p>
      </dgm:t>
    </dgm:pt>
    <dgm:pt modelId="{9B207FD9-343B-8A4B-A5C4-C77D60F39453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chemeClr val="accent3">
                  <a:lumMod val="75000"/>
                </a:schemeClr>
              </a:solidFill>
            </a:rPr>
            <a:t>Properties of the Single Data Array</a:t>
          </a:r>
          <a:endParaRPr lang="en-US" b="1" i="0" dirty="0">
            <a:solidFill>
              <a:schemeClr val="accent3">
                <a:lumMod val="75000"/>
              </a:schemeClr>
            </a:solidFill>
          </a:endParaRPr>
        </a:p>
      </dgm:t>
    </dgm:pt>
    <dgm:pt modelId="{D7622F8E-4925-B14A-9B8C-C08CE4BC7211}" type="parTrans" cxnId="{F15B35C2-16B0-124D-B4F8-10E753B9C380}">
      <dgm:prSet/>
      <dgm:spPr/>
      <dgm:t>
        <a:bodyPr/>
        <a:lstStyle/>
        <a:p>
          <a:endParaRPr lang="en-US"/>
        </a:p>
      </dgm:t>
    </dgm:pt>
    <dgm:pt modelId="{0336744F-0CA4-A040-891B-FE820DA74A3B}" type="sibTrans" cxnId="{F15B35C2-16B0-124D-B4F8-10E753B9C380}">
      <dgm:prSet/>
      <dgm:spPr/>
      <dgm:t>
        <a:bodyPr/>
        <a:lstStyle/>
        <a:p>
          <a:endParaRPr lang="en-US"/>
        </a:p>
      </dgm:t>
    </dgm:pt>
    <dgm:pt modelId="{FD83D146-23FF-AF47-8917-5D7B8A0D99E8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accent3">
                  <a:lumMod val="75000"/>
                </a:schemeClr>
              </a:solidFill>
            </a:rPr>
            <a:t>Target from the Single Data Array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</dgm:t>
    </dgm:pt>
    <dgm:pt modelId="{008E5E77-3ADD-E14E-A25C-D6201AC13CBC}" type="parTrans" cxnId="{50E0DA0B-DA1D-2E46-8691-CAFC873563F9}">
      <dgm:prSet/>
      <dgm:spPr/>
      <dgm:t>
        <a:bodyPr/>
        <a:lstStyle/>
        <a:p>
          <a:endParaRPr lang="en-US"/>
        </a:p>
      </dgm:t>
    </dgm:pt>
    <dgm:pt modelId="{7A57EDE8-72F1-CC46-9C30-0FFFA397C867}" type="sibTrans" cxnId="{50E0DA0B-DA1D-2E46-8691-CAFC873563F9}">
      <dgm:prSet/>
      <dgm:spPr/>
      <dgm:t>
        <a:bodyPr/>
        <a:lstStyle/>
        <a:p>
          <a:endParaRPr lang="en-US"/>
        </a:p>
      </dgm:t>
    </dgm:pt>
    <dgm:pt modelId="{922DA55C-DB97-1743-B3EF-BB380CAC1A5E}" type="pres">
      <dgm:prSet presAssocID="{9DD21F76-8960-9646-8771-DDEA10CC1EB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526D43-8404-AC4E-9EFA-D8B90B3D4920}" type="pres">
      <dgm:prSet presAssocID="{F86B547C-57B4-ED46-823C-C9FCE542074D}" presName="circle1" presStyleLbl="node1" presStyleIdx="0" presStyleCnt="3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solidFill>
            <a:schemeClr val="accent3">
              <a:lumMod val="50000"/>
            </a:schemeClr>
          </a:solidFill>
        </a:ln>
      </dgm:spPr>
    </dgm:pt>
    <dgm:pt modelId="{0CAF914F-CFE1-0D4B-968A-8987ED98A669}" type="pres">
      <dgm:prSet presAssocID="{F86B547C-57B4-ED46-823C-C9FCE542074D}" presName="space" presStyleCnt="0"/>
      <dgm:spPr/>
    </dgm:pt>
    <dgm:pt modelId="{EF7AD942-15ED-0A40-B3E6-13DA19C69D93}" type="pres">
      <dgm:prSet presAssocID="{F86B547C-57B4-ED46-823C-C9FCE542074D}" presName="rect1" presStyleLbl="alignAcc1" presStyleIdx="0" presStyleCnt="3"/>
      <dgm:spPr/>
      <dgm:t>
        <a:bodyPr/>
        <a:lstStyle/>
        <a:p>
          <a:endParaRPr lang="en-US"/>
        </a:p>
      </dgm:t>
    </dgm:pt>
    <dgm:pt modelId="{810ABFA7-DD51-CA49-A306-96485B4C9EC0}" type="pres">
      <dgm:prSet presAssocID="{9B207FD9-343B-8A4B-A5C4-C77D60F39453}" presName="vertSpace2" presStyleLbl="node1" presStyleIdx="0" presStyleCnt="3"/>
      <dgm:spPr/>
    </dgm:pt>
    <dgm:pt modelId="{9C594F3E-3637-F141-AA79-18C102CD2C1A}" type="pres">
      <dgm:prSet presAssocID="{9B207FD9-343B-8A4B-A5C4-C77D60F39453}" presName="circle2" presStyleLbl="node1" presStyleIdx="1" presStyleCnt="3"/>
      <dgm:spPr>
        <a:gradFill flip="none" rotWithShape="1">
          <a:gsLst>
            <a:gs pos="0">
              <a:schemeClr val="accent3">
                <a:lumMod val="75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solidFill>
            <a:schemeClr val="accent3">
              <a:lumMod val="50000"/>
            </a:schemeClr>
          </a:solidFill>
        </a:ln>
      </dgm:spPr>
    </dgm:pt>
    <dgm:pt modelId="{7BD7F5E5-7B11-9747-88A1-2B36EFEEB31B}" type="pres">
      <dgm:prSet presAssocID="{9B207FD9-343B-8A4B-A5C4-C77D60F39453}" presName="rect2" presStyleLbl="alignAcc1" presStyleIdx="1" presStyleCnt="3"/>
      <dgm:spPr/>
    </dgm:pt>
    <dgm:pt modelId="{80A17B45-B248-2B4F-BE86-223D28C9D29A}" type="pres">
      <dgm:prSet presAssocID="{FD83D146-23FF-AF47-8917-5D7B8A0D99E8}" presName="vertSpace3" presStyleLbl="node1" presStyleIdx="1" presStyleCnt="3"/>
      <dgm:spPr/>
    </dgm:pt>
    <dgm:pt modelId="{FA637C60-4669-2041-BF24-06BC627A0DCF}" type="pres">
      <dgm:prSet presAssocID="{FD83D146-23FF-AF47-8917-5D7B8A0D99E8}" presName="circle3" presStyleLbl="node1" presStyleIdx="2" presStyleCnt="3"/>
      <dgm:spPr>
        <a:solidFill>
          <a:schemeClr val="accent3">
            <a:lumMod val="75000"/>
          </a:schemeClr>
        </a:solidFill>
      </dgm:spPr>
    </dgm:pt>
    <dgm:pt modelId="{012824BC-68C8-B544-9A01-453F5204D791}" type="pres">
      <dgm:prSet presAssocID="{FD83D146-23FF-AF47-8917-5D7B8A0D99E8}" presName="rect3" presStyleLbl="alignAcc1" presStyleIdx="2" presStyleCnt="3"/>
      <dgm:spPr/>
      <dgm:t>
        <a:bodyPr/>
        <a:lstStyle/>
        <a:p>
          <a:endParaRPr lang="en-US"/>
        </a:p>
      </dgm:t>
    </dgm:pt>
    <dgm:pt modelId="{103B09E1-9AF4-954A-9617-A93A4CFF48AB}" type="pres">
      <dgm:prSet presAssocID="{F86B547C-57B4-ED46-823C-C9FCE542074D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BE5268B-81B9-B74B-B7ED-DBE45D4C4339}" type="pres">
      <dgm:prSet presAssocID="{9B207FD9-343B-8A4B-A5C4-C77D60F39453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141E842A-3AC3-094F-A006-F2554358F70E}" type="pres">
      <dgm:prSet presAssocID="{FD83D146-23FF-AF47-8917-5D7B8A0D99E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60863-F2FA-6A4D-AABA-2D5404085132}" type="presOf" srcId="{9B207FD9-343B-8A4B-A5C4-C77D60F39453}" destId="{7BD7F5E5-7B11-9747-88A1-2B36EFEEB31B}" srcOrd="0" destOrd="0" presId="urn:microsoft.com/office/officeart/2005/8/layout/target3"/>
    <dgm:cxn modelId="{50E0DA0B-DA1D-2E46-8691-CAFC873563F9}" srcId="{9DD21F76-8960-9646-8771-DDEA10CC1EB5}" destId="{FD83D146-23FF-AF47-8917-5D7B8A0D99E8}" srcOrd="2" destOrd="0" parTransId="{008E5E77-3ADD-E14E-A25C-D6201AC13CBC}" sibTransId="{7A57EDE8-72F1-CC46-9C30-0FFFA397C867}"/>
    <dgm:cxn modelId="{5B5BD39B-18F2-6D47-8EF3-598DEAE9CE7A}" type="presOf" srcId="{F86B547C-57B4-ED46-823C-C9FCE542074D}" destId="{103B09E1-9AF4-954A-9617-A93A4CFF48AB}" srcOrd="1" destOrd="0" presId="urn:microsoft.com/office/officeart/2005/8/layout/target3"/>
    <dgm:cxn modelId="{C194176F-F728-914C-95B0-4619C919533F}" type="presOf" srcId="{F86B547C-57B4-ED46-823C-C9FCE542074D}" destId="{EF7AD942-15ED-0A40-B3E6-13DA19C69D93}" srcOrd="0" destOrd="0" presId="urn:microsoft.com/office/officeart/2005/8/layout/target3"/>
    <dgm:cxn modelId="{F3EF62B1-6870-BB48-9E71-F3C52D812D02}" type="presOf" srcId="{FD83D146-23FF-AF47-8917-5D7B8A0D99E8}" destId="{012824BC-68C8-B544-9A01-453F5204D791}" srcOrd="0" destOrd="0" presId="urn:microsoft.com/office/officeart/2005/8/layout/target3"/>
    <dgm:cxn modelId="{F15B35C2-16B0-124D-B4F8-10E753B9C380}" srcId="{9DD21F76-8960-9646-8771-DDEA10CC1EB5}" destId="{9B207FD9-343B-8A4B-A5C4-C77D60F39453}" srcOrd="1" destOrd="0" parTransId="{D7622F8E-4925-B14A-9B8C-C08CE4BC7211}" sibTransId="{0336744F-0CA4-A040-891B-FE820DA74A3B}"/>
    <dgm:cxn modelId="{F7C28930-CA94-7445-B2F6-535961AC51C3}" type="presOf" srcId="{9DD21F76-8960-9646-8771-DDEA10CC1EB5}" destId="{922DA55C-DB97-1743-B3EF-BB380CAC1A5E}" srcOrd="0" destOrd="0" presId="urn:microsoft.com/office/officeart/2005/8/layout/target3"/>
    <dgm:cxn modelId="{79854DF0-438C-D64F-9151-D59F9C51E68C}" type="presOf" srcId="{9B207FD9-343B-8A4B-A5C4-C77D60F39453}" destId="{DBE5268B-81B9-B74B-B7ED-DBE45D4C4339}" srcOrd="1" destOrd="0" presId="urn:microsoft.com/office/officeart/2005/8/layout/target3"/>
    <dgm:cxn modelId="{F0F804F3-89F8-ED46-AF5C-A55590B8EC8F}" type="presOf" srcId="{FD83D146-23FF-AF47-8917-5D7B8A0D99E8}" destId="{141E842A-3AC3-094F-A006-F2554358F70E}" srcOrd="1" destOrd="0" presId="urn:microsoft.com/office/officeart/2005/8/layout/target3"/>
    <dgm:cxn modelId="{A03EBC9E-B19C-9447-A85D-0883441CD732}" srcId="{9DD21F76-8960-9646-8771-DDEA10CC1EB5}" destId="{F86B547C-57B4-ED46-823C-C9FCE542074D}" srcOrd="0" destOrd="0" parTransId="{0E94BD54-B061-F64F-BFDF-F264501EA6FD}" sibTransId="{449E254F-EF6A-DA43-B4CB-4D40E72E3907}"/>
    <dgm:cxn modelId="{42BDF343-B36A-9346-A9E1-29A7CC09456F}" type="presParOf" srcId="{922DA55C-DB97-1743-B3EF-BB380CAC1A5E}" destId="{DB526D43-8404-AC4E-9EFA-D8B90B3D4920}" srcOrd="0" destOrd="0" presId="urn:microsoft.com/office/officeart/2005/8/layout/target3"/>
    <dgm:cxn modelId="{AF9D08ED-010D-824D-95A8-005BF473D356}" type="presParOf" srcId="{922DA55C-DB97-1743-B3EF-BB380CAC1A5E}" destId="{0CAF914F-CFE1-0D4B-968A-8987ED98A669}" srcOrd="1" destOrd="0" presId="urn:microsoft.com/office/officeart/2005/8/layout/target3"/>
    <dgm:cxn modelId="{E9E13529-ED9C-7040-ADEA-28B21C666E03}" type="presParOf" srcId="{922DA55C-DB97-1743-B3EF-BB380CAC1A5E}" destId="{EF7AD942-15ED-0A40-B3E6-13DA19C69D93}" srcOrd="2" destOrd="0" presId="urn:microsoft.com/office/officeart/2005/8/layout/target3"/>
    <dgm:cxn modelId="{CA7C0428-892D-3E45-BBBF-24A9049327E8}" type="presParOf" srcId="{922DA55C-DB97-1743-B3EF-BB380CAC1A5E}" destId="{810ABFA7-DD51-CA49-A306-96485B4C9EC0}" srcOrd="3" destOrd="0" presId="urn:microsoft.com/office/officeart/2005/8/layout/target3"/>
    <dgm:cxn modelId="{3E3D8710-F627-9E4F-AF2B-A8EDDB770D77}" type="presParOf" srcId="{922DA55C-DB97-1743-B3EF-BB380CAC1A5E}" destId="{9C594F3E-3637-F141-AA79-18C102CD2C1A}" srcOrd="4" destOrd="0" presId="urn:microsoft.com/office/officeart/2005/8/layout/target3"/>
    <dgm:cxn modelId="{37618035-958A-284F-B90C-DF427742737D}" type="presParOf" srcId="{922DA55C-DB97-1743-B3EF-BB380CAC1A5E}" destId="{7BD7F5E5-7B11-9747-88A1-2B36EFEEB31B}" srcOrd="5" destOrd="0" presId="urn:microsoft.com/office/officeart/2005/8/layout/target3"/>
    <dgm:cxn modelId="{BF36E2DA-EE02-9540-8A8E-4A820E996D58}" type="presParOf" srcId="{922DA55C-DB97-1743-B3EF-BB380CAC1A5E}" destId="{80A17B45-B248-2B4F-BE86-223D28C9D29A}" srcOrd="6" destOrd="0" presId="urn:microsoft.com/office/officeart/2005/8/layout/target3"/>
    <dgm:cxn modelId="{A339EC78-0E87-424A-8D4C-9C52E0C27AAC}" type="presParOf" srcId="{922DA55C-DB97-1743-B3EF-BB380CAC1A5E}" destId="{FA637C60-4669-2041-BF24-06BC627A0DCF}" srcOrd="7" destOrd="0" presId="urn:microsoft.com/office/officeart/2005/8/layout/target3"/>
    <dgm:cxn modelId="{1D23ED8F-5902-2C4E-98A8-82A0EE7939C2}" type="presParOf" srcId="{922DA55C-DB97-1743-B3EF-BB380CAC1A5E}" destId="{012824BC-68C8-B544-9A01-453F5204D791}" srcOrd="8" destOrd="0" presId="urn:microsoft.com/office/officeart/2005/8/layout/target3"/>
    <dgm:cxn modelId="{688BF8D3-7C2F-1742-8949-1D747F6A94BC}" type="presParOf" srcId="{922DA55C-DB97-1743-B3EF-BB380CAC1A5E}" destId="{103B09E1-9AF4-954A-9617-A93A4CFF48AB}" srcOrd="9" destOrd="0" presId="urn:microsoft.com/office/officeart/2005/8/layout/target3"/>
    <dgm:cxn modelId="{AB9C0C9F-7CEB-1D46-9E22-94CC31E74641}" type="presParOf" srcId="{922DA55C-DB97-1743-B3EF-BB380CAC1A5E}" destId="{DBE5268B-81B9-B74B-B7ED-DBE45D4C4339}" srcOrd="10" destOrd="0" presId="urn:microsoft.com/office/officeart/2005/8/layout/target3"/>
    <dgm:cxn modelId="{9DC38250-8D94-F940-8E69-1FBA0D9657B0}" type="presParOf" srcId="{922DA55C-DB97-1743-B3EF-BB380CAC1A5E}" destId="{141E842A-3AC3-094F-A006-F2554358F70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26D43-8404-AC4E-9EFA-D8B90B3D4920}">
      <dsp:nvSpPr>
        <dsp:cNvPr id="0" name=""/>
        <dsp:cNvSpPr/>
      </dsp:nvSpPr>
      <dsp:spPr>
        <a:xfrm>
          <a:off x="0" y="0"/>
          <a:ext cx="4064000" cy="4064000"/>
        </a:xfrm>
        <a:prstGeom prst="pie">
          <a:avLst>
            <a:gd name="adj1" fmla="val 5400000"/>
            <a:gd name="adj2" fmla="val 1620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AD942-15ED-0A40-B3E6-13DA19C69D93}">
      <dsp:nvSpPr>
        <dsp:cNvPr id="0" name=""/>
        <dsp:cNvSpPr/>
      </dsp:nvSpPr>
      <dsp:spPr>
        <a:xfrm>
          <a:off x="2032000" y="0"/>
          <a:ext cx="6648826" cy="40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i="0" kern="1200" dirty="0" smtClean="0">
              <a:solidFill>
                <a:schemeClr val="accent3">
                  <a:lumMod val="75000"/>
                </a:schemeClr>
              </a:solidFill>
            </a:rPr>
            <a:t>Single </a:t>
          </a:r>
          <a:r>
            <a:rPr lang="en-US" sz="3400" b="1" i="0" kern="1200" smtClean="0">
              <a:solidFill>
                <a:schemeClr val="accent3">
                  <a:lumMod val="75000"/>
                </a:schemeClr>
              </a:solidFill>
            </a:rPr>
            <a:t>Data Array</a:t>
          </a:r>
          <a:endParaRPr lang="en-US" sz="3400" b="1" i="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2032000" y="0"/>
        <a:ext cx="6648826" cy="1219202"/>
      </dsp:txXfrm>
    </dsp:sp>
    <dsp:sp modelId="{9C594F3E-3637-F141-AA79-18C102CD2C1A}">
      <dsp:nvSpPr>
        <dsp:cNvPr id="0" name=""/>
        <dsp:cNvSpPr/>
      </dsp:nvSpPr>
      <dsp:spPr>
        <a:xfrm>
          <a:off x="711201" y="1219202"/>
          <a:ext cx="2641597" cy="2641597"/>
        </a:xfrm>
        <a:prstGeom prst="pie">
          <a:avLst>
            <a:gd name="adj1" fmla="val 5400000"/>
            <a:gd name="adj2" fmla="val 16200000"/>
          </a:avLst>
        </a:prstGeom>
        <a:gradFill flip="none" rotWithShape="1">
          <a:gsLst>
            <a:gs pos="0">
              <a:schemeClr val="accent3">
                <a:lumMod val="75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7F5E5-7B11-9747-88A1-2B36EFEEB31B}">
      <dsp:nvSpPr>
        <dsp:cNvPr id="0" name=""/>
        <dsp:cNvSpPr/>
      </dsp:nvSpPr>
      <dsp:spPr>
        <a:xfrm>
          <a:off x="2032000" y="1219202"/>
          <a:ext cx="6648826" cy="2641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i="0" kern="1200" dirty="0" smtClean="0">
              <a:solidFill>
                <a:schemeClr val="accent3">
                  <a:lumMod val="75000"/>
                </a:schemeClr>
              </a:solidFill>
            </a:rPr>
            <a:t>Properties of the Single Data Array</a:t>
          </a:r>
          <a:endParaRPr lang="en-US" sz="3400" b="1" i="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2032000" y="1219202"/>
        <a:ext cx="6648826" cy="1219198"/>
      </dsp:txXfrm>
    </dsp:sp>
    <dsp:sp modelId="{FA637C60-4669-2041-BF24-06BC627A0DCF}">
      <dsp:nvSpPr>
        <dsp:cNvPr id="0" name=""/>
        <dsp:cNvSpPr/>
      </dsp:nvSpPr>
      <dsp:spPr>
        <a:xfrm>
          <a:off x="1422400" y="2438401"/>
          <a:ext cx="1219198" cy="121919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824BC-68C8-B544-9A01-453F5204D791}">
      <dsp:nvSpPr>
        <dsp:cNvPr id="0" name=""/>
        <dsp:cNvSpPr/>
      </dsp:nvSpPr>
      <dsp:spPr>
        <a:xfrm>
          <a:off x="2032000" y="2438401"/>
          <a:ext cx="6648826" cy="12191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chemeClr val="accent3">
                  <a:lumMod val="75000"/>
                </a:schemeClr>
              </a:solidFill>
            </a:rPr>
            <a:t>Target from the Single Data Array</a:t>
          </a:r>
          <a:endParaRPr lang="en-US" sz="3400" b="1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2032000" y="2438401"/>
        <a:ext cx="6648826" cy="121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2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CBE6-E7F9-904E-96F0-B47D826C52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4EDA-CC5A-AF41-802C-522253AE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4501478"/>
              </p:ext>
            </p:extLst>
          </p:nvPr>
        </p:nvGraphicFramePr>
        <p:xfrm>
          <a:off x="198086" y="1397000"/>
          <a:ext cx="868082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389" y="541827"/>
            <a:ext cx="838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effectLst/>
                <a:latin typeface="Tahoma"/>
                <a:cs typeface="Tahoma"/>
              </a:rPr>
              <a:t>A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uto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r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egressive 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I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ntegrated 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M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oving 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A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verage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0139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Foxworthy</dc:creator>
  <cp:lastModifiedBy>John Foxworthy</cp:lastModifiedBy>
  <cp:revision>6</cp:revision>
  <dcterms:created xsi:type="dcterms:W3CDTF">2019-08-20T00:21:02Z</dcterms:created>
  <dcterms:modified xsi:type="dcterms:W3CDTF">2019-08-20T01:06:37Z</dcterms:modified>
</cp:coreProperties>
</file>