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9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" name="Shape 21"/>
          <p:cNvSpPr/>
          <p:nvPr/>
        </p:nvSpPr>
        <p:spPr>
          <a:xfrm>
            <a:off x="311700" y="129650"/>
            <a:ext cx="8520600" cy="112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PsychPk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 your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585250"/>
            <a:ext cx="8520600" cy="29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graduating from college or from university some people are still unsure about their skills and are not able to measure the potential of their skillset.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790525"/>
            <a:ext cx="8520600" cy="277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platform where an individual can give test for an field and then can measure the potential of its skill in that particular field.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