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maticS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solidFill>
                  <a:srgbClr val="222222"/>
                </a:solidFill>
                <a:highlight>
                  <a:srgbClr val="FFFFFF"/>
                </a:highlight>
              </a:rPr>
              <a:t>we wanted to make an app for people to know about political affiliation of twitter users. To build an app on this idea we interviewed some people who uses internet on daily basis and are currently active on social websites. Most of our interviewees said that they are not interested in knowing the the political affiliation of a person using twitter. So we re-iterated the design process on our idea. We concluded that we will build this app as a solution for politics. Politicians and political parties can find people easily who follows them. We decided to make this app specifically for political personalities but the app will be open to public.Our participants for the interview were not interested in politics and they don’t use social media to get political updates and most of them even don’t follow political personalities on the Twitter. This gives us insight  that, people don’t use social media for political purposes. Some participants said that they are fed up with the lies of politics and they do not believe in politics. We can conclude that one of the  reason for the people for not using social media to get political awareness is because they do not believe the politicians. Participants think that they all are lieres</a:t>
            </a:r>
          </a:p>
          <a:p>
            <a:pPr lvl="0">
              <a:spcBef>
                <a:spcPts val="0"/>
              </a:spcBef>
              <a:buNone/>
            </a:pPr>
            <a:r>
              <a:t/>
            </a:r>
            <a:endParaRPr sz="1000">
              <a:solidFill>
                <a:srgbClr val="222222"/>
              </a:solidFill>
              <a:highlight>
                <a:srgbClr val="FFFFFF"/>
              </a:highlight>
            </a:endParaRPr>
          </a:p>
          <a:p>
            <a:pPr lvl="0">
              <a:spcBef>
                <a:spcPts val="0"/>
              </a:spcBef>
              <a:buNone/>
            </a:pPr>
            <a:r>
              <a:t/>
            </a:r>
            <a:endParaRPr sz="1000">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While as expected the extremely not interested in politics said they have interest whatsoever in the idea of knowing the </a:t>
            </a:r>
          </a:p>
          <a:p>
            <a:pPr lvl="0">
              <a:spcBef>
                <a:spcPts val="0"/>
              </a:spcBef>
              <a:buNone/>
            </a:pPr>
            <a:r>
              <a:rPr lang="en"/>
              <a:t>affiliation of a twitter user and same goes for the person who was extremely interested in it</a:t>
            </a:r>
          </a:p>
          <a:p>
            <a:pPr lvl="0">
              <a:spcBef>
                <a:spcPts val="0"/>
              </a:spcBef>
              <a:buNone/>
            </a:pPr>
            <a:r>
              <a:rPr lang="en"/>
              <a:t>But the mildly/slightly interested people were still interested in the idea. Mainly not because of politics but because it lets them take a peek into someone else’s views</a:t>
            </a:r>
          </a:p>
          <a:p>
            <a:pPr lvl="0">
              <a:spcBef>
                <a:spcPts val="0"/>
              </a:spcBef>
              <a:buNone/>
            </a:pPr>
            <a:r>
              <a:t/>
            </a:r>
            <a:endParaRPr/>
          </a:p>
          <a:p>
            <a:pPr lvl="0">
              <a:spcBef>
                <a:spcPts val="0"/>
              </a:spcBef>
              <a:buNone/>
            </a:pPr>
            <a:r>
              <a:rPr lang="en"/>
              <a:t>Some </a:t>
            </a:r>
            <a:r>
              <a:rPr lang="en"/>
              <a:t>participants were not interested in politics and while some wants to get insight about politics and showed interest in our project. </a:t>
            </a:r>
            <a:r>
              <a:rPr lang="en"/>
              <a:t> Although some of them were not interested in the politics but they appreciated our project. This tells us they are not deeply interested in politics but they thought that our project can be </a:t>
            </a:r>
            <a:r>
              <a:rPr lang="en"/>
              <a:t>beneficial</a:t>
            </a:r>
            <a:r>
              <a:rPr lang="en"/>
              <a:t> to others.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Twitter is gaining rise in pakistan and many people use these outlets to share their views on different topics.</a:t>
            </a:r>
            <a:br>
              <a:rPr lang="en"/>
            </a:br>
            <a:r>
              <a:rPr lang="en"/>
              <a:t>Sometimes they are explicit and sometime not</a:t>
            </a:r>
          </a:p>
          <a:p>
            <a:pPr lvl="0">
              <a:spcBef>
                <a:spcPts val="0"/>
              </a:spcBef>
              <a:buNone/>
            </a:pPr>
            <a:r>
              <a:rPr lang="en"/>
              <a:t>What if we could predict what </a:t>
            </a:r>
            <a:r>
              <a:rPr lang="en"/>
              <a:t>their</a:t>
            </a:r>
            <a:r>
              <a:rPr lang="en"/>
              <a:t> political affiliation is using </a:t>
            </a:r>
            <a:r>
              <a:rPr lang="en"/>
              <a:t>subconscious patterns in their tweets</a:t>
            </a:r>
          </a:p>
          <a:p>
            <a:pPr lvl="0">
              <a:spcBef>
                <a:spcPts val="0"/>
              </a:spcBef>
              <a:buNone/>
            </a:pPr>
            <a:r>
              <a:rPr lang="en"/>
              <a:t>Sounds interesting lets see what other people have to say</a:t>
            </a: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solidFill>
                  <a:srgbClr val="000000"/>
                </a:solidFill>
              </a:rPr>
              <a:t>Siasat </a:t>
            </a:r>
            <a:r>
              <a:rPr lang="en">
                <a:solidFill>
                  <a:srgbClr val="000000"/>
                </a:solidFill>
                <a:highlight>
                  <a:srgbClr val="FFFFFF"/>
                </a:highlight>
              </a:rPr>
              <a:t>اور Twitter</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3</a:t>
            </a:r>
          </a:p>
        </p:txBody>
      </p:sp>
      <p:sp>
        <p:nvSpPr>
          <p:cNvPr id="128" name="Shape 128"/>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M Hamza Riaz</a:t>
            </a:r>
          </a:p>
          <a:p>
            <a:pPr lvl="0" rtl="0">
              <a:spcBef>
                <a:spcPts val="0"/>
              </a:spcBef>
              <a:buNone/>
            </a:pPr>
            <a:r>
              <a:rPr lang="en"/>
              <a:t>REASON FOR INTERVIEW: Extremely interested in politics</a:t>
            </a:r>
          </a:p>
          <a:p>
            <a:pPr lvl="0" rtl="0">
              <a:spcBef>
                <a:spcPts val="0"/>
              </a:spcBef>
              <a:buNone/>
            </a:pPr>
            <a:r>
              <a:rPr lang="en"/>
              <a:t>PLACE OF INTERVIEW: Through Skype</a:t>
            </a:r>
          </a:p>
          <a:p>
            <a:pPr lvl="0" rtl="0">
              <a:spcBef>
                <a:spcPts val="0"/>
              </a:spcBef>
              <a:buNone/>
            </a:pPr>
            <a:r>
              <a:rPr lang="en"/>
              <a:t>METHOD OF RECRUITMENT: Contacted by social media</a:t>
            </a:r>
          </a:p>
        </p:txBody>
      </p:sp>
      <p:sp>
        <p:nvSpPr>
          <p:cNvPr id="129" name="Shape 129"/>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a:t>A Political Science Major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cxnSp>
        <p:nvCxnSpPr>
          <p:cNvPr id="134" name="Shape 134"/>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35" name="Shape 135"/>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36" name="Shape 136"/>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37" name="Shape 137"/>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38" name="Shape 138"/>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39" name="Shape 139"/>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40" name="Shape 140"/>
          <p:cNvSpPr txBox="1"/>
          <p:nvPr/>
        </p:nvSpPr>
        <p:spPr>
          <a:xfrm>
            <a:off x="180700" y="6503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Interested in politics because “I think it can lead to betterment of Pakistan”</a:t>
            </a:r>
          </a:p>
          <a:p>
            <a:pPr lvl="0" rtl="0">
              <a:spcBef>
                <a:spcPts val="0"/>
              </a:spcBef>
              <a:buNone/>
            </a:pPr>
            <a:r>
              <a:rPr lang="en" sz="2000"/>
              <a:t>“I can find the affiliation of celebrities that I follow”</a:t>
            </a:r>
          </a:p>
        </p:txBody>
      </p:sp>
      <p:sp>
        <p:nvSpPr>
          <p:cNvPr id="141" name="Shape 141"/>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Optimistic</a:t>
            </a:r>
          </a:p>
        </p:txBody>
      </p:sp>
      <p:sp>
        <p:nvSpPr>
          <p:cNvPr id="142" name="Shape 142"/>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Smiling</a:t>
            </a:r>
          </a:p>
        </p:txBody>
      </p:sp>
      <p:sp>
        <p:nvSpPr>
          <p:cNvPr id="143" name="Shape 143"/>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Introduce positivity into society through politics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4</a:t>
            </a:r>
          </a:p>
        </p:txBody>
      </p:sp>
      <p:sp>
        <p:nvSpPr>
          <p:cNvPr id="149" name="Shape 14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Usama Latif</a:t>
            </a:r>
          </a:p>
          <a:p>
            <a:pPr lvl="0" rtl="0">
              <a:spcBef>
                <a:spcPts val="0"/>
              </a:spcBef>
              <a:buNone/>
            </a:pPr>
            <a:r>
              <a:rPr lang="en"/>
              <a:t>REASON FOR INTERVIEW: Avid social media user with sligh interest in politics</a:t>
            </a:r>
          </a:p>
          <a:p>
            <a:pPr lvl="0" rtl="0">
              <a:spcBef>
                <a:spcPts val="0"/>
              </a:spcBef>
              <a:buNone/>
            </a:pPr>
            <a:r>
              <a:rPr lang="en"/>
              <a:t>PLACE OF INTERVIEW: ITU</a:t>
            </a:r>
          </a:p>
          <a:p>
            <a:pPr lvl="0" rtl="0">
              <a:spcBef>
                <a:spcPts val="0"/>
              </a:spcBef>
              <a:buNone/>
            </a:pPr>
            <a:r>
              <a:rPr lang="en"/>
              <a:t>METHOD OF RECRUITMENT: Contacted by Phone</a:t>
            </a:r>
          </a:p>
        </p:txBody>
      </p:sp>
      <p:sp>
        <p:nvSpPr>
          <p:cNvPr id="150" name="Shape 150"/>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a:t>CS major at ITU</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cxnSp>
        <p:nvCxnSpPr>
          <p:cNvPr id="155" name="Shape 155"/>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56" name="Shape 156"/>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57" name="Shape 157"/>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58" name="Shape 158"/>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59" name="Shape 159"/>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60" name="Shape 160"/>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61" name="Shape 161"/>
          <p:cNvSpPr txBox="1"/>
          <p:nvPr/>
        </p:nvSpPr>
        <p:spPr>
          <a:xfrm>
            <a:off x="180700" y="8191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I don’t use twitter much so i get much of my information from newspapers and television</a:t>
            </a:r>
          </a:p>
        </p:txBody>
      </p:sp>
      <p:sp>
        <p:nvSpPr>
          <p:cNvPr id="162" name="Shape 162"/>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3" name="Shape 163"/>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4" name="Shape 164"/>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5</a:t>
            </a:r>
          </a:p>
        </p:txBody>
      </p:sp>
      <p:sp>
        <p:nvSpPr>
          <p:cNvPr id="170" name="Shape 170"/>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Ahmad Khan</a:t>
            </a:r>
          </a:p>
          <a:p>
            <a:pPr lvl="0">
              <a:spcBef>
                <a:spcPts val="0"/>
              </a:spcBef>
              <a:buNone/>
            </a:pPr>
            <a:r>
              <a:rPr lang="en"/>
              <a:t>REASON FOR INTERVIEW: Not interested in politics  </a:t>
            </a:r>
          </a:p>
          <a:p>
            <a:pPr lvl="0" rtl="0">
              <a:spcBef>
                <a:spcPts val="0"/>
              </a:spcBef>
              <a:buNone/>
            </a:pPr>
            <a:r>
              <a:rPr lang="en"/>
              <a:t>PLACE OF INTERVIEW: Skype</a:t>
            </a:r>
          </a:p>
          <a:p>
            <a:pPr lvl="0" rtl="0">
              <a:spcBef>
                <a:spcPts val="0"/>
              </a:spcBef>
              <a:buNone/>
            </a:pPr>
            <a:r>
              <a:rPr lang="en"/>
              <a:t>METHOD OF RECRUITMENT: Contacted by Phone</a:t>
            </a:r>
          </a:p>
        </p:txBody>
      </p:sp>
      <p:sp>
        <p:nvSpPr>
          <p:cNvPr id="171" name="Shape 171"/>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a:t>Software developer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cxnSp>
        <p:nvCxnSpPr>
          <p:cNvPr id="176" name="Shape 176"/>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77" name="Shape 177"/>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78" name="Shape 178"/>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79" name="Shape 179"/>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80" name="Shape 180"/>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81" name="Shape 181"/>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82" name="Shape 182"/>
          <p:cNvSpPr txBox="1"/>
          <p:nvPr/>
        </p:nvSpPr>
        <p:spPr>
          <a:xfrm>
            <a:off x="180700" y="8191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Politicians lie and they have made a habit out of it. That’s why I am not interested</a:t>
            </a:r>
          </a:p>
        </p:txBody>
      </p:sp>
      <p:sp>
        <p:nvSpPr>
          <p:cNvPr id="183" name="Shape 183"/>
          <p:cNvSpPr txBox="1"/>
          <p:nvPr/>
        </p:nvSpPr>
        <p:spPr>
          <a:xfrm>
            <a:off x="5118925" y="36576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Sad</a:t>
            </a:r>
          </a:p>
          <a:p>
            <a:pPr lvl="0" rtl="0">
              <a:spcBef>
                <a:spcPts val="0"/>
              </a:spcBef>
              <a:buNone/>
            </a:pPr>
            <a:r>
              <a:rPr lang="en" sz="2000"/>
              <a:t>Thoughtful</a:t>
            </a:r>
          </a:p>
        </p:txBody>
      </p:sp>
      <p:sp>
        <p:nvSpPr>
          <p:cNvPr id="184" name="Shape 184"/>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Using hand gestures</a:t>
            </a:r>
          </a:p>
        </p:txBody>
      </p:sp>
      <p:sp>
        <p:nvSpPr>
          <p:cNvPr id="185" name="Shape 185"/>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6000">
                <a:solidFill>
                  <a:schemeClr val="dk2"/>
                </a:solidFill>
              </a:rPr>
              <a:t>Participants</a:t>
            </a:r>
            <a:r>
              <a:rPr b="0" lang="en" sz="6000">
                <a:solidFill>
                  <a:schemeClr val="dk2"/>
                </a:solidFill>
              </a:rPr>
              <a:t>:</a:t>
            </a:r>
          </a:p>
        </p:txBody>
      </p:sp>
      <p:sp>
        <p:nvSpPr>
          <p:cNvPr id="191" name="Shape 19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t/>
            </a:r>
            <a:endParaRPr sz="2000"/>
          </a:p>
          <a:p>
            <a:pPr indent="-355600" lvl="0" marL="457200" rtl="0">
              <a:spcBef>
                <a:spcPts val="0"/>
              </a:spcBef>
              <a:buSzPct val="100000"/>
            </a:pPr>
            <a:r>
              <a:rPr lang="en" sz="2000"/>
              <a:t>U</a:t>
            </a:r>
            <a:r>
              <a:rPr lang="en" sz="2000"/>
              <a:t>sama latif (Normal)</a:t>
            </a:r>
          </a:p>
          <a:p>
            <a:pPr indent="-355600" lvl="0" marL="457200" rtl="0">
              <a:spcBef>
                <a:spcPts val="0"/>
              </a:spcBef>
              <a:buSzPct val="100000"/>
            </a:pPr>
            <a:r>
              <a:rPr lang="en" sz="2000"/>
              <a:t>Bilal Hanif (Normal)</a:t>
            </a:r>
          </a:p>
          <a:p>
            <a:pPr indent="-355600" lvl="0" marL="457200" rtl="0">
              <a:spcBef>
                <a:spcPts val="0"/>
              </a:spcBef>
              <a:buSzPct val="100000"/>
            </a:pPr>
            <a:r>
              <a:rPr lang="en" sz="2000"/>
              <a:t>Ali Jibran (Extreme)</a:t>
            </a:r>
          </a:p>
          <a:p>
            <a:pPr indent="-355600" lvl="0" marL="457200" rtl="0">
              <a:spcBef>
                <a:spcPts val="0"/>
              </a:spcBef>
              <a:buSzPct val="100000"/>
            </a:pPr>
            <a:r>
              <a:rPr lang="en" sz="2000"/>
              <a:t>Ahmad khan(Extreme)</a:t>
            </a:r>
          </a:p>
          <a:p>
            <a:pPr indent="-355600" lvl="0" marL="457200">
              <a:spcBef>
                <a:spcPts val="0"/>
              </a:spcBef>
              <a:buSzPct val="100000"/>
            </a:pPr>
            <a:r>
              <a:rPr lang="en" sz="2000"/>
              <a:t>M Hamza Riaz (Extreme)</a:t>
            </a:r>
          </a:p>
          <a:p>
            <a:pPr lvl="0">
              <a:spcBef>
                <a:spcPts val="0"/>
              </a:spcBef>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Interview Results</a:t>
            </a:r>
          </a:p>
        </p:txBody>
      </p:sp>
      <p:sp>
        <p:nvSpPr>
          <p:cNvPr id="197" name="Shape 19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sz="2000"/>
              <a:t>Don't use twitter much</a:t>
            </a:r>
          </a:p>
          <a:p>
            <a:pPr lvl="0">
              <a:spcBef>
                <a:spcPts val="0"/>
              </a:spcBef>
              <a:buNone/>
            </a:pPr>
            <a:r>
              <a:rPr lang="en" sz="2000"/>
              <a:t>Not interested in politics because of all the lies</a:t>
            </a:r>
          </a:p>
          <a:p>
            <a:pPr lvl="0">
              <a:spcBef>
                <a:spcPts val="0"/>
              </a:spcBef>
              <a:buNone/>
            </a:pPr>
            <a:r>
              <a:rPr lang="en" sz="2000"/>
              <a:t>Interested in celebrities </a:t>
            </a:r>
          </a:p>
          <a:p>
            <a:pPr lvl="0">
              <a:spcBef>
                <a:spcPts val="0"/>
              </a:spcBef>
              <a:buNone/>
            </a:pPr>
            <a:r>
              <a:rPr lang="en" sz="2000"/>
              <a:t>Interested in knowing political affiliation of people,Just because it lets them get a peek into someone else’s life</a:t>
            </a:r>
          </a:p>
          <a:p>
            <a:pPr lvl="0">
              <a:spcBef>
                <a:spcPts val="0"/>
              </a:spcBef>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Summary</a:t>
            </a:r>
          </a:p>
        </p:txBody>
      </p:sp>
      <p:sp>
        <p:nvSpPr>
          <p:cNvPr id="203" name="Shape 20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People are generally not interested in politics</a:t>
            </a:r>
          </a:p>
          <a:p>
            <a:pPr lvl="0">
              <a:spcBef>
                <a:spcPts val="0"/>
              </a:spcBef>
              <a:buNone/>
            </a:pPr>
            <a:r>
              <a:rPr lang="en"/>
              <a:t>People generally don’t use twitter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240275"/>
            <a:ext cx="8520600" cy="1981800"/>
          </a:xfrm>
          <a:prstGeom prst="rect">
            <a:avLst/>
          </a:prstGeom>
        </p:spPr>
        <p:txBody>
          <a:bodyPr anchorCtr="0" anchor="b" bIns="91425" lIns="91425" rIns="91425" tIns="91425">
            <a:noAutofit/>
          </a:bodyPr>
          <a:lstStyle/>
          <a:p>
            <a:pPr lvl="0">
              <a:spcBef>
                <a:spcPts val="0"/>
              </a:spcBef>
              <a:buNone/>
            </a:pPr>
            <a:r>
              <a:rPr lang="en"/>
              <a:t>Thank you!</a:t>
            </a:r>
          </a:p>
        </p:txBody>
      </p:sp>
      <p:sp>
        <p:nvSpPr>
          <p:cNvPr id="209" name="Shape 209"/>
          <p:cNvSpPr txBox="1"/>
          <p:nvPr>
            <p:ph idx="1" type="body"/>
          </p:nvPr>
        </p:nvSpPr>
        <p:spPr>
          <a:xfrm>
            <a:off x="311700" y="33046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Who are we?</a:t>
            </a:r>
          </a:p>
        </p:txBody>
      </p:sp>
      <p:sp>
        <p:nvSpPr>
          <p:cNvPr id="63" name="Shape 63"/>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Sarim Zafar    (BSCS-13026)</a:t>
            </a:r>
          </a:p>
          <a:p>
            <a:pPr lvl="0">
              <a:spcBef>
                <a:spcPts val="0"/>
              </a:spcBef>
              <a:buNone/>
            </a:pPr>
            <a:r>
              <a:rPr lang="en"/>
              <a:t>Ammar Ahmed    (BSCS-13034)</a:t>
            </a:r>
          </a:p>
          <a:p>
            <a:pPr lvl="0">
              <a:spcBef>
                <a:spcPts val="0"/>
              </a:spcBef>
              <a:buNone/>
            </a:pPr>
            <a:r>
              <a:rPr lang="en"/>
              <a:t>Shahzaib Javed (BSCS-13053)</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Problem Domain</a:t>
            </a:r>
          </a:p>
        </p:txBody>
      </p:sp>
      <p:sp>
        <p:nvSpPr>
          <p:cNvPr id="69" name="Shape 69"/>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Finding political affiliation of people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Some of the Questions</a:t>
            </a:r>
          </a:p>
        </p:txBody>
      </p:sp>
      <p:sp>
        <p:nvSpPr>
          <p:cNvPr id="75" name="Shape 75"/>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Char char="●"/>
            </a:pPr>
            <a:r>
              <a:rPr lang="en"/>
              <a:t>Do you use internet regularly?</a:t>
            </a:r>
          </a:p>
          <a:p>
            <a:pPr indent="-228600" lvl="0" marL="457200" rtl="0">
              <a:spcBef>
                <a:spcPts val="0"/>
              </a:spcBef>
              <a:buChar char="●"/>
            </a:pPr>
            <a:r>
              <a:rPr lang="en"/>
              <a:t>Do you use social media?</a:t>
            </a:r>
          </a:p>
          <a:p>
            <a:pPr indent="-228600" lvl="0" marL="457200" rtl="0">
              <a:spcBef>
                <a:spcPts val="0"/>
              </a:spcBef>
              <a:buChar char="●"/>
            </a:pPr>
            <a:r>
              <a:rPr lang="en"/>
              <a:t>Do you use twitter?</a:t>
            </a:r>
          </a:p>
          <a:p>
            <a:pPr indent="-228600" lvl="0" marL="457200" rtl="0">
              <a:spcBef>
                <a:spcPts val="0"/>
              </a:spcBef>
              <a:buChar char="●"/>
            </a:pPr>
            <a:r>
              <a:rPr lang="en"/>
              <a:t>Are you interested in politics?</a:t>
            </a:r>
          </a:p>
          <a:p>
            <a:pPr indent="-228600" lvl="0" marL="457200" rtl="0">
              <a:spcBef>
                <a:spcPts val="0"/>
              </a:spcBef>
              <a:buChar char="●"/>
            </a:pPr>
            <a:r>
              <a:rPr lang="en"/>
              <a:t>How do you get update related on politics?</a:t>
            </a:r>
          </a:p>
          <a:p>
            <a:pPr indent="-228600" lvl="0" marL="457200" rtl="0">
              <a:spcBef>
                <a:spcPts val="0"/>
              </a:spcBef>
              <a:buChar char="●"/>
            </a:pPr>
            <a:r>
              <a:rPr lang="en"/>
              <a:t>Are you interested in knowing political affiliation of a person?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65500" y="1081400"/>
            <a:ext cx="4045200" cy="1710300"/>
          </a:xfrm>
          <a:prstGeom prst="rect">
            <a:avLst/>
          </a:prstGeom>
        </p:spPr>
        <p:txBody>
          <a:bodyPr anchorCtr="0" anchor="b" bIns="91425" lIns="91425" rIns="91425" tIns="91425">
            <a:noAutofit/>
          </a:bodyPr>
          <a:lstStyle/>
          <a:p>
            <a:pPr lvl="0">
              <a:spcBef>
                <a:spcPts val="0"/>
              </a:spcBef>
              <a:buNone/>
            </a:pPr>
            <a:r>
              <a:rPr lang="en"/>
              <a:t>Interviewee 1</a:t>
            </a:r>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NAME: Ali Jibran</a:t>
            </a:r>
          </a:p>
          <a:p>
            <a:pPr lvl="0">
              <a:spcBef>
                <a:spcPts val="0"/>
              </a:spcBef>
              <a:buNone/>
            </a:pPr>
            <a:r>
              <a:rPr lang="en"/>
              <a:t>REASON FOR INTERVIEW: Extremly not interested in politics to say the least!!!</a:t>
            </a:r>
          </a:p>
          <a:p>
            <a:pPr lvl="0">
              <a:spcBef>
                <a:spcPts val="0"/>
              </a:spcBef>
              <a:buNone/>
            </a:pPr>
            <a:r>
              <a:rPr lang="en"/>
              <a:t>PLACE OF INTERVIEW: UCP</a:t>
            </a:r>
          </a:p>
          <a:p>
            <a:pPr lvl="0">
              <a:spcBef>
                <a:spcPts val="0"/>
              </a:spcBef>
              <a:buNone/>
            </a:pPr>
            <a:r>
              <a:rPr lang="en"/>
              <a:t>METHOD OF RECRUITMENT: Contacted by phone</a:t>
            </a:r>
          </a:p>
        </p:txBody>
      </p:sp>
      <p:sp>
        <p:nvSpPr>
          <p:cNvPr id="87" name="Shape 87"/>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a:spcBef>
                <a:spcPts val="0"/>
              </a:spcBef>
              <a:buNone/>
            </a:pPr>
            <a:r>
              <a:rPr lang="en"/>
              <a:t>Student and part time software developer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cxnSp>
        <p:nvCxnSpPr>
          <p:cNvPr id="92" name="Shape 92"/>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93" name="Shape 93"/>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94" name="Shape 94"/>
          <p:cNvSpPr txBox="1"/>
          <p:nvPr/>
        </p:nvSpPr>
        <p:spPr>
          <a:xfrm>
            <a:off x="0" y="12050"/>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95" name="Shape 95"/>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96" name="Shape 96"/>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97" name="Shape 97"/>
          <p:cNvSpPr txBox="1"/>
          <p:nvPr/>
        </p:nvSpPr>
        <p:spPr>
          <a:xfrm>
            <a:off x="4745475" y="12050"/>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98" name="Shape 98"/>
          <p:cNvSpPr txBox="1"/>
          <p:nvPr/>
        </p:nvSpPr>
        <p:spPr>
          <a:xfrm>
            <a:off x="180625" y="590150"/>
            <a:ext cx="4204500" cy="1818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a:t>
            </a:r>
            <a:r>
              <a:rPr lang="en" sz="2000"/>
              <a:t>I am interested in politics because rich keep getting richer and poor keep getting kids”</a:t>
            </a:r>
          </a:p>
        </p:txBody>
      </p:sp>
      <p:sp>
        <p:nvSpPr>
          <p:cNvPr id="99" name="Shape 99"/>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Cynical</a:t>
            </a:r>
          </a:p>
        </p:txBody>
      </p:sp>
      <p:sp>
        <p:nvSpPr>
          <p:cNvPr id="100" name="Shape 100"/>
          <p:cNvSpPr txBox="1"/>
          <p:nvPr/>
        </p:nvSpPr>
        <p:spPr>
          <a:xfrm>
            <a:off x="180700" y="3416200"/>
            <a:ext cx="3493200" cy="1245600"/>
          </a:xfrm>
          <a:prstGeom prst="rect">
            <a:avLst/>
          </a:prstGeom>
          <a:noFill/>
          <a:ln>
            <a:noFill/>
          </a:ln>
        </p:spPr>
        <p:txBody>
          <a:bodyPr anchorCtr="0" anchor="t" bIns="91425" lIns="91425" rIns="91425" tIns="91425">
            <a:noAutofit/>
          </a:bodyPr>
          <a:lstStyle/>
          <a:p>
            <a:pPr lvl="0">
              <a:spcBef>
                <a:spcPts val="0"/>
              </a:spcBef>
              <a:buNone/>
            </a:pPr>
            <a:r>
              <a:rPr lang="en" sz="2000"/>
              <a:t>Happy Expression</a:t>
            </a:r>
          </a:p>
          <a:p>
            <a:pPr lvl="0" rtl="0">
              <a:spcBef>
                <a:spcPts val="0"/>
              </a:spcBef>
              <a:buNone/>
            </a:pPr>
            <a:r>
              <a:t/>
            </a:r>
            <a:endParaRPr sz="2000"/>
          </a:p>
        </p:txBody>
      </p:sp>
      <p:sp>
        <p:nvSpPr>
          <p:cNvPr id="101" name="Shape 101"/>
          <p:cNvSpPr txBox="1"/>
          <p:nvPr/>
        </p:nvSpPr>
        <p:spPr>
          <a:xfrm>
            <a:off x="4745475" y="774575"/>
            <a:ext cx="3493200" cy="12456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Politics is full of lies</a:t>
            </a:r>
          </a:p>
          <a:p>
            <a:pPr indent="-355600" lvl="0" marL="457200" rtl="0">
              <a:spcBef>
                <a:spcPts val="0"/>
              </a:spcBef>
              <a:buSzPct val="100000"/>
              <a:buChar char="●"/>
            </a:pPr>
            <a:r>
              <a:rPr lang="en" sz="2000"/>
              <a:t>Deceitful people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2</a:t>
            </a:r>
          </a:p>
        </p:txBody>
      </p:sp>
      <p:sp>
        <p:nvSpPr>
          <p:cNvPr id="107" name="Shape 107"/>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2000"/>
              <a:t>NAME: Bilal Hanif</a:t>
            </a:r>
          </a:p>
          <a:p>
            <a:pPr lvl="0" rtl="0">
              <a:spcBef>
                <a:spcPts val="0"/>
              </a:spcBef>
              <a:buNone/>
            </a:pPr>
            <a:r>
              <a:rPr lang="en" sz="2000"/>
              <a:t>REASON FOR INTERVIEW: Slightly interested in politics</a:t>
            </a:r>
          </a:p>
          <a:p>
            <a:pPr lvl="0" rtl="0">
              <a:spcBef>
                <a:spcPts val="0"/>
              </a:spcBef>
              <a:buNone/>
            </a:pPr>
            <a:r>
              <a:rPr lang="en" sz="2000"/>
              <a:t>PLACE OF INTERVIEW: At his </a:t>
            </a:r>
            <a:r>
              <a:rPr lang="en" sz="2000"/>
              <a:t>office</a:t>
            </a:r>
          </a:p>
          <a:p>
            <a:pPr lvl="0" rtl="0">
              <a:spcBef>
                <a:spcPts val="0"/>
              </a:spcBef>
              <a:buNone/>
            </a:pPr>
            <a:r>
              <a:rPr lang="en" sz="2000"/>
              <a:t>METHOD OF RECRUITMENT: Contacted by phone</a:t>
            </a:r>
          </a:p>
        </p:txBody>
      </p:sp>
      <p:sp>
        <p:nvSpPr>
          <p:cNvPr id="108" name="Shape 108"/>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sz="2000"/>
              <a:t>Project Manager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cxnSp>
        <p:nvCxnSpPr>
          <p:cNvPr id="113" name="Shape 113"/>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14" name="Shape 114"/>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15" name="Shape 115"/>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16" name="Shape 116"/>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17" name="Shape 117"/>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18" name="Shape 118"/>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19" name="Shape 119"/>
          <p:cNvSpPr txBox="1"/>
          <p:nvPr/>
        </p:nvSpPr>
        <p:spPr>
          <a:xfrm>
            <a:off x="180700" y="7024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He is interested in politics because how it can </a:t>
            </a:r>
            <a:r>
              <a:rPr lang="en" sz="2000"/>
              <a:t>affect</a:t>
            </a:r>
            <a:r>
              <a:rPr lang="en" sz="2000"/>
              <a:t> </a:t>
            </a:r>
            <a:r>
              <a:rPr lang="en" sz="2000"/>
              <a:t>business</a:t>
            </a:r>
            <a:r>
              <a:rPr lang="en" sz="2000"/>
              <a:t>’</a:t>
            </a:r>
          </a:p>
          <a:p>
            <a:pPr lvl="0">
              <a:spcBef>
                <a:spcPts val="0"/>
              </a:spcBef>
              <a:buNone/>
            </a:pPr>
            <a:r>
              <a:rPr lang="en" sz="2000"/>
              <a:t>‘Knowing political affiliation can help a person in many ways’</a:t>
            </a:r>
          </a:p>
          <a:p>
            <a:pPr lvl="0" rtl="0">
              <a:spcBef>
                <a:spcPts val="0"/>
              </a:spcBef>
              <a:buNone/>
            </a:pPr>
            <a:r>
              <a:t/>
            </a:r>
            <a:endParaRPr sz="2000"/>
          </a:p>
        </p:txBody>
      </p:sp>
      <p:sp>
        <p:nvSpPr>
          <p:cNvPr id="120" name="Shape 120"/>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Ambitious</a:t>
            </a:r>
          </a:p>
        </p:txBody>
      </p:sp>
      <p:sp>
        <p:nvSpPr>
          <p:cNvPr id="121" name="Shape 121"/>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Excited tone</a:t>
            </a:r>
          </a:p>
        </p:txBody>
      </p:sp>
      <p:sp>
        <p:nvSpPr>
          <p:cNvPr id="122" name="Shape 122"/>
          <p:cNvSpPr txBox="1"/>
          <p:nvPr/>
        </p:nvSpPr>
        <p:spPr>
          <a:xfrm>
            <a:off x="4780450" y="91395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Opportunities arising from politics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