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Source Code Pro" panose="020B0604020202020204" charset="0"/>
      <p:regular r:id="rId7"/>
      <p:bold r:id="rId8"/>
    </p:embeddedFont>
    <p:embeddedFont>
      <p:font typeface="Amatic SC" panose="020B0604020202020204" charset="-79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1" name="Shape 21"/>
          <p:cNvSpPr/>
          <p:nvPr/>
        </p:nvSpPr>
        <p:spPr>
          <a:xfrm>
            <a:off x="311700" y="129650"/>
            <a:ext cx="8520600" cy="112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PsychPk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Know your skills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585250"/>
            <a:ext cx="8520600" cy="29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graduating from college or from university some people are still unsure about their skills and are not able to measure the potential of their skillset.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790525"/>
            <a:ext cx="8520600" cy="277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platform where an individual can give test for an field and then can measure the potential of its skill in that particular field.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F6CA-2294-4560-8DCA-C4AE5F5B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75F5-135E-4CC3-9A2A-FEBD9CB10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https://www.youtube.com/watch?v=dssKNqc5EfM</a:t>
            </a:r>
          </a:p>
        </p:txBody>
      </p:sp>
    </p:spTree>
    <p:extLst>
      <p:ext uri="{BB962C8B-B14F-4D97-AF65-F5344CB8AC3E}">
        <p14:creationId xmlns:p14="http://schemas.microsoft.com/office/powerpoint/2010/main" val="3929106039"/>
      </p:ext>
    </p:extLst>
  </p:cSld>
  <p:clrMapOvr>
    <a:masterClrMapping/>
  </p:clrMapOvr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On-screen Show (16:9)</PresentationFormat>
  <Paragraphs>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Source Code Pro</vt:lpstr>
      <vt:lpstr>Arial</vt:lpstr>
      <vt:lpstr>Amatic SC</vt:lpstr>
      <vt:lpstr>beach-day</vt:lpstr>
      <vt:lpstr>PsychPk</vt:lpstr>
      <vt:lpstr>Problem</vt:lpstr>
      <vt:lpstr>Solution</vt:lpstr>
      <vt:lpstr>Link to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PsychPk</dc:title>
  <cp:lastModifiedBy>Sarim Zafar</cp:lastModifiedBy>
  <cp:revision>3</cp:revision>
  <dcterms:modified xsi:type="dcterms:W3CDTF">2017-06-11T06:15:45Z</dcterms:modified>
</cp:coreProperties>
</file>