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566-D066-401E-BB96-B1ABDBFE094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2E50-E23F-4E6E-861D-3B500BDB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gency FB" panose="020B0503020202020204" pitchFamily="34" charset="0"/>
              </a:rPr>
              <a:t>The History of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From Abacus to Quantum </a:t>
            </a:r>
            <a:r>
              <a:rPr lang="pt-BR" b="1" i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Computing</a:t>
            </a:r>
          </a:p>
          <a:p>
            <a:r>
              <a:rPr lang="pt-BR" sz="2000" b="1" i="1" dirty="0" smtClean="0">
                <a:solidFill>
                  <a:schemeClr val="accent5"/>
                </a:solidFill>
                <a:latin typeface="Agency FB" panose="020B0503020202020204" pitchFamily="34" charset="0"/>
              </a:rPr>
              <a:t>Muhammad Sarim</a:t>
            </a:r>
            <a:endParaRPr lang="en-US" sz="2000" b="1" i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0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Pre-20th Century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to early computing devices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Examples: Abacus, Antikythera Mechanism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Brief explanation of their significance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Image: Representation of ancient computing </a:t>
            </a:r>
            <a:r>
              <a:rPr lang="en-US" sz="2400" b="1" i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devices</a:t>
            </a:r>
            <a:endParaRPr lang="en-US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997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Mechanical Calculators and Analytical Engine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of mechanical calculators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Mention Pascal's Calculator, Leibniz's Stepped Reckoner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Overview of Charles Babbage's Analytical Engine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Image: Sketch of Babbage's Analytical </a:t>
            </a:r>
            <a:r>
              <a:rPr lang="en-US" sz="2400" b="1" i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Engine</a:t>
            </a:r>
            <a:endParaRPr lang="en-US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366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Early Computers and Microprocessor Revolution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of early computers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Mention ENIAC, UNIVAC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Overview of microprocessor revolution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Image: Early computer room with </a:t>
            </a:r>
            <a:r>
              <a:rPr lang="en-US" sz="2400" b="1" i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mainframes</a:t>
            </a:r>
            <a:endParaRPr lang="en-US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68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Personal Computers to Quantum Computing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of personal computers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Mention Apple II, IBM PC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Brief overview of the internet and mobile computing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Introduction to quantum computing</a:t>
            </a:r>
          </a:p>
          <a:p>
            <a:r>
              <a:rPr lang="en-US" sz="2400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Image: Modern quantum computing </a:t>
            </a:r>
            <a:r>
              <a:rPr lang="en-US" sz="2400" b="1" i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lab</a:t>
            </a:r>
            <a:endParaRPr lang="en-US" sz="2400" b="1" i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95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Arial Narrow</vt:lpstr>
      <vt:lpstr>Calibri</vt:lpstr>
      <vt:lpstr>Calibri Light</vt:lpstr>
      <vt:lpstr>Office Theme</vt:lpstr>
      <vt:lpstr>The History of Computing</vt:lpstr>
      <vt:lpstr>Pre-20th Century</vt:lpstr>
      <vt:lpstr>Mechanical Calculators and Analytical Engine</vt:lpstr>
      <vt:lpstr>Early Computers and Microprocessor Revolution</vt:lpstr>
      <vt:lpstr>Personal Computers to Quantum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Computing</dc:title>
  <dc:creator>pc</dc:creator>
  <cp:lastModifiedBy>pc</cp:lastModifiedBy>
  <cp:revision>1</cp:revision>
  <dcterms:created xsi:type="dcterms:W3CDTF">2024-04-30T08:03:44Z</dcterms:created>
  <dcterms:modified xsi:type="dcterms:W3CDTF">2024-04-30T08:03:47Z</dcterms:modified>
</cp:coreProperties>
</file>