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6631-A4DF-4FB9-B191-B72B1868BA9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5AD3-B04E-4BE7-A858-1EC79D45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Mastering Animation and Transitions in PowerPoint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Bahnschrift Light SemiCondensed" panose="020B0502040204020203" pitchFamily="34" charset="0"/>
              </a:rPr>
              <a:t>A Guide for Effective Slide </a:t>
            </a:r>
            <a:r>
              <a:rPr lang="en-US" sz="2800" b="1" i="1" dirty="0" smtClean="0">
                <a:solidFill>
                  <a:schemeClr val="accent6"/>
                </a:solidFill>
                <a:latin typeface="Bahnschrift Light SemiCondensed" panose="020B0502040204020203" pitchFamily="34" charset="0"/>
              </a:rPr>
              <a:t>Design</a:t>
            </a:r>
          </a:p>
          <a:p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Muhammad Sarim</a:t>
            </a:r>
          </a:p>
          <a:p>
            <a:r>
              <a:rPr lang="en-US" sz="2000" b="1" i="1" dirty="0" smtClean="0">
                <a:solidFill>
                  <a:schemeClr val="accent6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April 25, 2024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9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Best Practices for Using Animation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Dos and Don'ts of using animation in PowerPoint: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Use animation to highlight key points and guide the audience's attention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Use animation excessively or unnecessarily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Preview your animations to ensure they enhance the flow of your presentation</a:t>
            </a:r>
          </a:p>
          <a:p>
            <a:pPr lvl="1"/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Use overly complex animations that confuse the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audience</a:t>
            </a:r>
            <a:endParaRPr lang="en-US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07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Conclusion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Summary of key points covered in the presentation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Encouragement to experiment with animations and transitions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Thank you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message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Introduction to Animation and Transitions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Define animation and transitions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Importance of using animation and transitions effectively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Overview of what will be covered in the 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7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Types of Transitions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Overview of different transition effects available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Examples: Fade, Push, Wipe, etc.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Guidelines for choosing appropriate transitions based on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Adding Transitions to Slides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Step-by-step instructions for adding transitions to slides: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Select the slide(s) you want to apply the transition to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Go to the "Transitions"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Choose a transition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Customize the transition duration and other settings if needed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 screenshots demonstrating each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06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Best Practices for Using Transitions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Dos and Don'ts of using transitions: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Use subtle transitions to enhance visual appeal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Use overly flashy transitions that distract from the content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Do: Match transitions to the tone and theme of your presentation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Don't: Overuse transitions on every </a:t>
            </a: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slide</a:t>
            </a:r>
            <a:endParaRPr lang="en-US" sz="20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33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Introduction to Animation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76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Define animation in PowerPoint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Differentiate between slide animations and object animations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Importance of using animations strategically to engage the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audience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6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Types of Animation Effects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Overview of animation effects for text and objects: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Entrance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Exit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Emphasis animations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Motion path animations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Examples of each animation effect with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descriptions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0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Adding Animation to Text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Step-by-step instructions for adding animation to text: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Select the text you want to animate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Go to the "Animations"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Choose an animation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Adjust the animation options as needed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 screenshots demonstrating each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41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  <a:latin typeface="Algerian" panose="04020705040A02060702" pitchFamily="82" charset="0"/>
              </a:rPr>
              <a:t>Adding Animation to Objects</a:t>
            </a:r>
            <a:endParaRPr lang="en-US" i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Step-by-step instructions for adding animation to objects (e.g., images, shapes):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Select the object you want to animate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Go to the "Animations" tab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Choose an animation effect from the gallery</a:t>
            </a:r>
          </a:p>
          <a:p>
            <a:pPr lvl="1"/>
            <a:r>
              <a:rPr lang="en-US" sz="20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Customize the animation options, such as duration and direction</a:t>
            </a:r>
          </a:p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Example screenshots demonstrating each </a:t>
            </a:r>
            <a:r>
              <a:rPr lang="en-US" sz="2400" b="1" i="1" dirty="0" smtClean="0">
                <a:solidFill>
                  <a:schemeClr val="accent4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step</a:t>
            </a:r>
            <a:endParaRPr lang="en-US" sz="2400" b="1" i="1" dirty="0">
              <a:solidFill>
                <a:schemeClr val="accent4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1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Bahnschrift Light SemiCondensed</vt:lpstr>
      <vt:lpstr>Calibri</vt:lpstr>
      <vt:lpstr>Calibri Light</vt:lpstr>
      <vt:lpstr>Office Theme</vt:lpstr>
      <vt:lpstr>Mastering Animation and Transitions in PowerPoint</vt:lpstr>
      <vt:lpstr>Introduction to Animation and Transitions</vt:lpstr>
      <vt:lpstr>Types of Transitions</vt:lpstr>
      <vt:lpstr>Adding Transitions to Slides</vt:lpstr>
      <vt:lpstr>Best Practices for Using Transitions</vt:lpstr>
      <vt:lpstr>Introduction to Animation</vt:lpstr>
      <vt:lpstr>Types of Animation Effects</vt:lpstr>
      <vt:lpstr>Adding Animation to Text</vt:lpstr>
      <vt:lpstr>Adding Animation to Objects</vt:lpstr>
      <vt:lpstr>Best Practices for Using Animation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Animation and Transitions in PowerPoint</dc:title>
  <dc:creator>pc</dc:creator>
  <cp:lastModifiedBy>pc</cp:lastModifiedBy>
  <cp:revision>3</cp:revision>
  <dcterms:created xsi:type="dcterms:W3CDTF">2024-04-26T00:02:00Z</dcterms:created>
  <dcterms:modified xsi:type="dcterms:W3CDTF">2024-04-26T00:11:35Z</dcterms:modified>
</cp:coreProperties>
</file>