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278" r:id="rId5"/>
    <p:sldId id="279" r:id="rId6"/>
    <p:sldId id="280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4" autoAdjust="0"/>
    <p:restoredTop sz="94609" autoAdjust="0"/>
  </p:normalViewPr>
  <p:slideViewPr>
    <p:cSldViewPr snapToGrid="0" snapToObjects="1">
      <p:cViewPr varScale="1">
        <p:scale>
          <a:sx n="84" d="100"/>
          <a:sy n="84" d="100"/>
        </p:scale>
        <p:origin x="60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Java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/>
              <a:t>Sarim Farooq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28DA0-C4A2-9D0D-21B7-6748195B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12" y="467984"/>
            <a:ext cx="1171575" cy="1171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114" y="467279"/>
            <a:ext cx="7561326" cy="85953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File Handling in Java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114" y="1937018"/>
            <a:ext cx="8795766" cy="62925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File handling is a critical aspect of software development, allowing us to read and write data to files.</a:t>
            </a:r>
          </a:p>
          <a:p>
            <a:endParaRPr lang="en-US" sz="24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Importance of File Handling: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Storing and retrieving data persistently.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Interacting with external data sources.</a:t>
            </a:r>
          </a:p>
          <a:p>
            <a:endParaRPr lang="en-US" sz="24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Main Components of File Handling in Java: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Reading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Writing files.</a:t>
            </a:r>
            <a:endParaRPr lang="en-US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7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114" y="467279"/>
            <a:ext cx="7561326" cy="85953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Reading Files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114" y="1680986"/>
            <a:ext cx="8795766" cy="62925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Reading Data from Files: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In Java, we can read data from files using various classes and methods.</a:t>
            </a:r>
          </a:p>
          <a:p>
            <a:endParaRPr lang="en-US" sz="24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Key Classes for Reading: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File, </a:t>
            </a:r>
            <a:r>
              <a:rPr lang="en-US" sz="2400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FileInputStream</a:t>
            </a: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FileReader</a:t>
            </a: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, and </a:t>
            </a:r>
            <a:r>
              <a:rPr lang="en-US" sz="2400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BufferedReader</a:t>
            </a: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Example Code (Reading a File):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try {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   File </a:t>
            </a:r>
            <a:r>
              <a:rPr 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file</a:t>
            </a:r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= new File("example.txt");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BufferedReader</a:t>
            </a:r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reader = new </a:t>
            </a:r>
            <a:r>
              <a:rPr 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BufferedReader</a:t>
            </a:r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(new </a:t>
            </a:r>
            <a:r>
              <a:rPr 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FileReader</a:t>
            </a:r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(file));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   String line;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   while ((line = </a:t>
            </a:r>
            <a:r>
              <a:rPr 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reader.readLine</a:t>
            </a:r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()) != null) {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50019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BCBBE8-7800-C023-289E-7783A9AB5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114" y="600484"/>
            <a:ext cx="8795766" cy="6292582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// Process each 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   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reader.close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} catch (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IOException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 e)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    // Handle exceptions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3989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114" y="467279"/>
            <a:ext cx="7561326" cy="85953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Writing Files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530" y="1589546"/>
            <a:ext cx="8795766" cy="629258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Writing Data to Files: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In Java, we can write data to files using various classes and methods.</a:t>
            </a:r>
          </a:p>
          <a:p>
            <a:r>
              <a:rPr lang="en-US" sz="2400" b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Key Classes for Writing: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File, </a:t>
            </a:r>
            <a:r>
              <a:rPr lang="en-US" sz="2400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FileOutputStream</a:t>
            </a: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FileWriter</a:t>
            </a: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, and </a:t>
            </a:r>
            <a:r>
              <a:rPr lang="en-US" sz="2400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BufferedWriter</a:t>
            </a: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Example Code (Writing to a File):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try {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   File </a:t>
            </a:r>
            <a:r>
              <a:rPr 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file</a:t>
            </a:r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= new File("output.txt");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BufferedWriter</a:t>
            </a:r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writer = new </a:t>
            </a:r>
            <a:r>
              <a:rPr 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BufferedWriter</a:t>
            </a:r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(new </a:t>
            </a:r>
            <a:r>
              <a:rPr 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FileWriter</a:t>
            </a:r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(file));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writer.write</a:t>
            </a:r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("Hello, File Handling!");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writer.close</a:t>
            </a:r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} catch (</a:t>
            </a:r>
            <a:r>
              <a:rPr 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IOException</a:t>
            </a:r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e) {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   // Handle exceptions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5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BCBBE8-7800-C023-289E-7783A9AB5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114" y="600484"/>
            <a:ext cx="8795766" cy="6292582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There are many ways to write into a file in Java as there are many classes and methods which can fulfill the goal as follows: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Light" panose="020B0502040204020203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Using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writeString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() method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Using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FileWriter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 Class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Using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BufferedWriter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 Class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Using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FileOutputStream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Light" panose="020B0502040204020203" pitchFamily="34" charset="0"/>
                <a:ea typeface="+mn-ea"/>
                <a:cs typeface="+mn-cs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96101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/>
              <a:t>Sarim Farooq	</a:t>
            </a:r>
          </a:p>
        </p:txBody>
      </p:sp>
    </p:spTree>
    <p:extLst>
      <p:ext uri="{BB962C8B-B14F-4D97-AF65-F5344CB8AC3E}">
        <p14:creationId xmlns:p14="http://schemas.microsoft.com/office/powerpoint/2010/main" val="31496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9452"/>
            <a:ext cx="5693664" cy="258059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744" y="2982932"/>
            <a:ext cx="6016752" cy="37856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OOPS in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 Handling in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114" y="314269"/>
            <a:ext cx="6766560" cy="74549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114" y="1315226"/>
            <a:ext cx="8795766" cy="62925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Welcome to the presentation on Object-Oriented 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Programming (OOP) and File Handling in Java.</a:t>
            </a:r>
          </a:p>
          <a:p>
            <a:endParaRPr lang="en-US" sz="24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In this presentation, we will explore the fundamentals of 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OOP and how Java leverages this concept.</a:t>
            </a:r>
          </a:p>
          <a:p>
            <a:endParaRPr lang="en-US" sz="24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We will also delve into the essential concepts and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techniques for working with files in Java.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114" y="393192"/>
            <a:ext cx="7561326" cy="131673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Object-Oriented Programming (OOP) in Java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114" y="1937018"/>
            <a:ext cx="8795766" cy="62925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Definition of OOP: A programming paradigm that uses objects and classes to model real-world entities.</a:t>
            </a:r>
          </a:p>
          <a:p>
            <a:endParaRPr lang="en-US" sz="24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Key OOP Concepts: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Classes and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Encapsulation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3419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114" y="467279"/>
            <a:ext cx="7561326" cy="85953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Classes and Objects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114" y="1937018"/>
            <a:ext cx="8795766" cy="629258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Classes are blueprints or templates for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Objects are instances of classes, representing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real-world entities.</a:t>
            </a:r>
          </a:p>
          <a:p>
            <a:endParaRPr lang="en-US" sz="24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Example:</a:t>
            </a:r>
          </a:p>
          <a:p>
            <a:endParaRPr lang="en-US" sz="24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public class Car {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    String make;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    int year;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0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114" y="467279"/>
            <a:ext cx="7561326" cy="85953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Encapsulation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114" y="1937018"/>
            <a:ext cx="8795766" cy="629258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Encapsulation is the bundling of data (attributes) and methods (functions) that operate on the data into a single unit (class).</a:t>
            </a:r>
          </a:p>
          <a:p>
            <a:endParaRPr lang="en-US" sz="24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Access Modifiers:</a:t>
            </a:r>
          </a:p>
          <a:p>
            <a:pPr marL="1028700" lvl="1" indent="-342900"/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public: Accessible from anywhere.</a:t>
            </a:r>
          </a:p>
          <a:p>
            <a:pPr marL="1028700" lvl="1" indent="-342900"/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private: Accessible only within the class.</a:t>
            </a:r>
          </a:p>
          <a:p>
            <a:pPr marL="1028700" lvl="1" indent="-342900"/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protected: Accessible within the class and its subclasses.</a:t>
            </a:r>
          </a:p>
          <a:p>
            <a:pPr marL="1028700" lvl="1" indent="-342900"/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Encapsulation helps in data hiding and maintaining code integrity.</a:t>
            </a:r>
          </a:p>
        </p:txBody>
      </p:sp>
    </p:spTree>
    <p:extLst>
      <p:ext uri="{BB962C8B-B14F-4D97-AF65-F5344CB8AC3E}">
        <p14:creationId xmlns:p14="http://schemas.microsoft.com/office/powerpoint/2010/main" val="313923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114" y="467279"/>
            <a:ext cx="7561326" cy="85953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Inheritance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114" y="1937018"/>
            <a:ext cx="8795766" cy="629258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Inheritance allows you to create a new class based on an existing class, inheriting its attributes and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In Java, you use the extends keyword to establish inheritance.</a:t>
            </a:r>
          </a:p>
          <a:p>
            <a:r>
              <a:rPr lang="en-US" sz="18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Example: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class Animal {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   void eat() {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("This animal eats food.");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class Dog extends Animal {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    // Dog inherits the 'eat' method from Animal</a:t>
            </a:r>
          </a:p>
          <a:p>
            <a:r>
              <a:rPr lang="en-US" dirty="0">
                <a:solidFill>
                  <a:schemeClr val="tx1"/>
                </a:solidFill>
                <a:latin typeface="Bahnschrift Semi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45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114" y="467279"/>
            <a:ext cx="7561326" cy="85953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Polymorphism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114" y="1937018"/>
            <a:ext cx="8795766" cy="629258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Polymorphism allows objects of different classes to be treated as objects of a common superclass.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Types: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Method Overloading: Multiple methods with the same name but different 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Method Overriding: A subclass provides a specific implementation for a method defined in its superclass.</a:t>
            </a:r>
          </a:p>
          <a:p>
            <a:endParaRPr lang="en-US" sz="24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Example:</a:t>
            </a:r>
            <a:endParaRPr lang="en-US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51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BCBBE8-7800-C023-289E-7783A9AB5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114" y="600484"/>
            <a:ext cx="8795766" cy="62925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class Shape {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    void draw() {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("Drawing a shape.");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    }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class Circle extends Shape {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	void draw() {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Bahnschrift SemiLight" panose="020B0502040204020203" pitchFamily="34" charset="0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("Drawing a circle.");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    }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70823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{164BCC84-1DA2-4801-82DC-BF018438C901}tf78438558_win32</Template>
  <TotalTime>38</TotalTime>
  <Words>683</Words>
  <Application>Microsoft Office PowerPoint</Application>
  <PresentationFormat>Widescreen</PresentationFormat>
  <Paragraphs>133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Bahnschrift SemiLight</vt:lpstr>
      <vt:lpstr>Calibri</vt:lpstr>
      <vt:lpstr>Sabon Next LT</vt:lpstr>
      <vt:lpstr>Söhne</vt:lpstr>
      <vt:lpstr>Custom</vt:lpstr>
      <vt:lpstr>Java internship</vt:lpstr>
      <vt:lpstr>AGENDA</vt:lpstr>
      <vt:lpstr>introduction</vt:lpstr>
      <vt:lpstr>Object-Oriented Programming (OOP) in Java</vt:lpstr>
      <vt:lpstr>Classes and Objects</vt:lpstr>
      <vt:lpstr>Encapsulation</vt:lpstr>
      <vt:lpstr>Inheritance</vt:lpstr>
      <vt:lpstr>Polymorphism</vt:lpstr>
      <vt:lpstr>PowerPoint Presentation</vt:lpstr>
      <vt:lpstr>File Handling in Java</vt:lpstr>
      <vt:lpstr>Reading Files</vt:lpstr>
      <vt:lpstr>PowerPoint Presentation</vt:lpstr>
      <vt:lpstr>Writing Files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internship</dc:title>
  <dc:subject/>
  <dc:creator>Sarim Farooq</dc:creator>
  <cp:lastModifiedBy>Sarim Farooq</cp:lastModifiedBy>
  <cp:revision>6</cp:revision>
  <dcterms:created xsi:type="dcterms:W3CDTF">2023-10-09T09:00:01Z</dcterms:created>
  <dcterms:modified xsi:type="dcterms:W3CDTF">2023-10-09T09:38:36Z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