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notesSlides/notesSlide2.xml" ContentType="application/vnd.openxmlformats-officedocument.presentationml.notesSlide+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6"/>
  </p:notesMasterIdLst>
  <p:sldIdLst>
    <p:sldId id="256" r:id="rId2"/>
    <p:sldId id="257" r:id="rId3"/>
    <p:sldId id="281" r:id="rId4"/>
    <p:sldId id="258" r:id="rId5"/>
    <p:sldId id="259" r:id="rId6"/>
    <p:sldId id="260" r:id="rId7"/>
    <p:sldId id="261" r:id="rId8"/>
    <p:sldId id="262" r:id="rId9"/>
    <p:sldId id="263" r:id="rId10"/>
    <p:sldId id="264" r:id="rId11"/>
    <p:sldId id="279" r:id="rId12"/>
    <p:sldId id="280" r:id="rId13"/>
    <p:sldId id="292" r:id="rId14"/>
    <p:sldId id="265" r:id="rId15"/>
    <p:sldId id="266" r:id="rId16"/>
    <p:sldId id="286" r:id="rId17"/>
    <p:sldId id="282" r:id="rId18"/>
    <p:sldId id="283" r:id="rId19"/>
    <p:sldId id="284" r:id="rId20"/>
    <p:sldId id="285" r:id="rId21"/>
    <p:sldId id="276" r:id="rId22"/>
    <p:sldId id="277" r:id="rId23"/>
    <p:sldId id="278" r:id="rId24"/>
    <p:sldId id="289" r:id="rId25"/>
    <p:sldId id="290" r:id="rId26"/>
    <p:sldId id="291" r:id="rId27"/>
    <p:sldId id="267" r:id="rId28"/>
    <p:sldId id="268" r:id="rId29"/>
    <p:sldId id="269" r:id="rId30"/>
    <p:sldId id="331" r:id="rId31"/>
    <p:sldId id="270" r:id="rId32"/>
    <p:sldId id="271" r:id="rId33"/>
    <p:sldId id="272" r:id="rId34"/>
    <p:sldId id="274" r:id="rId35"/>
    <p:sldId id="273" r:id="rId36"/>
    <p:sldId id="309" r:id="rId37"/>
    <p:sldId id="310" r:id="rId38"/>
    <p:sldId id="308" r:id="rId39"/>
    <p:sldId id="304" r:id="rId40"/>
    <p:sldId id="305" r:id="rId41"/>
    <p:sldId id="306" r:id="rId42"/>
    <p:sldId id="307" r:id="rId43"/>
    <p:sldId id="311" r:id="rId44"/>
    <p:sldId id="287" r:id="rId45"/>
    <p:sldId id="288" r:id="rId46"/>
    <p:sldId id="293" r:id="rId47"/>
    <p:sldId id="294" r:id="rId48"/>
    <p:sldId id="295" r:id="rId49"/>
    <p:sldId id="296" r:id="rId50"/>
    <p:sldId id="297" r:id="rId51"/>
    <p:sldId id="298" r:id="rId52"/>
    <p:sldId id="299" r:id="rId53"/>
    <p:sldId id="300" r:id="rId54"/>
    <p:sldId id="301" r:id="rId55"/>
    <p:sldId id="302" r:id="rId56"/>
    <p:sldId id="312" r:id="rId57"/>
    <p:sldId id="313" r:id="rId58"/>
    <p:sldId id="314" r:id="rId59"/>
    <p:sldId id="315" r:id="rId60"/>
    <p:sldId id="316" r:id="rId61"/>
    <p:sldId id="318" r:id="rId62"/>
    <p:sldId id="319" r:id="rId63"/>
    <p:sldId id="320" r:id="rId64"/>
    <p:sldId id="321" r:id="rId65"/>
    <p:sldId id="322" r:id="rId66"/>
    <p:sldId id="323" r:id="rId67"/>
    <p:sldId id="324" r:id="rId68"/>
    <p:sldId id="325" r:id="rId69"/>
    <p:sldId id="326" r:id="rId70"/>
    <p:sldId id="327" r:id="rId71"/>
    <p:sldId id="328" r:id="rId72"/>
    <p:sldId id="330" r:id="rId73"/>
    <p:sldId id="329" r:id="rId74"/>
    <p:sldId id="303"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595" autoAdjust="0"/>
  </p:normalViewPr>
  <p:slideViewPr>
    <p:cSldViewPr snapToGrid="0">
      <p:cViewPr varScale="1">
        <p:scale>
          <a:sx n="97" d="100"/>
          <a:sy n="97" d="100"/>
        </p:scale>
        <p:origin x="14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7T07:28:41.344"/>
    </inkml:context>
    <inkml:brush xml:id="br0">
      <inkml:brushProperty name="width" value="0.2" units="cm"/>
      <inkml:brushProperty name="height" value="0.2" units="cm"/>
      <inkml:brushProperty name="color" value="#E71224"/>
    </inkml:brush>
  </inkml:definitions>
  <inkml:trace contextRef="#ctx0" brushRef="#br0">37 972 5233,'-37'10'2714,"51"-21"-2006,41-30-424,1 3-1,2 3 1,78-36-1,27-16-249,4-14-21,-34 19-7,147-66 1,-165 101-7,184-50 1,126-3 8,-251 61-1,281-38-747,-437 74 505,11-2-1490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7T07:28:47.433"/>
    </inkml:context>
    <inkml:brush xml:id="br0">
      <inkml:brushProperty name="width" value="0.2" units="cm"/>
      <inkml:brushProperty name="height" value="0.2" units="cm"/>
      <inkml:brushProperty name="color" value="#E71224"/>
    </inkml:brush>
  </inkml:definitions>
  <inkml:trace contextRef="#ctx0" brushRef="#br0">0 34 4305,'0'-1'94,"0"0"0,0 0 0,0 0 0,1 0 0,-1 0 0,0 0 0,0 0 0,0 0 0,1 0 0,-1 0 0,0 1 0,1-1 0,-1 0 0,1 0 0,-1 0 0,1 0 0,0 1 1,-1-1-1,1 0 0,0 0 0,-1 1 0,1-1 0,0 1 0,0-1 0,-1 1 0,1-1 0,0 1 0,0-1 0,0 1 0,0 0 0,0-1 0,0 1 0,1 0 0,34-9 120,-27 8-200,0 1-1,0 0 1,-1 1-1,1 0 1,0 0 0,0 1-1,-1 0 1,12 5-1,70 32 32,-18-6 107,378 124 1696,-339-119-1550,-16-7-131,-1 5-1,157 83 1,18 41-1391,-246-148-519</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7T07:33:08.619"/>
    </inkml:context>
    <inkml:brush xml:id="br0">
      <inkml:brushProperty name="width" value="0.2" units="cm"/>
      <inkml:brushProperty name="height" value="0.2" units="cm"/>
      <inkml:brushProperty name="color" value="#E71224"/>
    </inkml:brush>
  </inkml:definitions>
  <inkml:trace contextRef="#ctx0" brushRef="#br0">0 2301 1024,'40'-36'12,"2"3"-1,1 1 1,1 2-1,63-32 1,3 6 716,195-132 1,-204 119 160,122-60 1,121-41 43,103-56-368,-278 127-254,255-136 1032,-141 102-573,326-175-232,-433 212-465,311-123-1,-310 162-34,-14 5 332,-115 27 428,-46 24-561,-2 0-205,0-1 0,0 1 1,0 0-1,0-1 0,-1 1 0,1 0 0,0 0 0,-1-1 0,1 1 0,-1 0 1,1 0-1,-1 0 0,0 0 0,0-1 0,1 1 0,-1 0 0,0 0 0,0 1 0,0-1 1,0 0-1,0 0 0,0 0 0,-3-1 0,-29-11-52,33 12 19,0 1 1,0 0-1,-1 0 1,1-1-1,0 1 1,0 0-1,-1 0 1,1 0-1,0-1 0,0 1 1,-1 0-1,1 0 1,0 0-1,-1 0 1,1 0-1,0 0 1,-1-1-1,1 1 0,0 0 1,-1 0-1,1 0 1,0 0-1,-1 0 1,1 0-1,-1 0 1,1 0-1,0 1 0,-1-1 1,1 0-1,0 0 1,0 0-1,-1 0 1,1 0-1,0 0 1,-1 1-1,1-1 0,-1 0 1,-2 4-4,-108 88-1389,82-72-648</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7T07:33:17.063"/>
    </inkml:context>
    <inkml:brush xml:id="br0">
      <inkml:brushProperty name="width" value="0.2" units="cm"/>
      <inkml:brushProperty name="height" value="0.2" units="cm"/>
      <inkml:brushProperty name="color" value="#E71224"/>
    </inkml:brush>
  </inkml:definitions>
  <inkml:trace contextRef="#ctx0" brushRef="#br0">0 630 2809,'95'-98'4816,"-44"42"-3947,2 3 0,102-78 1,-4 15-717,-41 30-97,-60 55-40,-37 24-1,-1 0 0,0-1 0,0-1 0,10-9 0,-16 10 75,-11 6 8,-10 8-71,3 3-31,1 0 1,0 1-1,1 0 0,-11 14 1,-21 20 2,-44 34 7,-69 57 13,109-96-3,27-23-4,0 0 1,-1-2 0,0 0-1,-23 12 1,24-17-473,0 2 1,-21 15-1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7T07:33:49.235"/>
    </inkml:context>
    <inkml:brush xml:id="br0">
      <inkml:brushProperty name="width" value="0.2" units="cm"/>
      <inkml:brushProperty name="height" value="0.2" units="cm"/>
      <inkml:brushProperty name="color" value="#E71224"/>
    </inkml:brush>
  </inkml:definitions>
  <inkml:trace contextRef="#ctx0" brushRef="#br0">1 858 1912,'49'-30'3292,"67"-56"0,-39 28-2246,-25 15-541,-2-2 0,-2-1 0,53-66 1,-55 57-274,3 2 1,83-67 0,12 21-68,12-9 77,-153 106 27,-18 16-222,-85 90-3668,86-86 939</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7T07:33:27.007"/>
    </inkml:context>
    <inkml:brush xml:id="br0">
      <inkml:brushProperty name="width" value="0.2" units="cm"/>
      <inkml:brushProperty name="height" value="0.2" units="cm"/>
      <inkml:brushProperty name="color" value="#E71224"/>
    </inkml:brush>
  </inkml:definitions>
  <inkml:trace contextRef="#ctx0" brushRef="#br0">1 748 3057,'13'-9'1014,"-1"-1"1,0-1 0,-1 1-1,0-2 1,17-22-1,1 0-67,-28 32-916,65-73 706,3 3 1,89-73 0,-102 101-655,196-162 443,-152 124-134,-99 81-361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7T07:33:27.679"/>
    </inkml:context>
    <inkml:brush xml:id="br0">
      <inkml:brushProperty name="width" value="0.2" units="cm"/>
      <inkml:brushProperty name="height" value="0.2" units="cm"/>
      <inkml:brushProperty name="color" value="#E71224"/>
    </inkml:brush>
  </inkml:definitions>
  <inkml:trace contextRef="#ctx0" brushRef="#br0">21 1 896,'-1'-1'157,"1"1"0,-1 0-1,0 0 1,0 0 0,-15 8 3292,15-6-3293,2 20 2460,0-18-3275,2 9 880,1 0 0,0-1 0,1 0 0,0 1 0,1-2 0,14 23 0,-3-11 197,38 43 0,-8-18-97,-21-23-15,-2 1-1,-1 1 1,29 42 0,-16-3 12,46 113 0,-54-109 399,64 111 0,-74-149-555,13 21 68,-28-48-247,0-1 1,0 0-1,0-1 1,1 1-1,-1-1 1,1 1-1,0-1 1,0 0-1,5 3 1,-3-4-975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7T07:33:32.968"/>
    </inkml:context>
    <inkml:brush xml:id="br0">
      <inkml:brushProperty name="width" value="0.2" units="cm"/>
      <inkml:brushProperty name="height" value="0.2" units="cm"/>
      <inkml:brushProperty name="color" value="#E71224"/>
    </inkml:brush>
  </inkml:definitions>
  <inkml:trace contextRef="#ctx0" brushRef="#br0">356 412 3569,'-1'-4'204,"-2"-27"1240,-1 1 0,-14-48 1,16 71-1330,0 0 1,0 1-1,-1-1 1,0 0 0,0 1-1,-1 0 1,0 0-1,0 0 1,0 0 0,-1 1-1,0-1 1,0 1-1,0 0 1,0 1-1,-1-1 1,0 1 0,-7-4-1,4 4 3,0 1-1,0 0 0,0 0 1,0 1-1,-1 0 0,1 1 1,-1 0-1,-14 1 1,19 0-103,1 0 0,-1 1 0,1-1 0,-1 1 1,1 0-1,0 0 0,-1 1 0,1-1 0,0 1 1,0 0-1,0 0 0,0 1 0,0-1 0,0 1 0,1 0 1,-1-1-1,1 2 0,0-1 0,-5 6 0,0 4-25,-1 0 0,2 1 0,0 0 0,1 0-1,0 0 1,1 1 0,0 0 0,1 0-1,1 0 1,1 1 0,0-1 0,1 1 0,0-1-1,2 1 1,0-1 0,0 1 0,6 21-1,-7-34 9,1 0 0,-1-1 0,1 1 0,0-1 0,0 1 0,0-1 0,0 1 0,0-1 0,0 0 0,1 0 0,-1 1 0,1-1 0,-1 0 0,1 0 0,0 0 0,0-1-1,0 1 1,0 0 0,0-1 0,1 1 0,3 1 0,-3-2 4,0-1 0,0 1 0,0-1 0,0 0 0,0 0 0,0 0 0,1 0 0,-1-1 0,0 1 0,0-1 0,0 0 0,0 0 0,0 0 0,0 0 0,4-3 0,5-2 18,-1-2 0,0 1 0,0-2 0,-1 1 0,0-1 0,0-1 0,10-13 0,-9 8 127,-2-1-1,1 1 1,-2-2-1,0 1 1,-1-1-1,-1 0 1,0-1-1,-1 0 1,-1 0-1,-1 0 1,-1 0-1,1-35 1,-3 52-18,10 37-160,2-1-1,2 0 1,19 38 0,64 93 33,24-6 25,-2-2 18,-85-106-19,-1 1 0,-3 2-1,45 115 1,-61-129-5,-2-6 7,-1 0 0,-1 1 0,6 54-1,-14-81-13,-2 1-1,1-1 0,-1 0 0,-1 0 0,0 0 0,0 1 0,-1-1 0,0 0 0,0 0 0,-1-1 0,0 1 0,-1 0 0,0-1 0,0 0 0,-1 0 0,0 0 0,0-1 0,-1 1 0,-7 6 0,10-11-3,1 0-1,0-1 1,-1 0-1,0 0 1,1 0-1,-1 0 1,0 0-1,0 0 1,0-1 0,-1 0-1,1 1 1,0-1-1,0 0 1,-1-1-1,1 1 1,0 0-1,-1-1 1,1 0-1,-1 0 1,1 0-1,-1 0 1,1-1-1,0 1 1,-1-1-1,1 0 1,0 0-1,-1 0 1,1 0-1,0 0 1,0-1-1,0 0 1,0 1-1,0-1 1,1 0 0,-5-4-1,-7-7 15,1-1 0,0 0 1,1-1-1,0 0 0,-9-19 0,16 27-20,-20-31 8,3-2-1,1 0 0,1-1 1,3-1-1,1-1 0,2 0 1,2-1-1,3 0 0,-9-84 1,15 92-10,2-1 1,1 1-1,2 0 1,1 0-1,2 0 1,1 0-1,17-51 1,23-37 140,5 2 0,72-125 0,-107 217-107,18-56-1,-23 57-361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7T07:33:34.439"/>
    </inkml:context>
    <inkml:brush xml:id="br0">
      <inkml:brushProperty name="width" value="0.2" units="cm"/>
      <inkml:brushProperty name="height" value="0.2" units="cm"/>
      <inkml:brushProperty name="color" value="#E71224"/>
    </inkml:brush>
  </inkml:definitions>
  <inkml:trace contextRef="#ctx0" brushRef="#br0">119 1542 2553,'10'-4'3448,"16"-12"-2289,-1-1 0,0-1 0,34-35 0,-45 40-1065,-1-1 0,-1 0 0,0-1 0,-1 0 0,0-1 0,-2 0 0,12-26 0,-17 30-54,0 0 1,-2 0-1,1-1 0,-1 1 0,-1-1 0,0 0 1,-1 1-1,0-1 0,-1 0 0,-1 1 1,-2-14-1,2 18-39,0 0 1,0 0-1,-1-1 1,0 2-1,-1-1 1,1 0-1,-1 1 1,-1-1-1,0 1 1,0 0-1,0 1 1,-1-1-1,1 1 1,-2 0-1,1 0 1,-1 1-1,-8-6 1,10 9-8,0 0 1,-1 0-1,1 1 1,-1 0 0,0 0-1,1 0 1,-1 0-1,0 1 1,1 0 0,-1 0-1,0 1 1,0-1 0,1 1-1,-1 0 1,1 1-1,-1 0 1,1-1 0,0 2-1,-1-1 1,-8 6-1,-4 2-5,1 1 0,0 1 0,1 0 0,-21 21 1,31-27 16,1-1 1,0 1 0,0 0 0,0 0 0,1 1 0,0-1 0,0 1 0,1 0 0,0 0 0,0 0-1,0 1 1,1-1 0,0 1 0,1-1 0,0 1 0,0 0 0,0-1 0,1 11 0,1-7 7,1 0 1,0 0-1,1-1 1,0 1-1,0-1 1,1 1-1,1-1 1,0 0-1,0-1 1,0 1 0,2-1-1,8 11 1,16 19 25,2-1 0,1-3 1,2 0-1,48 36 1,-69-61-9,-1-1 1,2 0-1,-1-1 1,1-1 0,1-1-1,26 8 1,-31-11-4,1-1 1,0-1 0,-1 1-1,1-2 1,0 0 0,0-1-1,0 0 1,-1-1-1,1 0 1,13-4 0,1-3 42,-1-1 0,-1-1 0,1-1 0,-2-1 0,0-1 1,0-1-1,-1-1 0,-1-1 0,-1-1 0,0-1 0,-2-1 0,0-1 1,-1 0-1,-1-2 0,-2 0 0,0 0 0,-1-1 0,-1-1 0,-2-1 0,0 0 1,10-39-1,-4-3-35,-3-1 1,-3-1 0,-3 0-1,-1-79 1,-10 25-8,-27-183 1,27 286-32,-1 0 0,0 0 1,-2 0-1,-1 0 0,-17-36 0,18 46-1,0 1-1,-1-1 1,-1 1 0,1 1 0,-2-1 0,1 1-1,-1 1 1,-1-1 0,1 1 0,-1 1-1,-16-9 1,9 7-11,-1 1 0,0 0-1,-1 1 1,-30-7 0,38 11-1,0 1-1,-1 1 1,1 0 0,-1 0-1,1 1 1,-1 0 0,1 1-1,0 1 1,-15 3 0,21-4 3,0 1 0,1 0 0,-1 0 0,1 0 0,-1 0 0,1 1 1,0 0-1,0 0 0,0 0 0,1 1 0,-1-1 0,1 1 0,0-1 0,-5 9 0,3-5 0,1 1-1,0 0 0,1 0 0,0 0 1,1 1-1,-1-1 0,-1 17 0,2-5-4,1 1 1,1-1-1,1 1 0,0-1 0,2 0 0,7 31 1,-3-30 9,1 0 0,0 0 0,2-1 0,0 0 0,2-1 0,0 0 0,1-1 0,0 0 0,2-1 0,0-1 0,1 0 0,0-1 0,2 0 0,20 12 0,24 14 15,3-4 0,131 56 0,-134-66 27,2-3 0,0-2 0,2-3 0,78 12 0,-127-29 11,0-1-1,1-1 1,-1 0-1,0-1 1,0-1 0,0-1-1,0 0 1,-1-1 0,1-1-1,-1-1 1,0 0-1,0-1 1,-1-1 0,0 0-1,0-1 1,-1 0-1,0-2 1,0 1 0,12-15-1,-23 22-177,-1 0-1,0 0 0,1 0 1,-1 0-1,-1-1 0,1 1 1,0-1-1,-1 1 0,0-1 1,2-6-1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7T07:32:20.639"/>
    </inkml:context>
    <inkml:brush xml:id="br0">
      <inkml:brushProperty name="width" value="0.2" units="cm"/>
      <inkml:brushProperty name="height" value="0.2" units="cm"/>
      <inkml:brushProperty name="color" value="#E71224"/>
    </inkml:brush>
  </inkml:definitions>
  <inkml:trace contextRef="#ctx0" brushRef="#br0">418 212 8010,'-6'-21'249,"0"0"1,-1 1 0,-18-35-1,22 48-230,-1-1-1,-1 2 0,1-1 0,-1 0 0,0 1 1,-1 0-1,0 0 0,0 1 0,0 0 0,0 0 1,-1 0-1,0 1 0,-8-5 0,12 8 4,-1-1-1,1 1 0,0 0 1,-1 0-1,1 0 0,-1 1 1,0-1-1,1 1 0,-1 0 1,1 0-1,-1 0 0,0 0 1,1 1-1,-1 0 0,1-1 1,-1 1-1,-4 2 0,3 0-24,0 0 0,0 0 0,0 0 1,0 1-1,1-1 0,0 1 0,0 0 0,0 1 0,0-1 0,-3 5 0,-5 10-29,1 1 1,1 0-1,1 0 0,-9 31 1,-17 48-40,-34 158 0,67-240 74,1 0 0,0 0 0,1 0 0,1 0 1,0 0-1,2-1 0,5 22 0,-2-15 3,1-1 0,0 0 0,2-1 0,20 36 0,-26-51 11,1-1 0,0 0 0,-1 0-1,1 0 1,1-1 0,-1 0 0,1 1 0,0-2 0,0 1-1,0 0 1,0-1 0,1 0 0,-1 0 0,10 3 0,-7-4 38,1 0 1,0 0 0,-1-1 0,1 0-1,0 0 1,0-1 0,0-1 0,0 1-1,12-3 1,-3-1 36,1-1 1,-1-1-1,0-1 0,0 0 0,-1-2 1,0 1-1,0-2 0,28-22 0,-35 24-65,-1-1 0,0 1-1,-1-2 1,0 1 0,0-1 0,-1 0-1,0-1 1,-1 1 0,0-1-1,-1-1 1,0 1 0,-1-1-1,0 0 1,-1 0 0,0 0 0,-1 0-1,1-22 1,-3-9 154,-1 0 1,-3 1-1,-17-78 1,2 6 312,9 49-284,4 34-83,-3-63 0,11 88-500,3 20 278,3 26 81,-2 18-2,-4-27-11,1 0-1,1 0 0,2 0 0,1-1 0,22 58 1,-20-70 41,0-1 0,0 0-1,2 0 1,0-1 0,1 0 0,1-1 0,26 25 0,-29-32-11,0 0 0,0-1 0,0 0 0,1-1 0,0 0 0,0-1 0,1 0 0,-1-1 0,1 0 0,0-1 0,0 0 0,0-1 0,22 2 0,32-5-1169</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7T07:32:21.345"/>
    </inkml:context>
    <inkml:brush xml:id="br0">
      <inkml:brushProperty name="width" value="0.2" units="cm"/>
      <inkml:brushProperty name="height" value="0.2" units="cm"/>
      <inkml:brushProperty name="color" value="#E71224"/>
    </inkml:brush>
  </inkml:definitions>
  <inkml:trace contextRef="#ctx0" brushRef="#br0">1 110 2361,'0'0'4600,"0"5"-4556,0 0-50,0 0 0,0 0 0,1 0 0,0 0 0,0 0 0,0 0 0,0 0 0,1 0 0,0 0 0,0-1 0,0 1 0,1-1 0,0 1 0,-1-1 0,2 0 0,-1 0 0,0 0 0,1-1 0,-1 1 0,1-1 0,0 0 0,5 3 0,-5-3 63,1 0 0,-1 0-1,1-1 1,-1 0 0,1 0 0,0 0 0,0 0 0,0-1-1,0 1 1,0-1 0,0-1 0,0 1 0,0-1-1,1 0 1,-1 0 0,0 0 0,0-1 0,0 0-1,0 0 1,0 0 0,0-1 0,9-3 0,-12 4 13,0 0 0,0-1 1,0 1-1,0 0 0,-1-1 1,1 1-1,0-1 0,-1 0 1,1 0-1,-1 1 0,0-1 1,1 0-1,-1 0 0,0 0 1,0 0-1,0-1 0,-1 1 1,1 0-1,0 0 0,-1-1 1,1 1-1,-1 0 0,0 0 1,0-1-1,0 1 0,0 0 1,0-1-1,-1 1 0,1 0 1,-2-5-1,-2-5 51,0-1 0,-1 1-1,0 0 1,-9-15 0,5 12 74,-27-59 436,35 74-634,1 0 0,-1 0 0,1 0 0,0 0 0,-1 0 0,1 0 0,-1 0 0,1 0 0,-1 0 1,1 0-1,0 0 0,-1 0 0,1 0 0,-1 0 0,1 0 0,-1 0 0,1 1 0,0-1 0,-1 0 0,1 0 0,0 0 0,-1 1 0,1-1 0,0 0 1,-1 1-1,1-1 0,0 0 0,-1 1 0,1-1 0,0 0 0,0 1 0,-1-1 0,1 0 0,0 1 0,-2 5-35,-1-1 0,1 0 1,1 1-1,-1-1 0,1 1 0,0 0 0,0 8 0,0-3-64,-4 37-468</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7T07:28:41.813"/>
    </inkml:context>
    <inkml:brush xml:id="br0">
      <inkml:brushProperty name="width" value="0.2" units="cm"/>
      <inkml:brushProperty name="height" value="0.2" units="cm"/>
      <inkml:brushProperty name="color" value="#E71224"/>
    </inkml:brush>
  </inkml:definitions>
  <inkml:trace contextRef="#ctx0" brushRef="#br0">0 0 8242,'8'11'82,"1"-1"1,0 1-1,1-2 1,0 1-1,1-2 1,-1 1-1,2-1 1,18 10 0,26 19 26,-41-23-105,0 0 0,-1 1 0,0 0 0,-1 1 0,-1 1 0,-1 0 0,0 0 0,-1 1 0,-1 1 1,-1-1-1,0 2 0,6 23 0,2 24-18,-3 0 1,6 88-1,-17-135 15,40 351-11,34 370 35,-67-625-58,28 278 63,-22-285-484,45 163 0,-18-144-1124</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7T07:32:21.862"/>
    </inkml:context>
    <inkml:brush xml:id="br0">
      <inkml:brushProperty name="width" value="0.2" units="cm"/>
      <inkml:brushProperty name="height" value="0.2" units="cm"/>
      <inkml:brushProperty name="color" value="#E71224"/>
    </inkml:brush>
  </inkml:definitions>
  <inkml:trace contextRef="#ctx0" brushRef="#br0">129 69 3969,'-11'-6'1088,"6"3"-808,0 0 0,0 1 0,-1-1 0,1 1 0,0 0 0,-1 1 0,-5-2 0,10 3-260,0 0-1,0 0 1,0 0 0,0 0-1,0 1 1,0-1-1,0 0 1,0 0-1,0 1 1,0-1-1,1 0 1,-1 1-1,0-1 1,0 1 0,0-1-1,0 1 1,1-1-1,-2 2 1,0 0-5,1-1 0,0 1 0,0 0 0,0 0-1,1-1 1,-1 1 0,0 0 0,1 0 0,-1 0 0,1 0 0,-1 0 0,1 3 0,0 2-11,-1-1-1,2 1 1,-1-1-1,1 1 0,0-1 1,0 1-1,1-1 1,0 0-1,3 8 1,-4-10 16,0-1 1,1-1-1,-1 1 0,1 0 1,0 0-1,0 0 0,0-1 0,0 1 1,0-1-1,0 0 0,1 1 1,-1-1-1,1 0 0,0-1 1,0 1-1,-1 0 0,1-1 1,0 1-1,0-1 0,5 1 0,-7-2 39,0 1-1,0-1 1,0 0-1,0 0 1,-1 0-1,1 0 1,0 0-1,0 0 0,0 0 1,0 0-1,0 0 1,-1 0-1,1-1 1,0 1-1,0 0 0,0-1 1,0 1-1,-1 0 1,1-1-1,0 1 1,-1-1-1,1 1 1,0-1-1,-1 0 0,2 0 1,-1-1 61,0 0-1,0 1 1,-1-1 0,1 0-1,-1 0 1,1 1 0,-1-1-1,0 0 1,1 0 0,-1 0 0,0-3-1,-1-4 246,0 0-1,0 0 0,-6-17 0,6 21-282,-22-57 546,22 59-609,-1-1 1,0 1-1,1 0 1,-1 0-1,0-1 1,-1 2-1,1-1 1,0 0-1,-1 0 1,0 1-1,0-1 1,0 1-1,0 0 1,0 0-1,-3-2 1,5 4-26,-1 0-1,1 0 1,0 0-1,-1 0 1,1 0 0,0 0-1,0 0 1,-1 0-1,1 0 1,0 1 0,0-1-1,0 1 1,-1-1 0,1 1-1,0-1 1,0 1-1,0 0 1,0-1 0,0 1-1,0 0 1,0 0-1,0 0 1,0 0 0,0 0-1,1 0 1,-1 0-1,0 0 1,1 0 0,-1 0-1,0 0 1,1 0 0,-1 2-1,-14 41-111,15-44 118,-3 12-195,1 0 1,0 0-1,0 17 1,2 7-984</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7T07:32:23.036"/>
    </inkml:context>
    <inkml:brush xml:id="br0">
      <inkml:brushProperty name="width" value="0.2" units="cm"/>
      <inkml:brushProperty name="height" value="0.2" units="cm"/>
      <inkml:brushProperty name="color" value="#E71224"/>
    </inkml:brush>
  </inkml:definitions>
  <inkml:trace contextRef="#ctx0" brushRef="#br0">1 1638 3857,'2'-11'933,"0"0"0,1-1 0,7-18 0,-9 28-755,0 0 0,0 0-1,0 0 1,0 0 0,0 0-1,0 1 1,1-1 0,-1 0-1,1 1 1,-1-1 0,1 1-1,2-3 1,-3 4-152,0 0-1,0 0 0,0-1 1,-1 1-1,1 0 1,0 0-1,0 0 1,0 0-1,0 0 1,0 0-1,0 0 0,0 0 1,0 0-1,0 1 1,0-1-1,-1 0 1,1 1-1,0-1 0,0 0 1,0 1-1,0-1 1,-1 1-1,1-1 1,0 1-1,0 0 0,-1-1 1,1 1-1,0 0 1,-1-1-1,1 2 1,6 8-20,0 1 1,-1 0 0,-1 0 0,1 1 0,-2-1 0,0 1-1,0 0 1,3 22 0,2 2 8,-4-13 19,2 0 1,0-1-1,2 0 1,0 0-1,2-1 1,0-1-1,22 31 773,-20-108 668,-10 28-1178,-1 0-104,2 0 0,1 0 0,9-30 0,-12 53-192,0 0 0,0 0 0,0 0 0,1 0 0,0 0 0,0 1 0,0 0 0,1-1 1,0 1-1,0 0 0,1 1 0,-1-1 0,1 1 0,0 0 0,0 0 0,0 0 0,0 1 1,1-1-1,11-4 0,-12 7-8,0 0 0,0 0 1,0 0-1,0 1 1,0 0-1,0 0 0,0 0 1,0 0-1,0 1 1,0 0-1,0 0 0,0 0 1,0 1-1,0 0 0,-1-1 1,1 2-1,0-1 1,-1 1-1,0-1 0,0 1 1,0 0-1,0 1 0,0-1 1,0 1-1,-1-1 1,5 8-1,4 4 33,-1 1 0,0 0 1,-1 1-1,-1 0 0,10 29 0,-19-46-22,0 0 0,0-1-1,0 1 1,1 0 0,-1 0-1,0 0 1,0 0-1,0 0 1,0 0 0,0 0-1,0 0 1,0 0 0,0-1-1,0 1 1,0 0-1,1 0 1,-1 0 0,0 0-1,0 0 1,0 0 0,0 0-1,0 0 1,0 0-1,0 0 1,1 0 0,-1 0-1,0 0 1,0 0 0,0 0-1,0 0 1,0 0-1,0 0 1,1 0 0,-1 0-1,0 0 1,0 0 0,0 0-1,0 0 1,0 0-1,0 0 1,0 0 0,0 0-1,1 0 1,-1 1 0,0-1-1,0 0 1,0 0-1,0 0 1,0 0 0,0 0-1,0 0 1,0 0 0,0 0-1,0 0 1,0 1-1,0-1 1,1 0 0,-1 0-1,0 0 1,0 0 0,0 0-1,0 0 1,0 1-1,0-1 1,0 0 0,0 0-1,0 0 1,0 0 0,0 0-1,4-15 92,2-23 33,-3-22 117,-3 37-158,1 0-1,1 0 0,2 0 1,0 0-1,12-37 1,-16 58-97,1 0 0,-1 0 0,1 1 1,0-1-1,0 0 0,-1 0 0,1 0 1,0 1-1,1-1 0,-1 1 1,0-1-1,0 1 0,1-1 0,-1 1 1,1 0-1,-1-1 0,1 1 0,0 0 1,-1 0-1,1 0 0,0 0 0,0 1 1,-1-1-1,1 0 0,0 1 0,0 0 1,4-1-1,-1 2-20,0 0 1,1 0-1,-1 1 0,0 0 0,0 0 1,0 0-1,-1 1 0,7 3 1,16 9 43,-5-6-20,-1-2 0,1 0 0,0-2 0,1 0 0,-1-1 0,1-2 0,-1 0 0,1-1 0,0-1 0,0-2 0,0 0 0,-1-1 0,31-9 0,-47 11 39,0-1 0,0 0-1,0-1 1,0 1 0,-1-1-1,1 0 1,-1 0 0,0-1-1,0 0 1,0 0 0,0 0-1,-1 0 1,1-1 0,-1 0-1,6-10 1,-5 7 26,-2 0 0,1-1 0,-1 1 1,-1-1-1,1 0 0,-1 0 0,-1 0 0,0 0 0,0 0 1,-1-16-1,-50-587 472,46 579-519,-3-27-10,-22-153 7,23 184-13,-1 0 0,-2 0 0,0 1 0,-2 0-1,-15-26 1,16 38-20,0 0 0,-2 1 0,1 1 0,-2 0 0,0 1 0,-1 0 0,0 1 0,-1 0 0,0 1 0,-1 1 0,0 0 0,0 1 0,-1 1 0,-22-7 0,27 11-15,-1 0 0,1 1 0,-1 1 0,0 0-1,0 1 1,1 0 0,-1 1 0,0 0 0,-19 4 0,22-2 11,1 0 0,0 1 0,-1 0 0,1 1 0,0 0 0,0 0 0,1 1 0,-1 0 0,1 1 0,0 0 0,1 0 0,-1 0 0,-8 11 0,8-7 2,1 1 0,0 0 0,1 0 0,0 0 0,0 1 0,1-1 0,1 2 0,0-1 0,1 0 0,0 1 0,1-1 0,0 1 0,1 0 0,1 18 1,1 8-42,2 0 1,2 0 0,13 54 0,-12-69 42,1 0 1,2-1-1,0 1 1,1-2 0,2 1-1,0-2 1,1 1 0,2-2-1,0 0 1,1-1 0,0 0-1,2-1 1,0-1 0,1-1-1,34 22 1,4-1 48,1-3 0,1-2 0,2-3 1,2-2-1,76 21 0,-114-41 28,48 8-1,-64-14-148,0 0-1,0-1 0,0 0 0,-1 0 1,1-1-1,0 0 0,0-1 1,-1 0-1,11-4 0,13-8-1076</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7T07:32:23.319"/>
    </inkml:context>
    <inkml:brush xml:id="br0">
      <inkml:brushProperty name="width" value="0.2" units="cm"/>
      <inkml:brushProperty name="height" value="0.2" units="cm"/>
      <inkml:brushProperty name="color" value="#E71224"/>
    </inkml:brush>
  </inkml:definitions>
  <inkml:trace contextRef="#ctx0" brushRef="#br0">1 635 7274,'20'-40'864,"7"-1"520,4-8 24,13-4-191,4 0-425,16-1-440,10 1-136,14 1-176,1-8-48,-3 3-288,-9 2-224,-22 14-865,-5 15-911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7T07:32:23.709"/>
    </inkml:context>
    <inkml:brush xml:id="br0">
      <inkml:brushProperty name="width" value="0.2" units="cm"/>
      <inkml:brushProperty name="height" value="0.2" units="cm"/>
      <inkml:brushProperty name="color" value="#E71224"/>
    </inkml:brush>
  </inkml:definitions>
  <inkml:trace contextRef="#ctx0" brushRef="#br0">22 54 3017,'-1'0'58,"0"1"1,0-1-1,-1 1 1,1-1 0,0 1-1,0 0 1,0 0 0,0-1-1,0 1 1,0 0-1,0 0 1,0 0 0,0 0-1,0 0 1,1 0 0,-1 1-1,0-1 1,1 0-1,-1 0 1,1 0 0,-1 1-1,1-1 1,-1 0-1,1 1 1,0-1 0,0 0-1,0 1 1,0-1 0,0 0-1,0 1 1,0-1-1,0 0 1,0 1 0,1 1-1,-1-1 10,1 0 0,-1 1-1,1-1 1,-1 0 0,1 0 0,0 0-1,0 0 1,0 0 0,0 0 0,0 0-1,0 0 1,0 0 0,1 0 0,-1-1-1,1 1 1,-1-1 0,1 1 0,0-1-1,0 1 1,3 1 0,-1-2 142,-1 0 0,1-1 0,0 1 0,-1-1 1,1 0-1,0 0 0,-1-1 0,1 1 0,0-1 0,-1 1 0,1-1 1,0 0-1,-1-1 0,0 1 0,1-1 0,-1 1 0,0-1 1,0 0-1,1 0 0,-2 0 0,1-1 0,0 1 0,0-1 1,-1 1-1,4-6 0,-3 5-133,-1 0 0,1 0 0,-1 0 0,0 0 0,0 0 0,0-1 0,-1 1 0,1-1 0,-1 0 0,1 1 1,-1-1-1,-1 0 0,1 0 0,0 1 0,-1-1 0,0 0 0,0 0 0,0 0 0,0 0 0,-1 0 0,1 1 0,-1-1 0,-2-7 0,-4 4-634,0 6-847</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7T07:33:54.053"/>
    </inkml:context>
    <inkml:brush xml:id="br0">
      <inkml:brushProperty name="width" value="0.2" units="cm"/>
      <inkml:brushProperty name="height" value="0.2" units="cm"/>
      <inkml:brushProperty name="color" value="#E71224"/>
    </inkml:brush>
  </inkml:definitions>
  <inkml:trace contextRef="#ctx0" brushRef="#br0">21 177 1472,'1'-4'20,"-1"1"0,1-1 1,0 0-1,0 1 0,0-1 0,0 1 0,0 0 0,1-1 0,0 1 0,-1 0 0,4-3 0,-3 2 239,0 0-1,0 1 0,0-1 0,0 0 0,-1 0 0,1 0 0,1-8 0,23-81 3512,-42 100-3086,12-4-654,-1 0-1,0 1 0,1 0 1,0-1-1,0 2 0,0-1 1,0 0-1,1 1 0,0 0 1,0-1-1,0 1 1,0 1-1,1-1 0,0 0 1,0 0-1,0 1 0,1 0 1,-2 5-1,2 3 89,0 1 0,1-1 0,0 1 0,1-1 0,6 29 0,25 73 208,-8-35-9,-19-63-162,0-1-1,2 0 1,0 0 0,1 0 0,0-1 0,2 0 0,0 0-1,14 16 1,2-3 25,0-2 0,58 47 1,-44-39 106,49 55 1,20 20 608,-93-96-824,0-2 0,1 0-1,1 0 1,0-2 0,31 14-1,64 10 70,-83-26-44,0 1 0,50 22 0,-59-15-599</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7T07:33:54.821"/>
    </inkml:context>
    <inkml:brush xml:id="br0">
      <inkml:brushProperty name="width" value="0.2" units="cm"/>
      <inkml:brushProperty name="height" value="0.2" units="cm"/>
      <inkml:brushProperty name="color" value="#E71224"/>
    </inkml:brush>
  </inkml:definitions>
  <inkml:trace contextRef="#ctx0" brushRef="#br0">11 70 3849,'-2'-2'167,"1"0"0,0-1 0,-1 1 0,1 0 0,1-1 0,-1 1 0,0-1 0,0 0 0,1 1 0,0-1 0,-1 1 0,1-1 0,0 0 0,0 1 0,1-5 0,0 5-150,-1 1 0,1-1 0,0 1 0,0-1 0,0 1 0,0 0 0,0 0 0,0-1 0,0 1-1,0 0 1,1 0 0,-1 0 0,0 0 0,1 0 0,-1 0 0,0 1 0,1-1 0,-1 0 0,1 1 0,0-1 0,-1 1 0,1-1 0,-1 1 0,1 0 0,0 0 0,-1 0 0,3 0 0,18-1 200,0 1-1,0 1 1,0 1-1,41 9 1,84 31 29,-119-33-219,-7-2 64,-1 1 0,0 1-1,0 1 1,-1 1-1,0 1 1,28 22-1,0 7 247,43 49 1,60 45 163,-59-57 107,-74-62-545,-2 1-1,0 1 0,-1 0 0,0 0 0,-2 2 1,0-1-1,-1 2 0,-2-1 0,0 1 1,-1 1-1,0 0 0,5 31 0,-8-21 31,0 1 0,-2 0 0,-1-1 0,-2 1 0,-1 0 0,-2 0 0,-1 0 0,-9 34 0,6-40-55,2 1 0,-4 50-1,8-47-227</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7T07:33:57.213"/>
    </inkml:context>
    <inkml:brush xml:id="br0">
      <inkml:brushProperty name="width" value="0.2" units="cm"/>
      <inkml:brushProperty name="height" value="0.2" units="cm"/>
      <inkml:brushProperty name="color" value="#E71224"/>
    </inkml:brush>
  </inkml:definitions>
  <inkml:trace contextRef="#ctx0" brushRef="#br0">1 196 2409,'7'-67'5762,"5"77"-5721,2 17-55,-12-24 15,-1 1 1,1-1 0,0 0-1,-1 0 1,1 0-1,1 0 1,-1 0 0,0 0-1,1 0 1,-1 0 0,1-1-1,0 0 1,0 1-1,0-1 1,0 0 0,0 0-1,1-1 1,6 3-1,-3-2 20,0 0 0,0-1-1,0 0 1,0-1 0,1 1-1,-1-2 1,0 1 0,0-1-1,0 0 1,0 0 0,0-1-1,0 1 1,0-2 0,0 1-1,-1-1 1,7-4 0,-9 5-4,0 0 0,-1 0 1,1 0-1,-1-1 0,0 0 1,0 1-1,0-1 0,0 0 1,0-1-1,-1 1 0,1 0 1,-1-1-1,0 0 0,0 1 0,0-1 1,0 0-1,-1 0 0,0 0 1,0 0-1,0 0 0,0 0 1,0 0-1,-1 0 0,0-1 1,0 1-1,0 0 0,0 0 1,-2-5-1,1 4-8,-1-1-1,0 1 1,0 0-1,0 0 1,-1 0 0,0 1-1,0-1 1,0 0-1,0 1 1,-1 0-1,0 0 1,1 0 0,-2 0-1,1 1 1,0-1-1,-1 1 1,1 0 0,-1 1-1,0-1 1,0 1-1,-10-3 1,11 3-17,-1 0-1,0 1 1,0 0-1,0 0 1,0 1-1,0-1 1,0 1-1,1 0 1,-1 0-1,0 1 1,0 0-1,0 0 1,0 0-1,0 0 1,0 1-1,1-1 1,-1 1 0,1 0-1,-1 1 1,1-1-1,0 1 1,0 0-1,0 0 1,-6 6-1,4-2-58,1 0-1,-1 1 1,1 0-1,1 0 1,-1 0 0,-5 17-1,2 5-645</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7T07:33:57.840"/>
    </inkml:context>
    <inkml:brush xml:id="br0">
      <inkml:brushProperty name="width" value="0.2" units="cm"/>
      <inkml:brushProperty name="height" value="0.2" units="cm"/>
      <inkml:brushProperty name="color" value="#E71224"/>
    </inkml:brush>
  </inkml:definitions>
  <inkml:trace contextRef="#ctx0" brushRef="#br0">41 76 3113,'-2'0'119,"-1"1"1,1-1 0,0 1 0,0-1 0,0 1 0,0 0-1,0 0 1,0 0 0,0 0 0,0 1 0,0-1 0,0 1-1,0-1 1,1 1 0,-1-1 0,1 1 0,-1 0 0,1-1-1,-2 5 1,2-5-83,1 1-1,0 0 1,-1 0 0,1-1-1,0 1 1,0 0-1,0 0 1,0-1 0,0 1-1,1 0 1,-1-1-1,1 1 1,-1 0 0,1-1-1,-1 1 1,1 0-1,0-1 1,0 1 0,0-1-1,0 1 1,0-1-1,0 0 1,0 1 0,0-1-1,1 0 1,1 2-1,9 8 118,1 0 0,0 0 0,18 10 0,-28-18-89,1-1 0,-1 0 1,0-1-1,1 1 1,-1-1-1,1 1 0,0-1 1,-1 0-1,1 0 1,0-1-1,0 1 0,0-1 1,-1 0-1,1 0 0,0 0 1,0 0-1,0-1 1,-1 1-1,1-1 0,6-2 1,-7 1 62,0 0 0,-1-1 0,1 1 0,-1 0 1,0-1-1,1 0 0,-1 0 0,0 1 0,0-1 0,-1 0 1,1-1-1,-1 1 0,1 0 0,-1 0 0,0-1 0,0 1 1,-1 0-1,1-1 0,-1 1 0,1-4 0,0-11 116,0-1-1,-3-23 1,2 41-243,0-4 20,0-1 1,-1 0-1,0 0 0,0 0 0,-1 0 0,1 1 1,-5-11-1,5 16-21,1-1 0,-1 0-1,1 0 1,-1 0 0,0 1 0,1-1 0,-1 0 0,0 1 0,1-1 0,-1 0-1,0 1 1,0-1 0,0 1 0,0-1 0,0 1 0,1 0 0,-1-1-1,0 1 1,0 0 0,-2-1 0,1 1-4,0 1 0,0-1 0,0 0 1,0 1-1,0-1 0,0 1 0,1 0 0,-1-1 1,0 1-1,0 0 0,0 0 0,1 0 0,-1 1 0,-1 1 1,-5 3-89,2 0 1,-1 1-1,1-1 1,0 2 0,0-1-1,1 1 1,0 0-1,0 0 1,1 0-1,-5 12 1,2 1-1128</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7T07:34:01.031"/>
    </inkml:context>
    <inkml:brush xml:id="br0">
      <inkml:brushProperty name="width" value="0.2" units="cm"/>
      <inkml:brushProperty name="height" value="0.2" units="cm"/>
      <inkml:brushProperty name="color" value="#E71224"/>
    </inkml:brush>
  </inkml:definitions>
  <inkml:trace contextRef="#ctx0" brushRef="#br0">2 387 6697,'0'-1'100,"0"0"-1,-1 0 0,1-1 1,0 1-1,0 0 0,0 0 0,0-1 1,0 1-1,0 0 0,0 0 0,0 0 1,1-1-1,-1 1 0,0 0 1,1 0-1,-1 0 0,1 0 0,-1 0 1,1-1-1,0 1 0,-1 0 0,1 0 1,0 0-1,1-1 0,0 2-55,0-1 0,-1 0 1,1 1-1,0-1 0,0 1 0,0-1 0,0 1 0,0 0 0,0 0 0,0 0 0,0 0 0,0 0 0,0 0 1,0 1-1,0-1 0,3 2 0,11 1 45,0 1 1,-1 0 0,1 2-1,-1 0 1,0 1-1,-1 0 1,0 1-1,0 0 1,-1 1 0,0 1-1,21 20 1,19 28 15,35 33-114,-80-83 155,1-1-1,1 0 1,-1 0-1,1-1 1,1 0-1,-1-1 0,1 0 1,14 4 581,-22-19 922,-1-12-1528,-2-1 0,0 0 0,-1 1-1,-1-1 1,-1 1 0,-8-28-1,0-12 13,-38-280 76,48 334-274,1 4 9,0 0 1,0 0-1,0 0 0,-1 0 1,0 0-1,0 0 1,0 0-1,0 0 0,-1 0 1,1 1-1,-1-1 0,0 1 1,-3-6-1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7T07:34:01.593"/>
    </inkml:context>
    <inkml:brush xml:id="br0">
      <inkml:brushProperty name="width" value="0.2" units="cm"/>
      <inkml:brushProperty name="height" value="0.2" units="cm"/>
      <inkml:brushProperty name="color" value="#E71224"/>
    </inkml:brush>
  </inkml:definitions>
  <inkml:trace contextRef="#ctx0" brushRef="#br0">98 150 9562,'0'0'60,"0"-1"0,0 0 0,0 0 0,0 1 0,0-1 0,0 0 0,-1 1-1,1-1 1,0 0 0,0 0 0,-1 1 0,1-1 0,0 0 0,-1 1 0,1-1 0,-1 1 0,1-1 0,-1 0 0,1 1 0,-1-1 0,1 1 0,-1-1-1,1 1 1,-1 0 0,0-1 0,1 1 0,-1 0 0,0-1 0,1 1 0,-2 0 0,1 0-38,-1 0-1,1 1 1,0 0 0,-1-1 0,1 1 0,0 0-1,0-1 1,-1 1 0,1 0 0,0 0-1,0 0 1,0 0 0,0 0 0,-1 2 0,-5 7-26,1-1 0,0 1 1,0-1-1,1 2 1,1-1-1,-1 0 1,2 1-1,-4 16 1,1-2-6,2 1 1,-2 39-1,5-50 2,1-1 0,1 0-1,0 0 1,1 1 0,0-1-1,2 0 1,-1-1 0,2 1-1,0-1 1,11 22 0,-11-25 8,1-1 1,1 0-1,-1-1 0,2 0 1,-1 0-1,1 0 1,0-1-1,1 0 1,-1 0-1,1-1 1,1-1-1,-1 1 1,1-1-1,17 5 0,-13-5 49,0 0-1,0-2 1,0 0-1,1 0 0,-1-2 1,1 1-1,-1-2 1,1 0-1,24-4 0,-32 3 52,0 0-1,0-1 0,-1 0 0,1 0 0,0-1 0,-1 0 0,1 0 0,-1-1 0,0 1 1,0-1-1,0-1 0,-1 1 0,0-1 0,0 0 0,0 0 0,0 0 0,-1-1 1,1 0-1,-1 0 0,-1 0 0,6-12 0,-3 1 37,-1-1 0,0 1 0,-1-1 0,-1 0 0,-1-1 0,-1 1-1,0 0 1,-3-20 0,-3-20 70,-14-65 0,15 100-165,-1 1 1,-1-1-1,-1 1 1,-18-37-1,23 54-49,-1 0 0,0 0 0,-1 0 0,1 0 0,-1 1 0,0 0 0,0 0 0,0 0 0,-1 0 0,-7-5 0,8 7-15,1 1 0,-1-1 0,1 1 0,-1 0 0,1 0-1,-1 0 1,0 0 0,0 1 0,1 0 0,-1 0 0,0 0 0,1 0-1,-1 0 1,0 1 0,0-1 0,1 1 0,-1 0 0,-4 2-1,-24 13-763,-3 6-424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7T07:28:42.831"/>
    </inkml:context>
    <inkml:brush xml:id="br0">
      <inkml:brushProperty name="width" value="0.2" units="cm"/>
      <inkml:brushProperty name="height" value="0.2" units="cm"/>
      <inkml:brushProperty name="color" value="#E71224"/>
    </inkml:brush>
  </inkml:definitions>
  <inkml:trace contextRef="#ctx0" brushRef="#br0">1663 244 8514,'-5'-1'23,"0"-1"1,0 1-1,0-1 1,0 0-1,0 0 1,0 0-1,1-1 0,-1 0 1,1 0-1,0 0 1,-1 0-1,2 0 1,-1-1-1,0 0 1,1 0-1,-1 0 1,1 0-1,0-1 1,1 1-1,-1-1 0,1 1 1,0-1-1,0 0 1,0 0-1,1 0 1,0 0-1,0-1 1,0 1-1,0 0 1,1 0-1,0 0 0,0-1 1,0 1-1,1 0 1,0 0-1,0 0 1,0-1-1,4-7 1,-2 4-40,1 0 0,0 0 1,9-13-1,-12 20 4,0 0 1,1 0-1,-1 0 0,0 0 1,1 0-1,-1 0 0,1 1 0,0-1 1,0 1-1,0-1 0,0 1 1,0-1-1,0 1 0,0 0 1,0 0-1,0 0 0,1 0 1,-1 1-1,0-1 0,3 0 1,-4 1 0,0 1 1,1-1 0,-1 0 0,0 1 0,0 0-1,1-1 1,-1 1 0,0 0 0,0-1 0,0 1-1,0 0 1,0 0 0,0 0 0,0 0 0,0 0-1,0 0 1,-1 0 0,1 0 0,0 0 0,-1 1-1,2 1 1,10 30-73,-10-26 69,134 353 289,-29-41 106,-24-60-213,34 46-8,123 356 231,-157-420-59,-60-187-186,1-2 0,46 72 0,-14-38-71,-5 3 0,-3 2 0,48 130 0,-86-197-54,-6-15 12,-1 0-1,0 0 1,0 0-1,2 18 1,-5-26-25,0-1 0,0 1 0,0 0 0,0 0 0,-1 0 1,1 0-1,-1 0 0,1 0 0,0-1 0,-1 1 0,1 0 0,-1 0 1,0-1-1,1 1 0,-1 0 0,1-1 0,-1 1 0,0 0 0,0-1 0,1 1 1,-1-1-1,0 1 0,0-1 0,-1 1 0,-27 10 99,23-9-92,-331 85 162,-9-28-93,273-48-49,-45 12 25,-193 62 0,-102 68 108,262-94 10,63-30 153,-2-4 1,-112 17 0,111-25-99,32-2-203,1 3 0,0 3-1,-93 48 1,62-28-5,-60 32 296,146-72-198,20-2-2233,7-7-349</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7T07:34:01.891"/>
    </inkml:context>
    <inkml:brush xml:id="br0">
      <inkml:brushProperty name="width" value="0.2" units="cm"/>
      <inkml:brushProperty name="height" value="0.2" units="cm"/>
      <inkml:brushProperty name="color" value="#E71224"/>
    </inkml:brush>
  </inkml:definitions>
  <inkml:trace contextRef="#ctx0" brushRef="#br0">1 1 9898,'0'0'1120,"7"21"-1024,3 4-24,3 5-16,3 5-8,-4 1 8,3-1 0,-3-4-312,1-5-1288</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7T07:34:02.283"/>
    </inkml:context>
    <inkml:brush xml:id="br0">
      <inkml:brushProperty name="width" value="0.2" units="cm"/>
      <inkml:brushProperty name="height" value="0.2" units="cm"/>
      <inkml:brushProperty name="color" value="#E71224"/>
    </inkml:brush>
  </inkml:definitions>
  <inkml:trace contextRef="#ctx0" brushRef="#br0">0 94 8754,'0'3'12,"1"1"-18,0-1 1,0 1-1,0 0 1,0-1-1,0 1 1,1-1-1,0 1 1,0-1-1,0 0 1,0 0-1,0 0 1,1 0-1,-1 0 1,1-1-1,0 1 1,0-1-1,0 1 1,4 1-1,4 4 2,1 0 0,0-1 0,24 10 0,-17-11 29,0 1 0,1-2 0,38 5 0,-50-9 64,1 0 1,-1-1-1,0 1 1,1-2-1,-1 1 1,1-1-1,-1-1 0,0 0 1,0 0-1,0 0 1,15-7-1,-21 8-49,-1 0 0,1 0-1,-1 0 1,0-1 0,0 1 0,0 0 0,1 0 0,-1-1-1,0 1 1,-1 0 0,1-1 0,0 1 0,0-1-1,-1 1 1,1-1 0,0 0 0,-1 1 0,0-1-1,1 0 1,-1 1 0,0-1 0,0 0 0,0 1-1,0-1 1,0 0 0,0 1 0,-1-1 0,1 0-1,0 1 1,-1-1 0,1 0 0,-1 1 0,0-1-1,0 1 1,-1-3 0,-2-4 123,-1-1 0,-1 1 0,0 0 0,-10-12 1,9 12-100,-4-5 106,-1-1-1,-1 2 0,0 0 0,-18-12 0,29 22-228,-1 0 0,0 0 0,1 0 0,-1 1 0,0-1 0,0 1-1,0 0 1,0 0 0,0 0 0,0 0 0,-1 0 0,1 1-1,0-1 1,0 1 0,-1 0 0,1 0 0,0 0 0,0 1 0,0-1-1,-1 1 1,1 0 0,0 0 0,0 0 0,0 0 0,0 0-1,0 1 1,0-1 0,1 1 0,-1 0 0,-3 2 0,-16 20-2515</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7T07:34:02.989"/>
    </inkml:context>
    <inkml:brush xml:id="br0">
      <inkml:brushProperty name="width" value="0.2" units="cm"/>
      <inkml:brushProperty name="height" value="0.2" units="cm"/>
      <inkml:brushProperty name="color" value="#E71224"/>
    </inkml:brush>
  </inkml:definitions>
  <inkml:trace contextRef="#ctx0" brushRef="#br0">404 1085 6737,'-17'0'93,"0"0"1,0 1-1,-1 1 0,1 0 0,1 1 0,-1 1 0,0 1 0,1 0 0,0 1 0,0 1 0,0 0 0,1 1 0,0 1 0,1 0 0,0 1 0,0 1 0,1 0 0,-19 22 0,22-23-116,1 1-1,0 1 1,1 0 0,1 0-1,-1 0 1,2 1-1,0 0 1,1 0-1,0 1 1,-3 15 0,6-18 23,0 0 0,1 0 1,0 0-1,1 0 0,0 0 1,1 0-1,1 0 0,-1 0 0,2 0 1,-1 0-1,1-1 0,1 1 1,0-1-1,6 11 0,-4-11 20,1 1 1,0-1-1,1 0 0,0-1 0,0 0 0,1 0 0,0 0 0,0-2 0,1 1 0,0-1 0,1 0 0,0-1 0,0 0 0,0-1 0,0 0 0,1-1 0,0 0 0,0-1 0,0-1 0,0 1 0,0-2 0,23 1 0,-17-2 166,-1-1-1,1 0 0,-1-1 1,1-1-1,-1 0 0,0-1 1,0-1-1,-1-1 0,1-1 1,-1 0-1,-1-1 0,1 0 1,-1-1-1,-1-1 0,23-20 0,-16 9 41,-2-2 0,0 0-1,-1-2 1,-2 0-1,0 0 1,-2-2 0,0 0-1,-2 0 1,-2-1-1,0-1 1,11-55-1,-12 30-139,-2-1 1,-3 0-1,-2 0 0,-2 0 0,-12-86 0,3 88-69,-2 1 0,-2 1 1,-32-79-1,-78-141-44,112 248 22,-1-2-5,-2 0 0,-1 1-1,-27-34 1,35 49-3,-1 0 0,0 1 0,0-1 0,-1 2 0,0-1 0,-1 2 0,0-1 0,0 1 0,0 0 0,0 1 0,-16-5 0,23 9 0,0 0-1,0 1 1,0-1 0,0 1 0,-1-1 0,1 1-1,0 0 1,0 0 0,-1 1 0,1-1-1,0 1 1,0-1 0,0 1 0,0 0 0,0 0-1,0 1 1,0-1 0,0 0 0,0 1-1,0 0 1,1 0 0,-1 0 0,0 0 0,1 0-1,0 0 1,0 1 0,0-1 0,0 1 0,0-1-1,-3 6 1,-2 5-28,1 1 1,0 0-1,0 0 1,2 0-1,-5 22 0,1 3-6,1 1-1,2 0 1,0 55-1,5-70 18,2 1 1,0-1-1,2 0 0,1 0 0,1 0 0,14 39 1,-1-17-3,3-1 0,1-1 0,2 0 0,2-2 0,3-2 0,0 0 0,3-2 0,1-1 0,2-2 0,1-1 0,2-3 0,76 50 0,2-15-767,-7-2-1330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7T07:34:08.370"/>
    </inkml:context>
    <inkml:brush xml:id="br0">
      <inkml:brushProperty name="width" value="0.2" units="cm"/>
      <inkml:brushProperty name="height" value="0.2" units="cm"/>
      <inkml:brushProperty name="color" value="#E71224"/>
    </inkml:brush>
  </inkml:definitions>
  <inkml:trace contextRef="#ctx0" brushRef="#br0">252 1807 4265,'-1'0'76,"0"0"0,0 0-1,-1 0 1,1 0 0,0 0 0,0 0 0,0 0 0,0 0 0,-1 0 0,1-1-1,0 1 1,0 0 0,0-1 0,0 1 0,0-1 0,0 0 0,0 1-1,0-1 1,-1-1 0,1 1 2,1-1 0,-1 1 0,1-1 0,-1 0 0,1 1 0,0-1 0,-1 0 0,1 0 0,0 1 0,0-1-1,1-2 1,0-7 406,0 0 0,1 0 0,5-17 0,-5 23-410,0 0-1,0-1 1,-1 1-1,0-1 1,0 0-1,0 1 1,-1-1-1,1 0 0,-1 0 1,-1 1-1,1-1 1,-1 0-1,0 1 1,-1-1-1,-3-10 1,-10-15 657,-1 1-91,1-1 1,-16-51-1,-28-106-148,-30-110-130,85 278-355,1 0-1,0 0 1,1 0 0,2-1 0,0 1 0,1-1-1,1 1 1,0 0 0,2 0 0,1 0-1,9-28 1,11-21 64,2 0 1,70-124-1,-80 166-69,1 0 0,1 2 0,1 0 0,1 1 0,1 2 0,2 0 0,0 1 0,1 1 0,39-23 0,-31 24-23,1 2 0,64-24 0,-82 36 10,0 0-1,1 1 1,-1 1 0,1 1 0,0 0-1,0 1 1,0 1 0,29 2 0,-39 0-21,1-1 0,-1 1 0,0 0 1,1 1-1,-1-1 0,0 1 1,-1 1-1,1-1 0,0 1 1,-1 1-1,0-1 0,0 1 1,0 0-1,-1 0 0,1 1 1,-1 0-1,-1 0 0,1 0 1,-1 0-1,0 1 0,0-1 0,-1 1 1,0 0-1,5 14 0,-4 1-1411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7T07:34:09.887"/>
    </inkml:context>
    <inkml:brush xml:id="br0">
      <inkml:brushProperty name="width" value="0.2" units="cm"/>
      <inkml:brushProperty name="height" value="0.2" units="cm"/>
      <inkml:brushProperty name="color" value="#E71224"/>
    </inkml:brush>
  </inkml:definitions>
  <inkml:trace contextRef="#ctx0" brushRef="#br0">1 706 5753,'2'-6'1514,"3"-6"-913,1 0 0,1 0 0,0 0 0,1 1 0,11-13 0,54-57 1224,-50 57-1723,287-296 134,-285 295-305,2 2-1,1 1 1,1 1-1,0 2 0,2 1 1,41-19-1,-6 10-716</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7T07:34:10.230"/>
    </inkml:context>
    <inkml:brush xml:id="br0">
      <inkml:brushProperty name="width" value="0.2" units="cm"/>
      <inkml:brushProperty name="height" value="0.2" units="cm"/>
      <inkml:brushProperty name="color" value="#E71224"/>
    </inkml:brush>
  </inkml:definitions>
  <inkml:trace contextRef="#ctx0" brushRef="#br0">52 116 5393,'-5'-8'252,"-1"1"229,1 0-1,0 0 1,1-1-1,-1 1 1,1-1 0,1 0-1,-1-1 1,1 1-1,1-1 1,0 1-1,-2-13 1,12 40-504,-3-11 39,20 49 142,2-2 0,3-1 0,3-1 0,1-2 0,3-1 0,2-2 0,2-2 0,68 60 0,61 35-349,-129-106-1051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7T07:34:11.060"/>
    </inkml:context>
    <inkml:brush xml:id="br0">
      <inkml:brushProperty name="width" value="0.2" units="cm"/>
      <inkml:brushProperty name="height" value="0.2" units="cm"/>
      <inkml:brushProperty name="color" value="#E71224"/>
    </inkml:brush>
  </inkml:definitions>
  <inkml:trace contextRef="#ctx0" brushRef="#br0">273 491 4089,'0'-105'1686,"-3"-47"570,1 132-2027,-1-1 0,0 0 0,-2 1 1,0 0-1,-9-21 0,13 38-212,0 0 0,-1 0 1,1 0-1,-1 0 0,1 0 0,-1 1 0,0-1 1,0 1-1,0 0 0,0-1 0,0 1 0,-1 0 1,1 0-1,-5-2 0,6 3-15,-1 1 0,0-1 0,0 1 0,0 0 0,1-1 0,-1 1 0,0 0 0,0 0 0,0 0 0,0 1-1,1-1 1,-1 0 0,0 1 0,0-1 0,0 1 0,1 0 0,-1-1 0,0 1 0,1 0 0,-1 0 0,1 0 0,-1 0 0,1 0 0,-1 0 0,1 1 0,-2 1 0,-10 10-15,0 1 1,1 0-1,1 1 0,0 0 1,1 1-1,1 0 1,0 1-1,-10 29 1,7-12 1,1 1 0,2 0 0,-6 55 1,12-69 2,2 1 0,0-1 0,1 1 0,2-1 0,3 22 0,-3-34 17,0-2 1,0 1-1,1 0 1,0 0 0,0-1-1,1 1 1,4 7-1,-5-12 21,0 1-1,0-1 1,0 1-1,0-1 1,0 0-1,0 0 1,1-1-1,0 1 1,-1-1-1,1 1 1,0-1-1,0 0 1,8 2-1,-9-3 22,0-1 0,0 1-1,0-1 1,0 0 0,0 0 0,0 0 0,0-1-1,0 1 1,0 0 0,0-1 0,0 0-1,0 0 1,0 0 0,-1 0 0,1 0-1,0-1 1,-1 1 0,1-1 0,-1 0 0,1 1-1,-1-1 1,0 0 0,3-3 0,4-5 123,0-1 1,0 0-1,10-19 1,-18 29-169,12-21 198,-1-1-1,-1 0 1,-1 0 0,-1-1-1,-1 0 1,7-38 0,10-150 2017,-24 195-2052,3-5-13,-3 22-154,-1 0 0,0-1-1,0 1 1,0 0 0,0 0 0,0-1 0,1 1-1,-1 0 1,0 0 0,0-1 0,0 1 0,1 0-1,-1 0 1,0 0 0,0-1 0,1 1 0,-1 0-1,0 0 1,1 0 0,-1 0 0,0 0 0,1 0-1,-1 0 1,0-1 0,0 1 0,1 0 0,-1 0-1,0 0 1,1 0 0,0 0 0,1 2-5,1-1 1,-1 1 0,0 0-1,1 0 1,-1-1-1,0 1 1,0 1-1,0-1 1,0 0 0,2 4-1,58 66-15,124 109 0,-114-116 40,107 126-1,-133-132-5,195 236 72,-209-260-70,68 85 66,-91-107-59,-1 0 0,0 0 0,-1 0 0,0 1 0,-1 0 0,0 0 0,6 28 0,-11-36-10,0 0 0,-1 0 0,0 0 0,0 0 0,0 0 0,0 0 0,-1-1 0,0 1 0,0 0 0,-1 0 0,0 0 0,0-1 0,0 1 0,0-1 0,-1 1 0,0-1 0,0 0 0,-1 0 0,1 0 0,-1-1 0,0 1 0,0-1 0,-1 0 0,1 0 0,-1 0 0,0-1 0,-6 4 0,3-3 0,0 0 0,0 0 0,-1 0-1,0-1 1,1-1 0,-1 1 0,0-2-1,-1 1 1,1-1 0,0 0 0,0-1-1,0 0 1,-1-1 0,1 0 0,0 0-1,0-1 1,-11-3 0,7 0-8,0 0 1,0-1-1,1 0 0,0-1 1,0-1-1,0 1 0,1-2 0,1 0 1,-1 0-1,-16-20 0,15 13 11,0 0-1,1-1 1,1 0-1,1-1 1,1 0-1,-13-37 1,11 16-3,2 0 0,1 0 1,2-1-1,1 0 0,3 0 1,1 0-1,6-43 0,7-7-540,4 0-1,4 1 0,4 1 1,4 2-1,75-157 0,-50 145-1078,1 11-266</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7T07:34:11.734"/>
    </inkml:context>
    <inkml:brush xml:id="br0">
      <inkml:brushProperty name="width" value="0.2" units="cm"/>
      <inkml:brushProperty name="height" value="0.2" units="cm"/>
      <inkml:brushProperty name="color" value="#E71224"/>
    </inkml:brush>
  </inkml:definitions>
  <inkml:trace contextRef="#ctx0" brushRef="#br0">101 1237 2745,'3'-1'4078,"5"-4"-3625,0 0 0,-1 0 0,0-1 0,0 0 1,0 0-1,-1 0 0,0-1 0,0 0 0,-1 0 1,0-1-1,5-8 0,2-5-102,-2-1 0,0 1 0,9-30 1,-13 27-203,0 0 0,-1 0 0,-1 0 0,0-39-1,-4 52-110,0 0-1,0-1 0,-1 1 1,-1 0-1,0-1 0,-1 1 0,0 0 1,0 0-1,-1 1 0,-1-1 1,0 1-1,-6-11 0,9 18-37,-1 0 0,1 0-1,0 1 1,-1-1 0,1 1 0,-1-1-1,0 1 1,0 0 0,0 0 0,0 0 0,0 0-1,0 1 1,0-1 0,-1 1 0,1 0-1,-1 0 1,1 0 0,-1 0 0,1 0-1,-1 1 1,1 0 0,-1 0 0,0 0-1,1 0 1,-1 0 0,1 1 0,-1 0-1,1 0 1,-1 0 0,1 0 0,-1 0-1,1 0 1,0 1 0,0 0 0,0 0-1,0 0 1,0 0 0,0 0 0,0 0-1,1 1 1,-1-1 0,1 1 0,-3 4 0,-4 4-15,0 2 1,1-1 0,0 1 0,2 0 0,-1 0 0,1 1 0,1 0 0,-4 16 0,4-6-4,0 0-1,1 1 1,2-1-1,0 30 1,3-40 10,1 0 0,0-1 0,1 1 0,0-1 0,1 1 1,0-1-1,1 0 0,1-1 0,0 1 0,1-1 0,0-1 0,17 22 0,-10-15-2,1-2 0,1 0 0,0-1 0,1-1 0,1 0 0,0-2 0,28 16 0,-40-25 17,0 0-1,0 0 1,1-1 0,0 1-1,-1-1 1,1-1 0,0 1-1,0-1 1,0 0 0,0-1-1,0 0 1,0 0 0,0 0-1,0-1 1,8-1 0,-9 0 2,0-1 1,0 1-1,0-1 1,0 0 0,0 0-1,-1-1 1,0 1-1,1-1 1,-1-1-1,0 1 1,-1-1 0,1 1-1,-1-1 1,0-1-1,0 1 1,3-8-1,4-7 45,-1 0 0,-1 0 0,0-1-1,-2-1 1,-1 1 0,7-41 0,-9 28 12,-1-1 0,-2 1 0,-7-63 1,-9 2 68,-4 1 1,-37-109 0,35 131-75,-35-109 20,43 144-65,-2 2 1,-33-60 0,43 88-16,0 0 0,0 0 0,-1 0 0,1 1 0,-2 0 0,1 0 1,-14-9-1,18 13-8,0 1 1,0-1 0,-1 1-1,1 0 1,0 0 0,-1 0-1,1 0 1,-1 0 0,1 0-1,-1 1 1,1-1 0,-1 1-1,0 0 1,1-1 0,-1 1-1,0 1 1,1-1 0,-1 0-1,1 1 1,-1-1 0,0 1-1,1 0 1,-1 0 0,1 0-1,0 0 1,-1 0 0,1 0-1,-4 4 1,3-2-7,0 0 1,1 0-1,0 0 0,0 1 1,0-1-1,0 1 0,0 0 1,1-1-1,-1 1 0,1 0 1,0 0-1,0 0 0,1 0 1,-1 0-1,1 0 0,0 0 0,0 0 1,1 6-1,1 9-20,0 1-1,7 24 1,-3-20 13,1-1 0,1 0 0,1-1 0,0 0 0,2 0 0,1-1 0,1-1 0,0 0 1,2 0-1,20 20 0,-15-19 12,2-1 1,1 0-1,0-2 1,2-1-1,0-1 1,0-2-1,55 24 1,131 36 186,30 12-2679,-202-70 345</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7T07:34:11.937"/>
    </inkml:context>
    <inkml:brush xml:id="br0">
      <inkml:brushProperty name="width" value="0.2" units="cm"/>
      <inkml:brushProperty name="height" value="0.2" units="cm"/>
      <inkml:brushProperty name="color" value="#E71224"/>
    </inkml:brush>
  </inkml:definitions>
  <inkml:trace contextRef="#ctx0" brushRef="#br0">12 249 8010,'-11'-5'2976,"15"-11"-1599,12-7-241,17-17-536,7-8-168,18-8-488,5-4-616</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7T07:34:12.516"/>
    </inkml:context>
    <inkml:brush xml:id="br0">
      <inkml:brushProperty name="width" value="0.2" units="cm"/>
      <inkml:brushProperty name="height" value="0.2" units="cm"/>
      <inkml:brushProperty name="color" value="#E71224"/>
    </inkml:brush>
  </inkml:definitions>
  <inkml:trace contextRef="#ctx0" brushRef="#br0">40 174 3361,'-7'-27'1490,"0"0"1,2 0-1,1-1 1,0-34-1,4 60-1223,0 5-232,0 1 0,0 0 0,0 0 0,0-1 1,0 1-1,-1 0 0,-1 6 0,-2 9 46,0 36 163,3 0-1,2-1 0,2 1 0,3-1 0,2 1 0,2-2 1,3 1-1,23 62 0,-7-41-200,3-1 1,4-2-1,2-2 1,84 116-1,-55-98 20,63 88 158,-5-12 27,-104-142-208,1 0 0,0-1 0,2-2-1,44 30 1,-20-22 51,102 41 0,59 5 122,-176-62-176,21 6-545,101 17 0,-81-23-1476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7T07:28:44.084"/>
    </inkml:context>
    <inkml:brush xml:id="br0">
      <inkml:brushProperty name="width" value="0.2" units="cm"/>
      <inkml:brushProperty name="height" value="0.2" units="cm"/>
      <inkml:brushProperty name="color" value="#E71224"/>
    </inkml:brush>
  </inkml:definitions>
  <inkml:trace contextRef="#ctx0" brushRef="#br0">0 1013 5761,'59'-27'1558,"48"-22"-242,164-102 0,-40-11-1205,122-78-107,-175 142-147,3 8 1,249-85-1,-420 171 148,1 0 1,0 1-1,0 0 0,1 1 0,18-2 0,-28 4-26,1 0 0,-1 0 0,0 0 0,0 0-1,0 0 1,0 1 0,0-1 0,0 1 0,0-1-1,0 1 1,0 0 0,0 0 0,0 0 0,0 0-1,-1 0 1,1 0 0,0 1 0,0-1-1,-1 0 1,1 1 0,-1-1 0,0 1 0,1 0-1,-1-1 1,0 1 0,0 0 0,0 0 0,0 0-1,0 0 1,-1 0 0,1 0 0,0 0 0,-1 0-1,0 0 1,1 2 0,0 24-947</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7T07:34:17.801"/>
    </inkml:context>
    <inkml:brush xml:id="br0">
      <inkml:brushProperty name="width" value="0.2" units="cm"/>
      <inkml:brushProperty name="height" value="0.2" units="cm"/>
      <inkml:brushProperty name="color" value="#E71224"/>
    </inkml:brush>
  </inkml:definitions>
  <inkml:trace contextRef="#ctx0" brushRef="#br0">34 114 3497,'-1'-14'962,"-2"0"0,0 1 0,0-1-1,-2 1 1,1-1 0,-10-17 652,13 45-1588,4 6 27,1-1 1,1 0-1,1 1 1,0-1-1,1-1 1,1 0-1,1 0 1,1 0-1,0-1 1,1-1-1,1 1 1,0-2-1,1 0 1,19 17 0,-26-27-6,1 1 0,0-1 1,0-1-1,0 1 0,0-1 1,1 0-1,0-1 1,-1 0-1,1 0 0,1 0 1,-1-1-1,0 0 0,0-1 1,1 0-1,-1 0 1,1-1-1,-1 0 0,1-1 1,-1 0-1,0 0 0,1 0 1,-1-1-1,0-1 1,0 1-1,0-1 0,0-1 1,-1 1-1,1-1 1,-1-1-1,0 1 0,0-1 1,0 0-1,-1-1 0,0 0 1,7-8-1,7-8-259,-2-1-1,-1 0 1,-1-2 0,-1 0-1,16-38 1,-10 17-1339</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7T07:34:18.347"/>
    </inkml:context>
    <inkml:brush xml:id="br0">
      <inkml:brushProperty name="width" value="0.2" units="cm"/>
      <inkml:brushProperty name="height" value="0.2" units="cm"/>
      <inkml:brushProperty name="color" value="#E71224"/>
    </inkml:brush>
  </inkml:definitions>
  <inkml:trace contextRef="#ctx0" brushRef="#br0">15 88 912,'-4'24'541,"0"-8"-25,1 0 0,1 0 0,1 0 0,0 28-1,1-41-429,1 0-1,-1 0 1,0-1-1,1 1 0,0 0 1,-1-1-1,1 1 1,0 0-1,0-1 0,1 1 1,-1-1-1,0 1 1,1-1-1,0 0 0,-1 0 1,1 0-1,0 0 1,0 0-1,0 0 0,0 0 1,1-1-1,-1 1 1,0-1-1,1 1 1,-1-1-1,1 0 0,0 0 1,-1 0-1,1 0 1,0-1-1,-1 1 0,1-1 1,5 1-1,-4-1-16,1 0 0,-1 0 0,0 0 0,0-1-1,0 0 1,1 1 0,-1-1 0,0-1 0,0 1 0,0-1 0,0 1 0,-1-1-1,1 0 1,0-1 0,-1 1 0,4-3 0,-2 0 54,0 0 0,0 0 0,-1-1 0,0 1 0,0-1 0,0 0 0,0 0 0,-1 0 0,3-9 1,-2 6-29,-2 1 1,1-1 0,-1 0 0,0 1 0,-1-1 0,0 0 0,0 0 0,-1 0-1,0-1 1,-1 1 0,0 0 0,0 1 0,-1-1 0,0 0 0,-5-12 0,7 19-92,-1-1 1,0 1-1,0 0 1,-1-1 0,1 1-1,0 0 1,-1 0-1,1 0 1,-1 0 0,0 0-1,0 0 1,0 1-1,0-1 1,0 0 0,0 1-1,0 0 1,0-1-1,-1 1 1,1 0 0,0 0-1,-1 0 1,1 1-1,-1-1 1,1 0-1,-1 1 1,1 0 0,-1-1-1,1 1 1,-1 0-1,0 1 1,1-1 0,-1 0-1,1 1 1,-1-1-1,1 1 1,-1 0 0,-4 2-1,4-1-35,-1 0 0,0 1 0,0-1-1,1 1 1,0 0 0,-1 0 0,1 0-1,0 1 1,1-1 0,-1 1 0,1-1 0,-1 1-1,1 0 1,0 0 0,0 0 0,1 0 0,-1 0-1,1 1 1,0-1 0,0 0 0,0 7 0,1 18-695</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7T07:34:19.207"/>
    </inkml:context>
    <inkml:brush xml:id="br0">
      <inkml:brushProperty name="width" value="0.2" units="cm"/>
      <inkml:brushProperty name="height" value="0.2" units="cm"/>
      <inkml:brushProperty name="color" value="#E71224"/>
    </inkml:brush>
  </inkml:definitions>
  <inkml:trace contextRef="#ctx0" brushRef="#br0">30 177 2625,'-1'-2'4579,"-7"5"-4179,6-1-388,1-1 0,-1 1-1,0 0 1,1-1 0,-1 1-1,1 0 1,0 0 0,0 0-1,0 0 1,0 0 0,0 0-1,0 0 1,0 1 0,0-1-1,1 0 1,-1 0 0,1 1-1,0-1 1,0 0 0,0 1 0,0-1-1,0 0 1,0 1 0,0-1-1,1 0 1,0 0 0,-1 1-1,1-1 1,0 0 0,0 0-1,0 0 1,0 0 0,0 0-1,0 0 1,1 0 0,1 2-1,-2-4 23,0 1-1,-1 0 1,1-1-1,0 1 1,0-1-1,0 1 1,0-1-1,0 1 1,0-1-1,0 0 1,0 1-1,1-1 1,-1 0-1,0 0 1,0 0-1,0 0 1,0 0-1,0 0 1,0 0-1,0 0 1,0 0 0,0-1-1,1 1 1,-1 0-1,0-1 1,0 1-1,0-1 1,0 1-1,0-1 1,-1 1-1,1-1 1,0 0-1,0 1 1,0-1-1,0 0 1,-1 0-1,1 0 1,0 1-1,-1-1 1,1 0-1,-1 0 1,1 0-1,0-2 1,2-3 86,0 1 1,0-1 0,0 0-1,-1 0 1,0 0 0,2-8 0,-2 2-7,-1-1 1,0 0 0,-1 1 0,-1-1-1,-3-23 1,2 27-62,0 1-1,0-1 0,0 1 1,-1 0-1,0 0 0,-1 0 1,0 0-1,0 0 0,-7-9 1,10 16-55,1 1 1,0 0-1,0-1 1,-1 1 0,1 0-1,0-1 1,0 1-1,-1-1 1,1 1-1,-1 0 1,1 0-1,0-1 1,-1 1 0,1 0-1,-1 0 1,1-1-1,0 1 1,-1 0-1,1 0 1,-1 0-1,1 0 1,-1 0 0,1 0-1,-1 0 1,1-1-1,-1 2 1,1-1-1,-1 0 1,1 0-1,0 0 1,-1 0 0,1 0-1,-1 0 1,0 1-1,-8 15-153,2 24-593,7-7-312</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7T07:34:19.661"/>
    </inkml:context>
    <inkml:brush xml:id="br0">
      <inkml:brushProperty name="width" value="0.2" units="cm"/>
      <inkml:brushProperty name="height" value="0.2" units="cm"/>
      <inkml:brushProperty name="color" value="#E71224"/>
    </inkml:brush>
  </inkml:definitions>
  <inkml:trace contextRef="#ctx0" brushRef="#br0">1 35 9650,'0'0'734,"9"9"-613,14 25-90,-17-23-41,2 1 0,-1-1 0,2-1 0,-1 0 0,14 12 0,-20-20 37,1 1 0,0-1 0,0 0 0,1-1 0,-1 1 0,0 0 0,0-1 0,1 0 0,-1 0 0,1 0 0,-1 0 0,1-1 0,0 1 0,-1-1 0,1 0 0,0 0 0,-1 0 0,1 0-1,-1-1 1,1 1 0,-1-1 0,1 0 0,-1 0 0,6-3 0,-7 4 15,0-1-1,0 0 0,0 0 1,0 0-1,0 0 0,0 0 1,0 0-1,-1 0 0,1-1 1,0 1-1,-1-1 0,1 1 1,-1-1-1,0 1 0,1-1 1,-1 0-1,0 0 0,0 0 1,0 0-1,0 0 0,0 0 1,0-3-1,-1 2 3,0 0 0,0 0 0,0 0 0,-1 0 0,1 0 0,-1 1 1,0-1-1,1 0 0,-1 0 0,-1 1 0,1-1 0,0 1 0,-1-1 0,-2-3 0,-3-3 54,-1 0 0,0 1 0,0 0 0,0 0 1,-1 0-1,0 2 0,-14-9 0,21 13-96,-1 1 0,0-1 1,0 1-1,0-1 0,0 1 0,0 0 1,0 0-1,-1 1 0,1-1 0,0 1 1,0-1-1,-1 1 0,1 0 1,0 0-1,0 0 0,-1 1 0,-5 1 1,6-1-14,0 1 1,0 0-1,0 0 1,0 0 0,0 0-1,0 1 1,0 0 0,1-1-1,-1 1 1,1 0-1,0 0 1,0 0 0,0 0-1,0 0 1,-2 7 0,1-4-35,1-1 0,-1 1 0,1 0 0,1 0 0,-1 0 0,1 0 0,0 0 0,0 0 0,1 0 1,-1 0-1,1 0 0,1 0 0,-1 0 0,3 9 0,4 0-820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7T07:34:20.881"/>
    </inkml:context>
    <inkml:brush xml:id="br0">
      <inkml:brushProperty name="width" value="0.2" units="cm"/>
      <inkml:brushProperty name="height" value="0.2" units="cm"/>
      <inkml:brushProperty name="color" value="#E71224"/>
    </inkml:brush>
  </inkml:definitions>
  <inkml:trace contextRef="#ctx0" brushRef="#br0">116 191 5097,'2'-39'627,"-1"26"-315,0 0 0,-1-1 0,0 1 0,-1 0-1,-1-1 1,0 1 0,-5-15 0,7 26-307,-1 0 1,0 0-1,0 1 0,0-1 0,0 0 1,0 1-1,0-1 0,-1 1 0,1-1 1,0 1-1,-1-1 0,1 1 1,-1 0-1,1 0 0,-1 0 0,0 0 1,0 0-1,1 0 0,-1 0 0,0 1 1,0-1-1,0 0 0,0 1 0,0 0 1,0-1-1,0 1 0,0 0 0,0 0 1,0 0-1,0 0 0,0 1 1,0-1-1,0 0 0,1 1 0,-1 0 1,0-1-1,0 1 0,0 0 0,0 0 1,1 0-1,-1 0 0,0 0 0,1 0 1,-1 0-1,1 1 0,-1-1 0,1 1 1,0-1-1,0 1 0,-1-1 1,1 1-1,0 0 0,1 0 0,-1-1 1,-1 4-1,-4 14-27,1 0 0,1 0 0,1 1 0,1-1 0,0 39 0,4-20 12,1-1 0,10 43 0,-11-66 6,2 0-1,0-1 1,0 1-1,1-1 1,1 0-1,0-1 0,1 1 1,14 20-1,-14-25 8,1 1 0,0-1 0,0-1 0,1 0 0,0 0 0,0 0-1,0-1 1,1 0 0,0-1 0,0 0 0,15 4 0,52 12 64,-56-17 118,0 1 0,0 1 0,23 11 0,-42-16-159,0 0 0,0 0 1,0 0-1,0 0 0,0 0 1,0 1-1,-1-1 0,1 1 1,0-1-1,-1 1 0,1 0 1,-1 0-1,0-1 0,1 1 1,-1 0-1,0 0 0,0 0 1,0 1-1,0-1 0,-1 0 1,1 0-1,-1 0 0,1 1 1,-1-1-1,0 0 0,0 0 1,0 1-1,0-1 0,0 0 1,0 1-1,-1-1 0,1 0 1,-1 0-1,1 1 0,-1-1 1,-2 3-1,-3 9-18,-1-1 1,0 0-1,-1-1 1,-16 20-1,12-16-32,-14 18-271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7T07:34:21.178"/>
    </inkml:context>
    <inkml:brush xml:id="br0">
      <inkml:brushProperty name="width" value="0.2" units="cm"/>
      <inkml:brushProperty name="height" value="0.2" units="cm"/>
      <inkml:brushProperty name="color" value="#E71224"/>
    </inkml:brush>
  </inkml:definitions>
  <inkml:trace contextRef="#ctx0" brushRef="#br0">4 9 9706,'-4'-9'1696,"6"9"-1616,33 11-56,-9 13 8,2 9-8,2 6-8,4 4 8,-3 8 8,3 1-8,-5 3 0,-3-4-8,-6-10-824,-4-7-640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7T07:34:21.383"/>
    </inkml:context>
    <inkml:brush xml:id="br0">
      <inkml:brushProperty name="width" value="0.2" units="cm"/>
      <inkml:brushProperty name="height" value="0.2" units="cm"/>
      <inkml:brushProperty name="color" value="#E71224"/>
    </inkml:brush>
  </inkml:definitions>
  <inkml:trace contextRef="#ctx0" brushRef="#br0">0 133 10306,'34'-51'344,"3"8"-728,-5 5-768</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7T07:34:21.963"/>
    </inkml:context>
    <inkml:brush xml:id="br0">
      <inkml:brushProperty name="width" value="0.2" units="cm"/>
      <inkml:brushProperty name="height" value="0.2" units="cm"/>
      <inkml:brushProperty name="color" value="#E71224"/>
    </inkml:brush>
  </inkml:definitions>
  <inkml:trace contextRef="#ctx0" brushRef="#br0">0 369 9146,'6'-6'126,"1"1"0,-1 1 0,1-1 1,0 1-1,0 0 0,0 1 0,1 0 0,-1 0 0,1 1 1,0-1-1,0 2 0,0-1 0,-1 1 0,2 0 0,-1 1 1,0 0-1,0 0 0,12 2 0,-14-1-122,1 0 0,0 0 0,0 1 0,-1 0 0,1 0 0,-1 0 0,0 1 0,0 0 0,0 0 0,0 1 0,0 0 0,0 0 0,-1 0 1,0 0-1,0 1 0,0 0 0,-1 0 0,1 0 0,-1 1 0,-1 0 0,1-1 0,3 9 0,-5-9 6,-1 0 0,0 1 0,0-1 1,0 0-1,-1 1 0,0-1 0,0 0 0,0 1 0,0-1 1,-1 0-1,0 1 0,0-1 0,-1 0 0,1 0 0,-4 7 1,3-6 39,-1 0 0,0 0 1,-1 0-1,0 0 0,1 0 1,-2-1-1,1 0 0,0 0 1,-1 0-1,0-1 0,-10 8 1,15-12-4,-1 1 0,0 0 1,0-1-1,1 1 1,-1-1-1,0 1 1,0-1-1,0 1 0,0-1 1,0 1-1,1-1 1,-1 0-1,0 0 1,0 1-1,0-1 0,0 0 1,0 0-1,0 0 1,0 0-1,0 0 1,0 0-1,0 0 0,0-1 1,0 1-1,0 0 1,0 0-1,0-1 0,0 1 1,0 0-1,1-1 1,-1 1-1,0-1 1,0 0-1,0 1 0,1-1 1,-1 1-1,0-1 1,1 0-1,-1 0 1,0 1-1,1-1 0,-1 0 1,1 0-1,-1 0 1,1 0-1,0 0 1,-1 1-1,1-1 0,0-2 1,-2-5 217,0 0 1,1 0-1,0 0 0,1-15 1,0 17-229,13-426 107,-8 360-1479</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7T07:34:23.106"/>
    </inkml:context>
    <inkml:brush xml:id="br0">
      <inkml:brushProperty name="width" value="0.2" units="cm"/>
      <inkml:brushProperty name="height" value="0.2" units="cm"/>
      <inkml:brushProperty name="color" value="#E71224"/>
    </inkml:brush>
  </inkml:definitions>
  <inkml:trace contextRef="#ctx0" brushRef="#br0">1 56 7306,'0'-4'172,"1"1"0,0-1 0,0 1 0,0-1 0,1 1 1,-1 0-1,1-1 0,-1 1 0,1 0 0,0 0 0,1 0 0,3-4 1,-5 6-154,1 0 0,0 0 1,0 0-1,0 0 1,0 0-1,0 1 0,0-1 1,0 1-1,0-1 1,0 1-1,0 0 1,0-1-1,0 1 0,0 0 1,0 0-1,1 1 1,-1-1-1,0 0 0,0 1 1,0-1-1,0 1 1,0 0-1,0 0 0,2 1 1,8 3-6,0 1 0,-1 1-1,1 0 1,-1 0 0,13 12 0,51 53 44,-21-20-10,6-3 8,66 41 0,44 35 41,-149-106-80,0 0 1,-1 1-1,-2 1 0,0 1 0,22 34 0,1 20 85,-4 2-1,52 153 0,-77-192 176,-2 2 0,-1-1 0,-2 1 1,-2 1-1,-2-1 0,-2 1 0,-4 51 0,0-10-188</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7T07:34:23.763"/>
    </inkml:context>
    <inkml:brush xml:id="br0">
      <inkml:brushProperty name="width" value="0.2" units="cm"/>
      <inkml:brushProperty name="height" value="0.2" units="cm"/>
      <inkml:brushProperty name="color" value="#E71224"/>
    </inkml:brush>
  </inkml:definitions>
  <inkml:trace contextRef="#ctx0" brushRef="#br0">1 76 7362,'0'6'114,"0"0"1,1 0-1,-1 0 1,1 0 0,2 7-1,0-2-17,-3-11-90,0 1-1,0-1 1,0 1 0,0-1 0,0 0 0,0 1 0,0-1-1,0 1 1,0-1 0,0 0 0,0 1 0,0-1 0,1 1 0,-1-1-1,0 0 1,0 1 0,0-1 0,1 0 0,-1 1 0,0-1-1,0 0 1,1 1 0,-1-1 0,0 0 0,1 0 0,-1 1-1,0-1 1,1 0 0,-1 0 0,0 0 0,1 1 0,0-1 0,-1 0-3,3 1 25,0 0-1,1 0 0,-1-1 1,0 1-1,0-1 0,1 0 0,-1 0 1,0 0-1,1 0 0,-1-1 0,0 1 1,0-1-1,1 0 0,-1 0 0,0 0 1,0 0-1,0 0 0,0-1 0,0 0 1,0 1-1,-1-1 0,1 0 1,0 0-1,-1 0 0,5-6 0,-2 2 51,0 0 0,0 0-1,-1-1 1,0 0 0,0 0 0,-1 0-1,3-8 1,-5 13-26,0 0 0,0-1 0,-1 0-1,1 1 1,-1-1 0,0 1 0,0-1 0,0 1-1,0-1 1,0 0 0,-1-2 0,1 3-24,-1 1-1,1 0 1,-1 0 0,0-1 0,1 1 0,-1 0 0,0 0 0,0 0-1,0 0 1,1 0 0,-1 0 0,0 0 0,0 0 0,-1 0 0,1 1-1,0-1 1,0 0 0,0 1 0,0-1 0,-1 0 0,1 1 0,-2-1-1,1 1-37,0 0-1,0 0 0,0 0 1,0 0-1,0 0 0,0 0 1,0 0-1,1 1 0,-1-1 1,0 1-1,0-1 0,0 1 1,1 0-1,-1 0 0,0 0 1,1 0-1,-1 0 0,0 0 1,1 0-1,0 0 1,-1 1-1,1-1 0,0 1 1,0-1-1,-1 1 0,1-1 1,0 1-1,0 0 0,1-1 1,-1 1-1,0 0 0,0 3 1,-7 20-1213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7T07:28:44.428"/>
    </inkml:context>
    <inkml:brush xml:id="br0">
      <inkml:brushProperty name="width" value="0.2" units="cm"/>
      <inkml:brushProperty name="height" value="0.2" units="cm"/>
      <inkml:brushProperty name="color" value="#E71224"/>
    </inkml:brush>
  </inkml:definitions>
  <inkml:trace contextRef="#ctx0" brushRef="#br0">0 1 5905,'1'0'4441,"17"18"-3419,26 32-874,-21-16-55,-1 1 1,-3 1-1,0 1 1,-3 1-1,19 61 1,39 207 295,-64-259-276,13 65 120,96 493 837,-107-534-1028,79 385 303,-72-387-333,3-1-1,2 0 0,4-2 0,52 92 1,-39-91-228,83 154-2345,-86-130 190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7T07:34:24.108"/>
    </inkml:context>
    <inkml:brush xml:id="br0">
      <inkml:brushProperty name="width" value="0.2" units="cm"/>
      <inkml:brushProperty name="height" value="0.2" units="cm"/>
      <inkml:brushProperty name="color" value="#E71224"/>
    </inkml:brush>
  </inkml:definitions>
  <inkml:trace contextRef="#ctx0" brushRef="#br0">0 77 9210,'1'4'4,"-1"-1"-1,1 1 1,0-1 0,0 1-1,0-1 1,1 0 0,-1 0 0,1 1-1,0-1 1,0 0 0,0 0-1,0-1 1,0 1 0,1 0-1,-1-1 1,1 1 0,0-1 0,-1 0-1,1 0 1,0 0 0,0 0-1,1-1 1,-1 1 0,0-1-1,1 0 1,-1 0 0,0 0 0,7 1-1,-6-1 26,1 0 0,-1 0 0,0 0 0,1-1 0,-1 1 0,1-1 0,-1 0 0,1 0 0,-1-1 0,1 0 1,-1 1-1,0-1 0,1-1 0,-1 1 0,0-1 0,0 0 0,0 1 0,0-2 0,0 1 0,0 0 0,-1-1 0,7-6 0,-8 7 70,-1-1 0,0 1-1,0-1 1,0 1 0,-1-1 0,1 0 0,0 1 0,-1-1 0,0 0 0,0 1-1,0-1 1,0 0 0,0 0 0,0 1 0,-1-1 0,1 0 0,-1 1-1,0-1 1,0 0 0,0 1 0,0-1 0,0 1 0,0 0 0,-3-3 0,0-3 139,-1 0-1,0 1 1,-1-1 0,1 1 0,-13-11 0,13 18-307,3 2-50,-16 14-966</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7T07:34:24.625"/>
    </inkml:context>
    <inkml:brush xml:id="br0">
      <inkml:brushProperty name="width" value="0.2" units="cm"/>
      <inkml:brushProperty name="height" value="0.2" units="cm"/>
      <inkml:brushProperty name="color" value="#E71224"/>
    </inkml:brush>
  </inkml:definitions>
  <inkml:trace contextRef="#ctx0" brushRef="#br0">1 336 7866,'25'24'398,"0"0"-267,35 25 0,-53-43-5,0-2-1,0 1 1,0-1 0,1 0 0,-1-1-1,1 0 1,0 0 0,0 0-1,1-1 1,11 1 0,-17-2 26,-1-1 0,0 0 0,1 0 0,-1-1 1,1 1-1,-1 0 0,1-1 0,-1 1 0,0-1 0,0 0 0,1 0 1,-1 0-1,0 0 0,0 0 0,0-1 0,0 1 0,0 0 0,3-4 1,-2 2 35,-1 0 0,1 0 1,-1-1-1,0 1 1,0-1-1,0 0 0,-1 0 1,1 1-1,-1-1 0,1-5 1,1-5 79,-1-1 0,-1 1 0,-1 0 0,0-1 1,-2-18-1,-9-42-217,-4 2-1,-28-86 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7T07:34:25.047"/>
    </inkml:context>
    <inkml:brush xml:id="br0">
      <inkml:brushProperty name="width" value="0.2" units="cm"/>
      <inkml:brushProperty name="height" value="0.2" units="cm"/>
      <inkml:brushProperty name="color" value="#E71224"/>
    </inkml:brush>
  </inkml:definitions>
  <inkml:trace contextRef="#ctx0" brushRef="#br0">32 91 11410,'-1'0'52,"0"0"0,0 1 0,0-1 0,0 0-1,0 1 1,0-1 0,0 1 0,0-1-1,0 1 1,0-1 0,0 1 0,0 0 0,0-1-1,1 1 1,-1 0 0,0 0 0,0 0 0,1 0-1,-1 0 1,1 0 0,-1 0 0,1 0-1,-1 0 1,1 1 0,-8 29-77,7-11 50,-1 13-4,1 0 0,4 37 0,-2-61-20,0-1-1,1 1 1,0-1-1,0 0 1,0 0-1,1 0 1,1 0-1,-1 0 0,1-1 1,0 1-1,1-1 1,0 0-1,9 10 1,-11-14 15,0-1 1,0 1 0,0-1 0,0 0-1,0 0 1,0 0 0,0-1 0,1 1-1,-1-1 1,1 1 0,-1-1 0,1 0-1,0-1 1,0 1 0,-1-1 0,1 1-1,0-1 1,0 0 0,-1 0 0,1-1-1,0 1 1,-1-1 0,1 0 0,0 0-1,-1 0 1,1 0 0,-1-1 0,1 1-1,-1-1 1,0 0 0,0 0 0,6-5-1,-2 1 88,0 1 0,-1-1 0,0-1-1,0 1 1,0-1 0,-1 0 0,0 0 0,0-1-1,-1 0 1,0 0 0,0 0 0,-1 0 0,3-11-1,-4 1 30,0 0 0,-1 1 0,-2-1 0,1 0 0,-2 1 0,0-1 0,-2 1 0,1-1 0,-2 1 0,-1 0 0,0 1-1,0-1 1,-2 1 0,-17-28 0,24 43-198,0-1 0,0 1 0,0-1 0,0 1 0,0-1 0,-1 1 0,1 0 0,0-1 0,-1 1 0,1 0 0,-1 0 0,1 0 0,-1 0 0,1 0 0,-1 0 0,0 1 0,1-1 0,-1 1 0,0-1 0,0 1 0,1-1 0,-1 1 0,0 0 0,0 0 0,0 0 0,0 0 0,1 0 0,-1 0 0,0 0 0,0 1 0,0-1 0,1 1 0,-4 1 0,-11 10-2913</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7T07:34:25.313"/>
    </inkml:context>
    <inkml:brush xml:id="br0">
      <inkml:brushProperty name="width" value="0.2" units="cm"/>
      <inkml:brushProperty name="height" value="0.2" units="cm"/>
      <inkml:brushProperty name="color" value="#E71224"/>
    </inkml:brush>
  </inkml:definitions>
  <inkml:trace contextRef="#ctx0" brushRef="#br0">1 9 12803,'1'-6'512,"9"3"-216,-1 6-200,2 5-40,1 7-8,2 4-8,-2 2-8,2 1 0,-4-1 0,-2 0 8,-2-4-416,3-1-704</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7T07:34:25.532"/>
    </inkml:context>
    <inkml:brush xml:id="br0">
      <inkml:brushProperty name="width" value="0.2" units="cm"/>
      <inkml:brushProperty name="height" value="0.2" units="cm"/>
      <inkml:brushProperty name="color" value="#E71224"/>
    </inkml:brush>
  </inkml:definitions>
  <inkml:trace contextRef="#ctx0" brushRef="#br0">1 5 10506,'0'0'1289,"0"-2"-1105,0 1-184,0-1-120,30 7-2937</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7T07:34:26.095"/>
    </inkml:context>
    <inkml:brush xml:id="br0">
      <inkml:brushProperty name="width" value="0.2" units="cm"/>
      <inkml:brushProperty name="height" value="0.2" units="cm"/>
      <inkml:brushProperty name="color" value="#E71224"/>
    </inkml:brush>
  </inkml:definitions>
  <inkml:trace contextRef="#ctx0" brushRef="#br0">284 517 11090,'5'-41'1311,"-16"41"-849,7 0-464,0 1 0,0 0 0,0 0 0,0 1 0,1-1 0,-1 1 0,0 0 0,1 0 0,-1 0 0,1 0 0,0 1 0,-1-1 0,1 1 0,0 0 0,1 0 0,-1 0 0,0 0 0,1 1 0,0-1 0,0 0 0,-3 6 0,-3 9-10,1 0 0,0 1 0,1 0 1,1 0-1,1 0 0,1 1 0,0 0 0,2-1 1,0 1-1,1 0 0,1 0 0,5 27 0,-5-42 6,0 0-1,1 0 1,-1 0-1,1 0 0,0-1 1,0 1-1,1-1 1,-1 1-1,1-1 1,0 0-1,0 0 0,1 0 1,-1 0-1,1-1 1,0 1-1,0-1 0,0 0 1,0 0-1,5 2 1,-3-3 3,-1 0 0,0 0 0,1-1 0,0 1 0,-1-1 0,1-1 0,0 1 0,0-1 0,-1 0 0,1 0 1,0-1-1,0 0 0,-1 0 0,1 0 0,0 0 0,8-5 0,-8 5 17,-1-1 0,1-1 1,0 1-1,-1-1 0,1 0 0,-1 0 1,0 0-1,0-1 0,0 0 0,-1 0 1,1 0-1,-1-1 0,0 1 0,0-1 1,-1 0-1,1 0 0,-1 0 0,0-1 1,0 1-1,-1-1 0,0 0 0,0 1 0,0-1 1,-1 0-1,0 0 0,0 0 0,0 0 1,-1-1-1,1 1 0,-2 0 0,1 0 1,-1 0-1,-2-11 0,-12-43 485,-42-112-1,41 131-303,-12-35 9,-4 1 0,-75-128-1,100 192-210,-1 1 1,1 0-1,-2 0 0,1 0 0,-1 2 0,-18-15 0,25 22 1,0-1-1,-1 1 0,1 0 0,0-1 0,-1 1 0,1 0 1,-1 0-1,1 1 0,-1-1 0,0 1 0,1-1 0,-1 1 0,0 0 1,1 0-1,-1 0 0,-3 0 0,4 1-3,-1 0 0,1 0 1,0 0-1,-1 1 0,1-1 0,0 0 0,0 1 0,0 0 1,0-1-1,0 1 0,0 0 0,1 0 0,-1 0 0,0 0 0,1 1 1,0-1-1,-1 0 0,1 0 0,0 1 0,-1 3 0,-1 2-7,0 0-1,0 1 1,1 0-1,0 0 1,1 0-1,0 0 1,0 0-1,1 0 1,0 0-1,0 0 1,1 0-1,0 0 1,1 0-1,0-1 1,0 1-1,1 0 1,0-1-1,1 1 1,0-1-1,5 9 1,1-2-51,1-1 0,0 0 0,1 0 0,0-1 0,1-1 0,0 0-1,1 0 1,1-2 0,22 14 0,48 20-1001,9-1-660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7T07:28:45.132"/>
    </inkml:context>
    <inkml:brush xml:id="br0">
      <inkml:brushProperty name="width" value="0.2" units="cm"/>
      <inkml:brushProperty name="height" value="0.2" units="cm"/>
      <inkml:brushProperty name="color" value="#E71224"/>
    </inkml:brush>
  </inkml:definitions>
  <inkml:trace contextRef="#ctx0" brushRef="#br0">61 271 7138,'-3'-2'67,"-3"-1"374,-1 0 0,1-1 0,1 1 0,-1-1 0,-8-8 0,12 10-344,1 1 1,0-1-1,0 0 1,-1 0 0,1 0-1,0 0 1,1 0 0,-1 0-1,0 0 1,0 0 0,1 0-1,0 0 1,-1 0-1,1-1 1,0 1 0,0 0-1,0 0 1,0 0 0,0-1-1,1 1 1,0-3 0,2-7-37,1 1 0,1 0 1,-1 0-1,2 0 1,0 0-1,0 1 1,1 0-1,0 0 1,0 1-1,1 0 1,12-11-1,-14 15-83,0-1 0,0 1 1,0 0-1,1 0 0,0 1 0,0 0 0,0 0 0,0 1 0,1 0 1,-1 0-1,1 0 0,0 1 0,0 0 0,0 1 0,0 0 0,0 0 0,13 1 1,-14 2-2,0 0 0,0 0 0,-1 0 0,1 1-1,-1 0 1,1 1 0,-1-1 0,0 1 0,0 0 0,-1 1 0,1-1 0,-1 1 0,0 0 0,0 1 0,0-1 0,-1 1 0,0 0 0,6 12 0,5 10 4,-1 2 0,18 53 1,-30-79 18,136 482 570,-32 8 11,-43-150-472,73 313-103,-127-623-5,2-1 0,1 0 0,1-1 0,2 0 1,1-1-1,36 50 0,128 161 55,-173-234-41,0 1 0,0-1 0,0 0 0,1-1 1,0 0-1,0 0 0,1-1 0,13 8 0,-18-12 6,1-1-1,0 1 0,0 0 1,0-1-1,1 0 0,-1-1 1,0 1-1,0-1 1,0 0-1,1 0 0,-1 0 1,0-1-1,0 0 1,0 0-1,0 0 0,0-1 1,0 1-1,0-1 1,7-4-1,24-14 169,-1-1 0,43-35 0,-16 11-7,61-40 214,179-161-1,-177 131-292,235-165 0,-261 214-123,4 5 1,2 4 0,139-54-1,65 1-1767,-239 89-327</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7T07:28:45.931"/>
    </inkml:context>
    <inkml:brush xml:id="br0">
      <inkml:brushProperty name="width" value="0.2" units="cm"/>
      <inkml:brushProperty name="height" value="0.2" units="cm"/>
      <inkml:brushProperty name="color" value="#E71224"/>
    </inkml:brush>
  </inkml:definitions>
  <inkml:trace contextRef="#ctx0" brushRef="#br0">205 0 1712,'-6'5'57,"-1"0"0,1 1 0,0-1 0,1 1 0,-1 0 0,1 1 0,1 0 0,-1-1-1,1 1 1,-4 9 0,-6 14 22,-11 38 1,11-27 388,-4 6 244,3 1 0,2 0 0,2 1 0,2 1 0,2-1 1,2 2-1,3 58 0,15 244-139,-4 299-315,-13-585-230,-19 576 486,24-610-596,-3 85-1516,-2-83 180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7T07:28:46.494"/>
    </inkml:context>
    <inkml:brush xml:id="br0">
      <inkml:brushProperty name="width" value="0.2" units="cm"/>
      <inkml:brushProperty name="height" value="0.2" units="cm"/>
      <inkml:brushProperty name="color" value="#E71224"/>
    </inkml:brush>
  </inkml:definitions>
  <inkml:trace contextRef="#ctx0" brushRef="#br0">0 772 3025,'0'-18'437,"1"0"1,0 1-1,1-1 1,1 0-1,1 1 1,1-1 0,11-29-1,-12 38-368,1 1 0,0-1 0,0 1 0,1 0 0,0 0 0,0 1 0,1 0 0,0 0 0,0 0 0,0 1 0,1 0 1,0 1-1,1-1 0,-1 1 0,19-7 0,5 0 380,2 2 0,64-12 0,72 2 459,-67 8-611,-35 4-166,306-44 201,-6-32-241,-189 29-78,443-117-29,-410 141-1872,-163 26-100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7T07:28:46.947"/>
    </inkml:context>
    <inkml:brush xml:id="br0">
      <inkml:brushProperty name="width" value="0.2" units="cm"/>
      <inkml:brushProperty name="height" value="0.2" units="cm"/>
      <inkml:brushProperty name="color" value="#E71224"/>
    </inkml:brush>
  </inkml:definitions>
  <inkml:trace contextRef="#ctx0" brushRef="#br0">341 109 6345,'0'0'496,"4"-2"199,9-7-572,0-1-1,-1-1 0,-1 1 1,1-2-1,-2 0 1,14-19-1,-15 20-189,-9 11 59,1 0 1,-1 0-1,0 0 1,0 0-1,1 0 1,-1 0-1,0 0 1,0 0-1,1 0 1,-1-1-1,0 1 1,0 0-1,1 0 1,-1 1-1,0-1 1,0 0-1,1 0 1,-1 0-1,0 0 1,0 0-1,1 0 1,-1 0-1,0 0 1,0 0-1,1 0 1,-1 1-1,0-1 1,0 0-1,0 0 1,1 0-1,-1 1 1,0-1-1,0 0 1,0 0-1,0 0 1,1 1-1,-1-1 1,0 0-1,0 0 1,0 1-1,0-1 1,0 0-1,0 0 1,0 1-1,0-1 1,0 0-1,0 0 1,0 1-1,0-1 1,0 0-1,0 0 1,0 1-1,1 13-37,-2 0 0,0 0 0,0 0 0,-2 0 0,1-1 0,-8 22 0,2-5 44,-83 244 224,39-131-55,16-39-189,-4-1-1,-56 103 1,71-162-172,2-3-795,-28 66-1,33-58-691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800799-F74B-4134-B495-3D9560F63A53}" type="datetimeFigureOut">
              <a:rPr lang="en-US" smtClean="0"/>
              <a:t>2/2/2025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3207F0-BBAE-4E5F-888A-724E9CC44B60}" type="slidenum">
              <a:rPr lang="en-US" smtClean="0"/>
              <a:t>‹#›</a:t>
            </a:fld>
            <a:endParaRPr lang="en-US"/>
          </a:p>
        </p:txBody>
      </p:sp>
    </p:spTree>
    <p:extLst>
      <p:ext uri="{BB962C8B-B14F-4D97-AF65-F5344CB8AC3E}">
        <p14:creationId xmlns:p14="http://schemas.microsoft.com/office/powerpoint/2010/main" val="4263529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3207F0-BBAE-4E5F-888A-724E9CC44B60}" type="slidenum">
              <a:rPr lang="en-US" smtClean="0"/>
              <a:t>5</a:t>
            </a:fld>
            <a:endParaRPr lang="en-US"/>
          </a:p>
        </p:txBody>
      </p:sp>
    </p:spTree>
    <p:extLst>
      <p:ext uri="{BB962C8B-B14F-4D97-AF65-F5344CB8AC3E}">
        <p14:creationId xmlns:p14="http://schemas.microsoft.com/office/powerpoint/2010/main" val="1380051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3207F0-BBAE-4E5F-888A-724E9CC44B60}" type="slidenum">
              <a:rPr lang="en-US" smtClean="0"/>
              <a:t>30</a:t>
            </a:fld>
            <a:endParaRPr lang="en-US"/>
          </a:p>
        </p:txBody>
      </p:sp>
    </p:spTree>
    <p:extLst>
      <p:ext uri="{BB962C8B-B14F-4D97-AF65-F5344CB8AC3E}">
        <p14:creationId xmlns:p14="http://schemas.microsoft.com/office/powerpoint/2010/main" val="3478600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EC1F1835-098E-4DC8-B9B6-A3185A10ADB9}" type="datetimeFigureOut">
              <a:rPr lang="en-US" smtClean="0"/>
              <a:t>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4A0810-877D-42D4-B235-F79F3EF48071}"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0454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1F1835-098E-4DC8-B9B6-A3185A10ADB9}" type="datetimeFigureOut">
              <a:rPr lang="en-US" smtClean="0"/>
              <a:t>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4A0810-877D-42D4-B235-F79F3EF48071}" type="slidenum">
              <a:rPr lang="en-US" smtClean="0"/>
              <a:t>‹#›</a:t>
            </a:fld>
            <a:endParaRPr lang="en-US"/>
          </a:p>
        </p:txBody>
      </p:sp>
    </p:spTree>
    <p:extLst>
      <p:ext uri="{BB962C8B-B14F-4D97-AF65-F5344CB8AC3E}">
        <p14:creationId xmlns:p14="http://schemas.microsoft.com/office/powerpoint/2010/main" val="2691783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1F1835-098E-4DC8-B9B6-A3185A10ADB9}" type="datetimeFigureOut">
              <a:rPr lang="en-US" smtClean="0"/>
              <a:t>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4A0810-877D-42D4-B235-F79F3EF48071}"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2889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1F1835-098E-4DC8-B9B6-A3185A10ADB9}" type="datetimeFigureOut">
              <a:rPr lang="en-US" smtClean="0"/>
              <a:t>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4A0810-877D-42D4-B235-F79F3EF48071}" type="slidenum">
              <a:rPr lang="en-US" smtClean="0"/>
              <a:t>‹#›</a:t>
            </a:fld>
            <a:endParaRPr lang="en-US"/>
          </a:p>
        </p:txBody>
      </p:sp>
    </p:spTree>
    <p:extLst>
      <p:ext uri="{BB962C8B-B14F-4D97-AF65-F5344CB8AC3E}">
        <p14:creationId xmlns:p14="http://schemas.microsoft.com/office/powerpoint/2010/main" val="624856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1F1835-098E-4DC8-B9B6-A3185A10ADB9}" type="datetimeFigureOut">
              <a:rPr lang="en-US" smtClean="0"/>
              <a:t>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4A0810-877D-42D4-B235-F79F3EF48071}"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3138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1F1835-098E-4DC8-B9B6-A3185A10ADB9}" type="datetimeFigureOut">
              <a:rPr lang="en-US" smtClean="0"/>
              <a:t>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4A0810-877D-42D4-B235-F79F3EF48071}" type="slidenum">
              <a:rPr lang="en-US" smtClean="0"/>
              <a:t>‹#›</a:t>
            </a:fld>
            <a:endParaRPr lang="en-US"/>
          </a:p>
        </p:txBody>
      </p:sp>
    </p:spTree>
    <p:extLst>
      <p:ext uri="{BB962C8B-B14F-4D97-AF65-F5344CB8AC3E}">
        <p14:creationId xmlns:p14="http://schemas.microsoft.com/office/powerpoint/2010/main" val="3030376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1F1835-098E-4DC8-B9B6-A3185A10ADB9}" type="datetimeFigureOut">
              <a:rPr lang="en-US" smtClean="0"/>
              <a:t>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4A0810-877D-42D4-B235-F79F3EF48071}" type="slidenum">
              <a:rPr lang="en-US" smtClean="0"/>
              <a:t>‹#›</a:t>
            </a:fld>
            <a:endParaRPr lang="en-US"/>
          </a:p>
        </p:txBody>
      </p:sp>
    </p:spTree>
    <p:extLst>
      <p:ext uri="{BB962C8B-B14F-4D97-AF65-F5344CB8AC3E}">
        <p14:creationId xmlns:p14="http://schemas.microsoft.com/office/powerpoint/2010/main" val="71379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1F1835-098E-4DC8-B9B6-A3185A10ADB9}" type="datetimeFigureOut">
              <a:rPr lang="en-US" smtClean="0"/>
              <a:t>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4A0810-877D-42D4-B235-F79F3EF48071}" type="slidenum">
              <a:rPr lang="en-US" smtClean="0"/>
              <a:t>‹#›</a:t>
            </a:fld>
            <a:endParaRPr lang="en-US"/>
          </a:p>
        </p:txBody>
      </p:sp>
    </p:spTree>
    <p:extLst>
      <p:ext uri="{BB962C8B-B14F-4D97-AF65-F5344CB8AC3E}">
        <p14:creationId xmlns:p14="http://schemas.microsoft.com/office/powerpoint/2010/main" val="3921371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1F1835-098E-4DC8-B9B6-A3185A10ADB9}" type="datetimeFigureOut">
              <a:rPr lang="en-US" smtClean="0"/>
              <a:t>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4A0810-877D-42D4-B235-F79F3EF48071}" type="slidenum">
              <a:rPr lang="en-US" smtClean="0"/>
              <a:t>‹#›</a:t>
            </a:fld>
            <a:endParaRPr lang="en-US"/>
          </a:p>
        </p:txBody>
      </p:sp>
    </p:spTree>
    <p:extLst>
      <p:ext uri="{BB962C8B-B14F-4D97-AF65-F5344CB8AC3E}">
        <p14:creationId xmlns:p14="http://schemas.microsoft.com/office/powerpoint/2010/main" val="2035113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1F1835-098E-4DC8-B9B6-A3185A10ADB9}" type="datetimeFigureOut">
              <a:rPr lang="en-US" smtClean="0"/>
              <a:t>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4A0810-877D-42D4-B235-F79F3EF48071}" type="slidenum">
              <a:rPr lang="en-US" smtClean="0"/>
              <a:t>‹#›</a:t>
            </a:fld>
            <a:endParaRPr lang="en-US"/>
          </a:p>
        </p:txBody>
      </p:sp>
    </p:spTree>
    <p:extLst>
      <p:ext uri="{BB962C8B-B14F-4D97-AF65-F5344CB8AC3E}">
        <p14:creationId xmlns:p14="http://schemas.microsoft.com/office/powerpoint/2010/main" val="2055201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1F1835-098E-4DC8-B9B6-A3185A10ADB9}" type="datetimeFigureOut">
              <a:rPr lang="en-US" smtClean="0"/>
              <a:t>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4A0810-877D-42D4-B235-F79F3EF48071}"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5524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C1F1835-098E-4DC8-B9B6-A3185A10ADB9}" type="datetimeFigureOut">
              <a:rPr lang="en-US" smtClean="0"/>
              <a:t>2/2/2025</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94A0810-877D-42D4-B235-F79F3EF48071}"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89849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34.png"/><Relationship Id="rId18" Type="http://schemas.openxmlformats.org/officeDocument/2006/relationships/customXml" Target="../ink/ink9.xml"/><Relationship Id="rId3" Type="http://schemas.openxmlformats.org/officeDocument/2006/relationships/image" Target="../media/image29.png"/><Relationship Id="rId21" Type="http://schemas.openxmlformats.org/officeDocument/2006/relationships/image" Target="../media/image38.png"/><Relationship Id="rId7" Type="http://schemas.openxmlformats.org/officeDocument/2006/relationships/image" Target="../media/image31.png"/><Relationship Id="rId12" Type="http://schemas.openxmlformats.org/officeDocument/2006/relationships/customXml" Target="../ink/ink6.xml"/><Relationship Id="rId17" Type="http://schemas.openxmlformats.org/officeDocument/2006/relationships/image" Target="../media/image36.png"/><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customXml" Target="../ink/ink10.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33.png"/><Relationship Id="rId5" Type="http://schemas.openxmlformats.org/officeDocument/2006/relationships/image" Target="../media/image30.png"/><Relationship Id="rId15" Type="http://schemas.openxmlformats.org/officeDocument/2006/relationships/image" Target="../media/image35.png"/><Relationship Id="rId10" Type="http://schemas.openxmlformats.org/officeDocument/2006/relationships/customXml" Target="../ink/ink5.xml"/><Relationship Id="rId19" Type="http://schemas.openxmlformats.org/officeDocument/2006/relationships/image" Target="../media/image37.png"/><Relationship Id="rId4" Type="http://schemas.openxmlformats.org/officeDocument/2006/relationships/customXml" Target="../ink/ink2.xml"/><Relationship Id="rId9" Type="http://schemas.openxmlformats.org/officeDocument/2006/relationships/image" Target="../media/image32.png"/><Relationship Id="rId14" Type="http://schemas.openxmlformats.org/officeDocument/2006/relationships/customXml" Target="../ink/ink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3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image" Target="../media/image45.wmf"/><Relationship Id="rId7" Type="http://schemas.openxmlformats.org/officeDocument/2006/relationships/image" Target="../media/image49.wmf"/><Relationship Id="rId2" Type="http://schemas.openxmlformats.org/officeDocument/2006/relationships/image" Target="../media/image44.wmf"/><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53.wmf"/><Relationship Id="rId5" Type="http://schemas.openxmlformats.org/officeDocument/2006/relationships/image" Target="../media/image47.wmf"/><Relationship Id="rId10" Type="http://schemas.openxmlformats.org/officeDocument/2006/relationships/image" Target="../media/image52.wmf"/><Relationship Id="rId4" Type="http://schemas.openxmlformats.org/officeDocument/2006/relationships/image" Target="../media/image46.jpeg"/><Relationship Id="rId9" Type="http://schemas.openxmlformats.org/officeDocument/2006/relationships/image" Target="../media/image51.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hyperlink" Target="https://www.edureka.co/blog/object-oriented-programming-in-cpp/#Encapsulation"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 Id="rId5" Type="http://schemas.openxmlformats.org/officeDocument/2006/relationships/image" Target="../media/image16.jpg"/><Relationship Id="rId4" Type="http://schemas.openxmlformats.org/officeDocument/2006/relationships/image" Target="../media/image15.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6" Type="http://schemas.openxmlformats.org/officeDocument/2006/relationships/customXml" Target="../ink/ink23.xml"/><Relationship Id="rId21" Type="http://schemas.openxmlformats.org/officeDocument/2006/relationships/image" Target="../media/image68.png"/><Relationship Id="rId42" Type="http://schemas.openxmlformats.org/officeDocument/2006/relationships/customXml" Target="../ink/ink31.xml"/><Relationship Id="rId47" Type="http://schemas.openxmlformats.org/officeDocument/2006/relationships/image" Target="../media/image81.png"/><Relationship Id="rId63" Type="http://schemas.openxmlformats.org/officeDocument/2006/relationships/image" Target="../media/image89.png"/><Relationship Id="rId68" Type="http://schemas.openxmlformats.org/officeDocument/2006/relationships/customXml" Target="../ink/ink44.xml"/><Relationship Id="rId84" Type="http://schemas.openxmlformats.org/officeDocument/2006/relationships/customXml" Target="../ink/ink52.xml"/><Relationship Id="rId89" Type="http://schemas.openxmlformats.org/officeDocument/2006/relationships/image" Target="../media/image102.png"/><Relationship Id="rId16" Type="http://schemas.openxmlformats.org/officeDocument/2006/relationships/customXml" Target="../ink/ink18.xml"/><Relationship Id="rId11" Type="http://schemas.openxmlformats.org/officeDocument/2006/relationships/image" Target="../media/image63.png"/><Relationship Id="rId32" Type="http://schemas.openxmlformats.org/officeDocument/2006/relationships/customXml" Target="../ink/ink26.xml"/><Relationship Id="rId37" Type="http://schemas.openxmlformats.org/officeDocument/2006/relationships/image" Target="../media/image76.png"/><Relationship Id="rId53" Type="http://schemas.openxmlformats.org/officeDocument/2006/relationships/image" Target="../media/image84.png"/><Relationship Id="rId58" Type="http://schemas.openxmlformats.org/officeDocument/2006/relationships/customXml" Target="../ink/ink39.xml"/><Relationship Id="rId74" Type="http://schemas.openxmlformats.org/officeDocument/2006/relationships/customXml" Target="../ink/ink47.xml"/><Relationship Id="rId79" Type="http://schemas.openxmlformats.org/officeDocument/2006/relationships/image" Target="../media/image97.png"/><Relationship Id="rId5" Type="http://schemas.openxmlformats.org/officeDocument/2006/relationships/image" Target="../media/image60.png"/><Relationship Id="rId90" Type="http://schemas.openxmlformats.org/officeDocument/2006/relationships/customXml" Target="../ink/ink55.xml"/><Relationship Id="rId14" Type="http://schemas.openxmlformats.org/officeDocument/2006/relationships/customXml" Target="../ink/ink17.xml"/><Relationship Id="rId22" Type="http://schemas.openxmlformats.org/officeDocument/2006/relationships/customXml" Target="../ink/ink21.xml"/><Relationship Id="rId27" Type="http://schemas.openxmlformats.org/officeDocument/2006/relationships/image" Target="../media/image71.png"/><Relationship Id="rId30" Type="http://schemas.openxmlformats.org/officeDocument/2006/relationships/customXml" Target="../ink/ink25.xml"/><Relationship Id="rId35" Type="http://schemas.openxmlformats.org/officeDocument/2006/relationships/image" Target="../media/image75.png"/><Relationship Id="rId43" Type="http://schemas.openxmlformats.org/officeDocument/2006/relationships/image" Target="../media/image79.png"/><Relationship Id="rId48" Type="http://schemas.openxmlformats.org/officeDocument/2006/relationships/customXml" Target="../ink/ink34.xml"/><Relationship Id="rId56" Type="http://schemas.openxmlformats.org/officeDocument/2006/relationships/customXml" Target="../ink/ink38.xml"/><Relationship Id="rId64" Type="http://schemas.openxmlformats.org/officeDocument/2006/relationships/customXml" Target="../ink/ink42.xml"/><Relationship Id="rId69" Type="http://schemas.openxmlformats.org/officeDocument/2006/relationships/image" Target="../media/image92.png"/><Relationship Id="rId77" Type="http://schemas.openxmlformats.org/officeDocument/2006/relationships/image" Target="../media/image96.png"/><Relationship Id="rId8" Type="http://schemas.openxmlformats.org/officeDocument/2006/relationships/customXml" Target="../ink/ink14.xml"/><Relationship Id="rId51" Type="http://schemas.openxmlformats.org/officeDocument/2006/relationships/image" Target="../media/image83.png"/><Relationship Id="rId72" Type="http://schemas.openxmlformats.org/officeDocument/2006/relationships/customXml" Target="../ink/ink46.xml"/><Relationship Id="rId80" Type="http://schemas.openxmlformats.org/officeDocument/2006/relationships/customXml" Target="../ink/ink50.xml"/><Relationship Id="rId85" Type="http://schemas.openxmlformats.org/officeDocument/2006/relationships/image" Target="../media/image100.png"/><Relationship Id="rId3" Type="http://schemas.openxmlformats.org/officeDocument/2006/relationships/image" Target="../media/image59.png"/><Relationship Id="rId12" Type="http://schemas.openxmlformats.org/officeDocument/2006/relationships/customXml" Target="../ink/ink16.xml"/><Relationship Id="rId17" Type="http://schemas.openxmlformats.org/officeDocument/2006/relationships/image" Target="../media/image66.png"/><Relationship Id="rId25" Type="http://schemas.openxmlformats.org/officeDocument/2006/relationships/image" Target="../media/image70.png"/><Relationship Id="rId33" Type="http://schemas.openxmlformats.org/officeDocument/2006/relationships/image" Target="../media/image74.png"/><Relationship Id="rId38" Type="http://schemas.openxmlformats.org/officeDocument/2006/relationships/customXml" Target="../ink/ink29.xml"/><Relationship Id="rId46" Type="http://schemas.openxmlformats.org/officeDocument/2006/relationships/customXml" Target="../ink/ink33.xml"/><Relationship Id="rId59" Type="http://schemas.openxmlformats.org/officeDocument/2006/relationships/image" Target="../media/image87.png"/><Relationship Id="rId67" Type="http://schemas.openxmlformats.org/officeDocument/2006/relationships/image" Target="../media/image91.png"/><Relationship Id="rId20" Type="http://schemas.openxmlformats.org/officeDocument/2006/relationships/customXml" Target="../ink/ink20.xml"/><Relationship Id="rId41" Type="http://schemas.openxmlformats.org/officeDocument/2006/relationships/image" Target="../media/image78.png"/><Relationship Id="rId54" Type="http://schemas.openxmlformats.org/officeDocument/2006/relationships/customXml" Target="../ink/ink37.xml"/><Relationship Id="rId62" Type="http://schemas.openxmlformats.org/officeDocument/2006/relationships/customXml" Target="../ink/ink41.xml"/><Relationship Id="rId70" Type="http://schemas.openxmlformats.org/officeDocument/2006/relationships/customXml" Target="../ink/ink45.xml"/><Relationship Id="rId75" Type="http://schemas.openxmlformats.org/officeDocument/2006/relationships/image" Target="../media/image95.png"/><Relationship Id="rId83" Type="http://schemas.openxmlformats.org/officeDocument/2006/relationships/image" Target="../media/image99.png"/><Relationship Id="rId88" Type="http://schemas.openxmlformats.org/officeDocument/2006/relationships/customXml" Target="../ink/ink54.xml"/><Relationship Id="rId91" Type="http://schemas.openxmlformats.org/officeDocument/2006/relationships/image" Target="../media/image103.png"/><Relationship Id="rId1" Type="http://schemas.openxmlformats.org/officeDocument/2006/relationships/slideLayout" Target="../slideLayouts/slideLayout2.xml"/><Relationship Id="rId6" Type="http://schemas.openxmlformats.org/officeDocument/2006/relationships/customXml" Target="../ink/ink13.xml"/><Relationship Id="rId15" Type="http://schemas.openxmlformats.org/officeDocument/2006/relationships/image" Target="../media/image65.png"/><Relationship Id="rId23" Type="http://schemas.openxmlformats.org/officeDocument/2006/relationships/image" Target="../media/image69.png"/><Relationship Id="rId28" Type="http://schemas.openxmlformats.org/officeDocument/2006/relationships/customXml" Target="../ink/ink24.xml"/><Relationship Id="rId36" Type="http://schemas.openxmlformats.org/officeDocument/2006/relationships/customXml" Target="../ink/ink28.xml"/><Relationship Id="rId49" Type="http://schemas.openxmlformats.org/officeDocument/2006/relationships/image" Target="../media/image82.png"/><Relationship Id="rId57" Type="http://schemas.openxmlformats.org/officeDocument/2006/relationships/image" Target="../media/image86.png"/><Relationship Id="rId10" Type="http://schemas.openxmlformats.org/officeDocument/2006/relationships/customXml" Target="../ink/ink15.xml"/><Relationship Id="rId31" Type="http://schemas.openxmlformats.org/officeDocument/2006/relationships/image" Target="../media/image73.png"/><Relationship Id="rId44" Type="http://schemas.openxmlformats.org/officeDocument/2006/relationships/customXml" Target="../ink/ink32.xml"/><Relationship Id="rId52" Type="http://schemas.openxmlformats.org/officeDocument/2006/relationships/customXml" Target="../ink/ink36.xml"/><Relationship Id="rId60" Type="http://schemas.openxmlformats.org/officeDocument/2006/relationships/customXml" Target="../ink/ink40.xml"/><Relationship Id="rId65" Type="http://schemas.openxmlformats.org/officeDocument/2006/relationships/image" Target="../media/image90.png"/><Relationship Id="rId73" Type="http://schemas.openxmlformats.org/officeDocument/2006/relationships/image" Target="../media/image94.png"/><Relationship Id="rId78" Type="http://schemas.openxmlformats.org/officeDocument/2006/relationships/customXml" Target="../ink/ink49.xml"/><Relationship Id="rId81" Type="http://schemas.openxmlformats.org/officeDocument/2006/relationships/image" Target="../media/image98.png"/><Relationship Id="rId86" Type="http://schemas.openxmlformats.org/officeDocument/2006/relationships/customXml" Target="../ink/ink53.xml"/><Relationship Id="rId4" Type="http://schemas.openxmlformats.org/officeDocument/2006/relationships/customXml" Target="../ink/ink12.xml"/><Relationship Id="rId9" Type="http://schemas.openxmlformats.org/officeDocument/2006/relationships/image" Target="../media/image62.png"/><Relationship Id="rId13" Type="http://schemas.openxmlformats.org/officeDocument/2006/relationships/image" Target="../media/image64.png"/><Relationship Id="rId18" Type="http://schemas.openxmlformats.org/officeDocument/2006/relationships/customXml" Target="../ink/ink19.xml"/><Relationship Id="rId39" Type="http://schemas.openxmlformats.org/officeDocument/2006/relationships/image" Target="../media/image77.png"/><Relationship Id="rId34" Type="http://schemas.openxmlformats.org/officeDocument/2006/relationships/customXml" Target="../ink/ink27.xml"/><Relationship Id="rId50" Type="http://schemas.openxmlformats.org/officeDocument/2006/relationships/customXml" Target="../ink/ink35.xml"/><Relationship Id="rId55" Type="http://schemas.openxmlformats.org/officeDocument/2006/relationships/image" Target="../media/image85.png"/><Relationship Id="rId76" Type="http://schemas.openxmlformats.org/officeDocument/2006/relationships/customXml" Target="../ink/ink48.xml"/><Relationship Id="rId7" Type="http://schemas.openxmlformats.org/officeDocument/2006/relationships/image" Target="../media/image61.png"/><Relationship Id="rId71" Type="http://schemas.openxmlformats.org/officeDocument/2006/relationships/image" Target="../media/image93.png"/><Relationship Id="rId2" Type="http://schemas.openxmlformats.org/officeDocument/2006/relationships/customXml" Target="../ink/ink11.xml"/><Relationship Id="rId29" Type="http://schemas.openxmlformats.org/officeDocument/2006/relationships/image" Target="../media/image72.png"/><Relationship Id="rId24" Type="http://schemas.openxmlformats.org/officeDocument/2006/relationships/customXml" Target="../ink/ink22.xml"/><Relationship Id="rId40" Type="http://schemas.openxmlformats.org/officeDocument/2006/relationships/customXml" Target="../ink/ink30.xml"/><Relationship Id="rId45" Type="http://schemas.openxmlformats.org/officeDocument/2006/relationships/image" Target="../media/image80.png"/><Relationship Id="rId66" Type="http://schemas.openxmlformats.org/officeDocument/2006/relationships/customXml" Target="../ink/ink43.xml"/><Relationship Id="rId87" Type="http://schemas.openxmlformats.org/officeDocument/2006/relationships/image" Target="../media/image101.png"/><Relationship Id="rId61" Type="http://schemas.openxmlformats.org/officeDocument/2006/relationships/image" Target="../media/image88.png"/><Relationship Id="rId82" Type="http://schemas.openxmlformats.org/officeDocument/2006/relationships/customXml" Target="../ink/ink51.xml"/><Relationship Id="rId19" Type="http://schemas.openxmlformats.org/officeDocument/2006/relationships/image" Target="../media/image67.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 Id="rId5" Type="http://schemas.openxmlformats.org/officeDocument/2006/relationships/image" Target="../media/image20.jpg"/><Relationship Id="rId4" Type="http://schemas.openxmlformats.org/officeDocument/2006/relationships/image" Target="../media/image19.jpg"/></Relationships>
</file>

<file path=ppt/slides/_rels/slide9.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2.xml"/><Relationship Id="rId5" Type="http://schemas.openxmlformats.org/officeDocument/2006/relationships/image" Target="../media/image24.jpg"/><Relationship Id="rId4" Type="http://schemas.openxmlformats.org/officeDocument/2006/relationships/image" Target="../media/image2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Computer Programming</a:t>
            </a:r>
            <a:br>
              <a:rPr lang="en-US" dirty="0"/>
            </a:br>
            <a:r>
              <a:rPr lang="en-US" dirty="0"/>
              <a:t>week 2</a:t>
            </a:r>
            <a:br>
              <a:rPr lang="en-US" dirty="0"/>
            </a:br>
            <a:endParaRPr lang="en-US" sz="1300" dirty="0"/>
          </a:p>
        </p:txBody>
      </p:sp>
      <p:sp>
        <p:nvSpPr>
          <p:cNvPr id="3" name="Subtitle 2"/>
          <p:cNvSpPr>
            <a:spLocks noGrp="1"/>
          </p:cNvSpPr>
          <p:nvPr>
            <p:ph type="subTitle" idx="1"/>
          </p:nvPr>
        </p:nvSpPr>
        <p:spPr/>
        <p:txBody>
          <a:bodyPr>
            <a:normAutofit fontScale="85000" lnSpcReduction="20000"/>
          </a:bodyPr>
          <a:lstStyle/>
          <a:p>
            <a:r>
              <a:rPr lang="en-US" dirty="0"/>
              <a:t>Instructor: </a:t>
            </a:r>
          </a:p>
          <a:p>
            <a:endParaRPr lang="en-US" dirty="0"/>
          </a:p>
          <a:p>
            <a:r>
              <a:rPr lang="en-US" b="1" dirty="0"/>
              <a:t>Nida Munawar</a:t>
            </a:r>
          </a:p>
          <a:p>
            <a:r>
              <a:rPr lang="en-US" sz="2000" dirty="0"/>
              <a:t>Lecturer </a:t>
            </a:r>
          </a:p>
          <a:p>
            <a:r>
              <a:rPr lang="en-US" dirty="0"/>
              <a:t>(Computer Science Department) </a:t>
            </a:r>
          </a:p>
          <a:p>
            <a:r>
              <a:rPr lang="en-US" dirty="0"/>
              <a:t>National University- FAST (KHI Campus)</a:t>
            </a:r>
          </a:p>
          <a:p>
            <a:endParaRPr lang="en-US" dirty="0"/>
          </a:p>
        </p:txBody>
      </p:sp>
    </p:spTree>
    <p:extLst>
      <p:ext uri="{BB962C8B-B14F-4D97-AF65-F5344CB8AC3E}">
        <p14:creationId xmlns:p14="http://schemas.microsoft.com/office/powerpoint/2010/main" val="1111429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a:xfrm>
            <a:off x="1024128" y="2286000"/>
            <a:ext cx="9720073" cy="4023360"/>
          </a:xfrm>
        </p:spPr>
        <p:txBody>
          <a:bodyPr/>
          <a:lstStyle/>
          <a:p>
            <a:r>
              <a:rPr lang="en-US" dirty="0"/>
              <a:t>- Object belongs to a group.</a:t>
            </a:r>
          </a:p>
          <a:p>
            <a:r>
              <a:rPr lang="en-US" dirty="0"/>
              <a:t>- Which similar.</a:t>
            </a:r>
          </a:p>
          <a:p>
            <a:r>
              <a:rPr lang="en-US" dirty="0"/>
              <a:t>- Have some common attributes. </a:t>
            </a:r>
          </a:p>
          <a:p>
            <a:r>
              <a:rPr lang="en-US" dirty="0"/>
              <a:t>- Have some common behaviors.</a:t>
            </a:r>
          </a:p>
          <a:p>
            <a:r>
              <a:rPr lang="en-US" dirty="0"/>
              <a:t>- We can categorized objects on some basic features …. ? </a:t>
            </a:r>
          </a:p>
        </p:txBody>
      </p:sp>
    </p:spTree>
    <p:extLst>
      <p:ext uri="{BB962C8B-B14F-4D97-AF65-F5344CB8AC3E}">
        <p14:creationId xmlns:p14="http://schemas.microsoft.com/office/powerpoint/2010/main" val="1999333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E7535-472B-4509-9FE5-1D2C6D68FB46}"/>
              </a:ext>
            </a:extLst>
          </p:cNvPr>
          <p:cNvSpPr>
            <a:spLocks noGrp="1"/>
          </p:cNvSpPr>
          <p:nvPr>
            <p:ph type="title"/>
          </p:nvPr>
        </p:nvSpPr>
        <p:spPr/>
        <p:txBody>
          <a:bodyPr/>
          <a:lstStyle/>
          <a:p>
            <a:r>
              <a:rPr lang="en-US" dirty="0"/>
              <a:t>Exercise	</a:t>
            </a:r>
          </a:p>
        </p:txBody>
      </p:sp>
      <p:sp>
        <p:nvSpPr>
          <p:cNvPr id="3" name="Content Placeholder 2">
            <a:extLst>
              <a:ext uri="{FF2B5EF4-FFF2-40B4-BE49-F238E27FC236}">
                <a16:creationId xmlns:a16="http://schemas.microsoft.com/office/drawing/2014/main" id="{2252877F-D626-4D9C-8C28-958042FD5787}"/>
              </a:ext>
            </a:extLst>
          </p:cNvPr>
          <p:cNvSpPr>
            <a:spLocks noGrp="1"/>
          </p:cNvSpPr>
          <p:nvPr>
            <p:ph idx="1"/>
          </p:nvPr>
        </p:nvSpPr>
        <p:spPr/>
        <p:txBody>
          <a:bodyPr/>
          <a:lstStyle/>
          <a:p>
            <a:r>
              <a:rPr lang="en-US" dirty="0"/>
              <a:t>Are there any ‘objects’ in this classroom?</a:t>
            </a:r>
          </a:p>
          <a:p>
            <a:endParaRPr lang="en-US" dirty="0"/>
          </a:p>
        </p:txBody>
      </p:sp>
    </p:spTree>
    <p:extLst>
      <p:ext uri="{BB962C8B-B14F-4D97-AF65-F5344CB8AC3E}">
        <p14:creationId xmlns:p14="http://schemas.microsoft.com/office/powerpoint/2010/main" val="539155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51850-76EB-41C5-A8C3-09D67AD459FA}"/>
              </a:ext>
            </a:extLst>
          </p:cNvPr>
          <p:cNvSpPr>
            <a:spLocks noGrp="1"/>
          </p:cNvSpPr>
          <p:nvPr>
            <p:ph type="title"/>
          </p:nvPr>
        </p:nvSpPr>
        <p:spPr/>
        <p:txBody>
          <a:bodyPr/>
          <a:lstStyle/>
          <a:p>
            <a:r>
              <a:rPr lang="en-US" dirty="0"/>
              <a:t>Exercise	</a:t>
            </a:r>
          </a:p>
        </p:txBody>
      </p:sp>
      <p:sp>
        <p:nvSpPr>
          <p:cNvPr id="3" name="Content Placeholder 2">
            <a:extLst>
              <a:ext uri="{FF2B5EF4-FFF2-40B4-BE49-F238E27FC236}">
                <a16:creationId xmlns:a16="http://schemas.microsoft.com/office/drawing/2014/main" id="{FCD2525D-A61D-4655-A8D2-21BCE965D782}"/>
              </a:ext>
            </a:extLst>
          </p:cNvPr>
          <p:cNvSpPr>
            <a:spLocks noGrp="1"/>
          </p:cNvSpPr>
          <p:nvPr>
            <p:ph idx="1"/>
          </p:nvPr>
        </p:nvSpPr>
        <p:spPr/>
        <p:txBody>
          <a:bodyPr/>
          <a:lstStyle/>
          <a:p>
            <a:r>
              <a:rPr lang="en-US" dirty="0"/>
              <a:t>Are there any ‘objects’ in this classroom</a:t>
            </a:r>
          </a:p>
          <a:p>
            <a:pPr lvl="1"/>
            <a:r>
              <a:rPr lang="en-US" b="1" dirty="0">
                <a:solidFill>
                  <a:schemeClr val="tx1">
                    <a:lumMod val="50000"/>
                    <a:lumOff val="50000"/>
                  </a:schemeClr>
                </a:solidFill>
              </a:rPr>
              <a:t>Chair</a:t>
            </a:r>
          </a:p>
          <a:p>
            <a:pPr lvl="1"/>
            <a:r>
              <a:rPr lang="en-US" b="1" dirty="0">
                <a:solidFill>
                  <a:schemeClr val="tx1">
                    <a:lumMod val="50000"/>
                    <a:lumOff val="50000"/>
                  </a:schemeClr>
                </a:solidFill>
              </a:rPr>
              <a:t>Multimedia</a:t>
            </a:r>
          </a:p>
          <a:p>
            <a:pPr lvl="1"/>
            <a:r>
              <a:rPr lang="en-US" b="1" dirty="0">
                <a:solidFill>
                  <a:schemeClr val="tx1">
                    <a:lumMod val="50000"/>
                    <a:lumOff val="50000"/>
                  </a:schemeClr>
                </a:solidFill>
              </a:rPr>
              <a:t>Student</a:t>
            </a:r>
          </a:p>
          <a:p>
            <a:pPr lvl="1"/>
            <a:r>
              <a:rPr lang="en-US" b="1" dirty="0">
                <a:solidFill>
                  <a:schemeClr val="tx1">
                    <a:lumMod val="50000"/>
                    <a:lumOff val="50000"/>
                  </a:schemeClr>
                </a:solidFill>
              </a:rPr>
              <a:t>Teacher</a:t>
            </a:r>
          </a:p>
          <a:p>
            <a:endParaRPr lang="en-US" dirty="0"/>
          </a:p>
        </p:txBody>
      </p:sp>
    </p:spTree>
    <p:extLst>
      <p:ext uri="{BB962C8B-B14F-4D97-AF65-F5344CB8AC3E}">
        <p14:creationId xmlns:p14="http://schemas.microsoft.com/office/powerpoint/2010/main" val="2469538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C6D07-A0E8-42F3-A176-0C63580EABD9}"/>
              </a:ext>
            </a:extLst>
          </p:cNvPr>
          <p:cNvSpPr>
            <a:spLocks noGrp="1"/>
          </p:cNvSpPr>
          <p:nvPr>
            <p:ph type="title"/>
          </p:nvPr>
        </p:nvSpPr>
        <p:spPr/>
        <p:txBody>
          <a:bodyPr/>
          <a:lstStyle/>
          <a:p>
            <a:r>
              <a:rPr lang="en-US" dirty="0"/>
              <a:t>Exercise	</a:t>
            </a:r>
          </a:p>
        </p:txBody>
      </p:sp>
      <p:sp>
        <p:nvSpPr>
          <p:cNvPr id="3" name="Content Placeholder 2">
            <a:extLst>
              <a:ext uri="{FF2B5EF4-FFF2-40B4-BE49-F238E27FC236}">
                <a16:creationId xmlns:a16="http://schemas.microsoft.com/office/drawing/2014/main" id="{92AA5B81-71B5-4900-B887-68818020DFDD}"/>
              </a:ext>
            </a:extLst>
          </p:cNvPr>
          <p:cNvSpPr>
            <a:spLocks noGrp="1"/>
          </p:cNvSpPr>
          <p:nvPr>
            <p:ph idx="1"/>
          </p:nvPr>
        </p:nvSpPr>
        <p:spPr/>
        <p:txBody>
          <a:bodyPr/>
          <a:lstStyle/>
          <a:p>
            <a:r>
              <a:rPr lang="en-US" dirty="0"/>
              <a:t>Possible Objects in this university?</a:t>
            </a:r>
          </a:p>
          <a:p>
            <a:endParaRPr lang="en-US" dirty="0"/>
          </a:p>
        </p:txBody>
      </p:sp>
    </p:spTree>
    <p:extLst>
      <p:ext uri="{BB962C8B-B14F-4D97-AF65-F5344CB8AC3E}">
        <p14:creationId xmlns:p14="http://schemas.microsoft.com/office/powerpoint/2010/main" val="4201045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a:t>
            </a:r>
          </a:p>
        </p:txBody>
      </p:sp>
      <p:sp>
        <p:nvSpPr>
          <p:cNvPr id="3" name="Content Placeholder 2"/>
          <p:cNvSpPr>
            <a:spLocks noGrp="1"/>
          </p:cNvSpPr>
          <p:nvPr>
            <p:ph idx="1"/>
          </p:nvPr>
        </p:nvSpPr>
        <p:spPr/>
        <p:txBody>
          <a:bodyPr/>
          <a:lstStyle/>
          <a:p>
            <a:r>
              <a:rPr lang="en-US" dirty="0"/>
              <a:t>- Collection of Similar object. </a:t>
            </a:r>
          </a:p>
          <a:p>
            <a:r>
              <a:rPr lang="en-US" dirty="0"/>
              <a:t>- The objects that share some common features.</a:t>
            </a:r>
          </a:p>
          <a:p>
            <a:r>
              <a:rPr lang="en-US" dirty="0"/>
              <a:t>- It is the a design of an object.</a:t>
            </a:r>
          </a:p>
          <a:p>
            <a:r>
              <a:rPr lang="en-US" dirty="0"/>
              <a:t>- It is a detail of an object.</a:t>
            </a:r>
          </a:p>
          <a:p>
            <a:r>
              <a:rPr lang="en-US" dirty="0"/>
              <a:t>- It tell us what an object contains in it.</a:t>
            </a:r>
          </a:p>
          <a:p>
            <a:r>
              <a:rPr lang="en-US" dirty="0"/>
              <a:t>Technical Definition:</a:t>
            </a:r>
          </a:p>
          <a:p>
            <a:r>
              <a:rPr lang="en-US" dirty="0"/>
              <a:t>“ A class is blueprint of an object”</a:t>
            </a:r>
          </a:p>
        </p:txBody>
      </p:sp>
    </p:spTree>
    <p:extLst>
      <p:ext uri="{BB962C8B-B14F-4D97-AF65-F5344CB8AC3E}">
        <p14:creationId xmlns:p14="http://schemas.microsoft.com/office/powerpoint/2010/main" val="1602323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Summarize</a:t>
            </a:r>
          </a:p>
        </p:txBody>
      </p:sp>
      <p:sp>
        <p:nvSpPr>
          <p:cNvPr id="3" name="Content Placeholder 2"/>
          <p:cNvSpPr>
            <a:spLocks noGrp="1"/>
          </p:cNvSpPr>
          <p:nvPr>
            <p:ph idx="1"/>
          </p:nvPr>
        </p:nvSpPr>
        <p:spPr>
          <a:xfrm>
            <a:off x="1024128" y="2260242"/>
            <a:ext cx="9720073" cy="4023360"/>
          </a:xfrm>
        </p:spPr>
        <p:txBody>
          <a:bodyPr/>
          <a:lstStyle/>
          <a:p>
            <a:r>
              <a:rPr lang="en-US" dirty="0"/>
              <a:t>A class :</a:t>
            </a:r>
          </a:p>
          <a:p>
            <a:pPr lvl="1"/>
            <a:r>
              <a:rPr lang="en-US" dirty="0"/>
              <a:t>It’s a blue print .</a:t>
            </a:r>
          </a:p>
          <a:p>
            <a:pPr lvl="1"/>
            <a:r>
              <a:rPr lang="en-US" dirty="0"/>
              <a:t>It’s a design or template.</a:t>
            </a:r>
          </a:p>
          <a:p>
            <a:pPr lvl="1"/>
            <a:endParaRPr lang="en-US" dirty="0"/>
          </a:p>
          <a:p>
            <a:pPr marL="128016" lvl="1" indent="0">
              <a:buNone/>
            </a:pPr>
            <a:r>
              <a:rPr lang="en-US" dirty="0"/>
              <a:t>An Object:</a:t>
            </a:r>
          </a:p>
          <a:p>
            <a:pPr lvl="1"/>
            <a:r>
              <a:rPr lang="en-US" dirty="0"/>
              <a:t>Its an instance of a class.</a:t>
            </a:r>
          </a:p>
          <a:p>
            <a:pPr lvl="1"/>
            <a:r>
              <a:rPr lang="en-US" dirty="0"/>
              <a:t>Implementation of a class.</a:t>
            </a:r>
          </a:p>
          <a:p>
            <a:pPr marL="128016" lvl="1" indent="0">
              <a:buNone/>
            </a:pPr>
            <a:endParaRPr lang="en-US" dirty="0"/>
          </a:p>
          <a:p>
            <a:pPr marL="128016" lvl="1" indent="0">
              <a:buNone/>
            </a:pPr>
            <a:r>
              <a:rPr lang="en-US" dirty="0"/>
              <a:t>NOTE: Classes are invisible, object are visible</a:t>
            </a:r>
          </a:p>
        </p:txBody>
      </p:sp>
    </p:spTree>
    <p:extLst>
      <p:ext uri="{BB962C8B-B14F-4D97-AF65-F5344CB8AC3E}">
        <p14:creationId xmlns:p14="http://schemas.microsoft.com/office/powerpoint/2010/main" val="3833718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008C5-7BF2-42D1-B3F0-0BFD55A61A74}"/>
              </a:ext>
            </a:extLst>
          </p:cNvPr>
          <p:cNvSpPr>
            <a:spLocks noGrp="1"/>
          </p:cNvSpPr>
          <p:nvPr>
            <p:ph type="title"/>
          </p:nvPr>
        </p:nvSpPr>
        <p:spPr/>
        <p:txBody>
          <a:bodyPr/>
          <a:lstStyle/>
          <a:p>
            <a:r>
              <a:rPr lang="en-US" dirty="0"/>
              <a:t>Class</a:t>
            </a:r>
          </a:p>
        </p:txBody>
      </p:sp>
      <p:sp>
        <p:nvSpPr>
          <p:cNvPr id="3" name="Content Placeholder 2">
            <a:extLst>
              <a:ext uri="{FF2B5EF4-FFF2-40B4-BE49-F238E27FC236}">
                <a16:creationId xmlns:a16="http://schemas.microsoft.com/office/drawing/2014/main" id="{DAE6E49A-FF4B-4E77-8FBA-8536A3AFE1D6}"/>
              </a:ext>
            </a:extLst>
          </p:cNvPr>
          <p:cNvSpPr>
            <a:spLocks noGrp="1"/>
          </p:cNvSpPr>
          <p:nvPr>
            <p:ph idx="1"/>
          </p:nvPr>
        </p:nvSpPr>
        <p:spPr/>
        <p:txBody>
          <a:bodyPr/>
          <a:lstStyle/>
          <a:p>
            <a:r>
              <a:rPr lang="en-US" dirty="0"/>
              <a:t>Accelerator Pedal</a:t>
            </a:r>
          </a:p>
          <a:p>
            <a:r>
              <a:rPr lang="en-US" dirty="0"/>
              <a:t>Brake Pedal</a:t>
            </a:r>
          </a:p>
          <a:p>
            <a:r>
              <a:rPr lang="en-US" dirty="0"/>
              <a:t>Steering Wheel</a:t>
            </a:r>
          </a:p>
          <a:p>
            <a:pPr>
              <a:buNone/>
            </a:pPr>
            <a:endParaRPr lang="en-US" dirty="0"/>
          </a:p>
          <a:p>
            <a:pPr>
              <a:buNone/>
            </a:pPr>
            <a:endParaRPr lang="en-US" dirty="0"/>
          </a:p>
          <a:p>
            <a:r>
              <a:rPr lang="en-US" dirty="0"/>
              <a:t>User-friendly “interfaces” to control the car</a:t>
            </a:r>
          </a:p>
          <a:p>
            <a:r>
              <a:rPr lang="en-US" dirty="0"/>
              <a:t>Their mechanism is </a:t>
            </a:r>
            <a:r>
              <a:rPr lang="en-US" i="1" dirty="0"/>
              <a:t>housed</a:t>
            </a:r>
            <a:r>
              <a:rPr lang="en-US" dirty="0"/>
              <a:t> inside the engineering drawings or blueprints</a:t>
            </a:r>
          </a:p>
          <a:p>
            <a:endParaRPr lang="en-US" dirty="0"/>
          </a:p>
        </p:txBody>
      </p:sp>
      <p:pic>
        <p:nvPicPr>
          <p:cNvPr id="5" name="Picture 4">
            <a:extLst>
              <a:ext uri="{FF2B5EF4-FFF2-40B4-BE49-F238E27FC236}">
                <a16:creationId xmlns:a16="http://schemas.microsoft.com/office/drawing/2014/main" id="{3222AEEE-D095-4577-91E4-EF97FFF8BADE}"/>
              </a:ext>
            </a:extLst>
          </p:cNvPr>
          <p:cNvPicPr>
            <a:picLocks noChangeAspect="1"/>
          </p:cNvPicPr>
          <p:nvPr/>
        </p:nvPicPr>
        <p:blipFill>
          <a:blip r:embed="rId2"/>
          <a:stretch>
            <a:fillRect/>
          </a:stretch>
        </p:blipFill>
        <p:spPr>
          <a:xfrm>
            <a:off x="6096000" y="2440906"/>
            <a:ext cx="2762250" cy="1902493"/>
          </a:xfrm>
          <a:prstGeom prst="rect">
            <a:avLst/>
          </a:prstGeom>
        </p:spPr>
      </p:pic>
    </p:spTree>
    <p:extLst>
      <p:ext uri="{BB962C8B-B14F-4D97-AF65-F5344CB8AC3E}">
        <p14:creationId xmlns:p14="http://schemas.microsoft.com/office/powerpoint/2010/main" val="540991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5CAC7-7A66-43AB-9A92-F5F01F86A0E5}"/>
              </a:ext>
            </a:extLst>
          </p:cNvPr>
          <p:cNvSpPr>
            <a:spLocks noGrp="1"/>
          </p:cNvSpPr>
          <p:nvPr>
            <p:ph type="title"/>
          </p:nvPr>
        </p:nvSpPr>
        <p:spPr/>
        <p:txBody>
          <a:bodyPr/>
          <a:lstStyle/>
          <a:p>
            <a:r>
              <a:rPr lang="en-US" dirty="0"/>
              <a:t>Class</a:t>
            </a:r>
          </a:p>
        </p:txBody>
      </p:sp>
      <p:sp>
        <p:nvSpPr>
          <p:cNvPr id="3" name="Content Placeholder 2">
            <a:extLst>
              <a:ext uri="{FF2B5EF4-FFF2-40B4-BE49-F238E27FC236}">
                <a16:creationId xmlns:a16="http://schemas.microsoft.com/office/drawing/2014/main" id="{75282929-CA41-40B5-8696-7F0E91469B5C}"/>
              </a:ext>
            </a:extLst>
          </p:cNvPr>
          <p:cNvSpPr>
            <a:spLocks noGrp="1"/>
          </p:cNvSpPr>
          <p:nvPr>
            <p:ph idx="1"/>
          </p:nvPr>
        </p:nvSpPr>
        <p:spPr/>
        <p:txBody>
          <a:bodyPr>
            <a:normAutofit/>
          </a:bodyPr>
          <a:lstStyle/>
          <a:p>
            <a:pPr algn="l"/>
            <a:r>
              <a:rPr lang="en-US" sz="2400" b="1" i="0" u="none" strike="noStrike" baseline="0" dirty="0">
                <a:solidFill>
                  <a:srgbClr val="231F20"/>
                </a:solidFill>
                <a:latin typeface="AGaramond-Regular"/>
              </a:rPr>
              <a:t>Suppose you want to drive a car and make it go faster by pressing down on its accelerator pedal. </a:t>
            </a:r>
          </a:p>
          <a:p>
            <a:pPr algn="l"/>
            <a:r>
              <a:rPr lang="en-US" sz="2400" b="1" i="0" u="none" strike="noStrike" baseline="0" dirty="0">
                <a:solidFill>
                  <a:srgbClr val="231F20"/>
                </a:solidFill>
                <a:latin typeface="AGaramond-Regular"/>
              </a:rPr>
              <a:t>What must happen before you can do this?</a:t>
            </a:r>
            <a:endParaRPr lang="en-US" sz="2800" b="1" dirty="0"/>
          </a:p>
        </p:txBody>
      </p:sp>
    </p:spTree>
    <p:extLst>
      <p:ext uri="{BB962C8B-B14F-4D97-AF65-F5344CB8AC3E}">
        <p14:creationId xmlns:p14="http://schemas.microsoft.com/office/powerpoint/2010/main" val="2011114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76707-7023-4998-A9CB-7BAD590082A8}"/>
              </a:ext>
            </a:extLst>
          </p:cNvPr>
          <p:cNvSpPr>
            <a:spLocks noGrp="1"/>
          </p:cNvSpPr>
          <p:nvPr>
            <p:ph type="title"/>
          </p:nvPr>
        </p:nvSpPr>
        <p:spPr/>
        <p:txBody>
          <a:bodyPr/>
          <a:lstStyle/>
          <a:p>
            <a:r>
              <a:rPr lang="en-US" dirty="0"/>
              <a:t>Class</a:t>
            </a:r>
          </a:p>
        </p:txBody>
      </p:sp>
      <p:sp>
        <p:nvSpPr>
          <p:cNvPr id="3" name="Content Placeholder 2">
            <a:extLst>
              <a:ext uri="{FF2B5EF4-FFF2-40B4-BE49-F238E27FC236}">
                <a16:creationId xmlns:a16="http://schemas.microsoft.com/office/drawing/2014/main" id="{8508E4B3-1FFE-47F6-9693-72DE98C2CB94}"/>
              </a:ext>
            </a:extLst>
          </p:cNvPr>
          <p:cNvSpPr>
            <a:spLocks noGrp="1"/>
          </p:cNvSpPr>
          <p:nvPr>
            <p:ph idx="1"/>
          </p:nvPr>
        </p:nvSpPr>
        <p:spPr/>
        <p:txBody>
          <a:bodyPr>
            <a:normAutofit/>
          </a:bodyPr>
          <a:lstStyle/>
          <a:p>
            <a:pPr algn="l"/>
            <a:r>
              <a:rPr lang="en-US" sz="2400" b="1" i="0" u="none" strike="noStrike" baseline="0" dirty="0">
                <a:solidFill>
                  <a:srgbClr val="231F20"/>
                </a:solidFill>
                <a:latin typeface="AGaramond-Regular"/>
              </a:rPr>
              <a:t>before you can drive a car, someone has to </a:t>
            </a:r>
            <a:r>
              <a:rPr lang="en-US" sz="2400" b="1" i="1" u="none" strike="noStrike" baseline="0" dirty="0">
                <a:solidFill>
                  <a:srgbClr val="231F20"/>
                </a:solidFill>
                <a:latin typeface="AGaramond-Italic"/>
              </a:rPr>
              <a:t>design </a:t>
            </a:r>
            <a:r>
              <a:rPr lang="en-US" sz="2400" b="1" i="0" u="none" strike="noStrike" baseline="0" dirty="0">
                <a:solidFill>
                  <a:srgbClr val="231F20"/>
                </a:solidFill>
                <a:latin typeface="AGaramond-Regular"/>
              </a:rPr>
              <a:t>it and </a:t>
            </a:r>
            <a:r>
              <a:rPr lang="en-US" sz="2400" b="1" i="1" u="none" strike="noStrike" baseline="0" dirty="0">
                <a:solidFill>
                  <a:srgbClr val="231F20"/>
                </a:solidFill>
                <a:latin typeface="AGaramond-Italic"/>
              </a:rPr>
              <a:t>build </a:t>
            </a:r>
            <a:r>
              <a:rPr lang="en-US" sz="2400" b="1" i="0" u="none" strike="noStrike" baseline="0" dirty="0">
                <a:solidFill>
                  <a:srgbClr val="231F20"/>
                </a:solidFill>
                <a:latin typeface="AGaramond-Regular"/>
              </a:rPr>
              <a:t>it. </a:t>
            </a:r>
          </a:p>
          <a:p>
            <a:pPr algn="l"/>
            <a:r>
              <a:rPr lang="en-US" sz="2400" b="1" i="0" u="none" strike="noStrike" baseline="0" dirty="0">
                <a:solidFill>
                  <a:srgbClr val="231F20"/>
                </a:solidFill>
                <a:latin typeface="AGaramond-Regular"/>
              </a:rPr>
              <a:t>A car typically begins as engineering drawings</a:t>
            </a:r>
          </a:p>
          <a:p>
            <a:pPr algn="l"/>
            <a:r>
              <a:rPr lang="en-US" sz="1800" b="0" i="0" u="none" strike="noStrike" baseline="0" dirty="0">
                <a:solidFill>
                  <a:srgbClr val="231F20"/>
                </a:solidFill>
                <a:latin typeface="AGaramond-Regular"/>
              </a:rPr>
              <a:t>Unfortunately, you cannot drive the engineering drawings of a car—before you can</a:t>
            </a:r>
          </a:p>
          <a:p>
            <a:pPr algn="l"/>
            <a:r>
              <a:rPr lang="en-US" sz="1800" b="0" i="0" u="none" strike="noStrike" baseline="0" dirty="0">
                <a:solidFill>
                  <a:srgbClr val="231F20"/>
                </a:solidFill>
                <a:latin typeface="AGaramond-Regular"/>
              </a:rPr>
              <a:t>drive a car, it must be built from the engineering drawings that describe it</a:t>
            </a:r>
          </a:p>
          <a:p>
            <a:pPr algn="l"/>
            <a:r>
              <a:rPr lang="en-US" sz="1800" b="0" i="0" u="none" strike="noStrike" baseline="0" dirty="0">
                <a:solidFill>
                  <a:srgbClr val="231F20"/>
                </a:solidFill>
                <a:latin typeface="AGaramond-Regular"/>
              </a:rPr>
              <a:t>A completed car will have an actual accelerator pedal to make the car go faster. But even that’s not</a:t>
            </a:r>
          </a:p>
          <a:p>
            <a:pPr algn="l"/>
            <a:r>
              <a:rPr lang="en-US" sz="1800" b="0" i="0" u="none" strike="noStrike" baseline="0" dirty="0">
                <a:solidFill>
                  <a:srgbClr val="231F20"/>
                </a:solidFill>
                <a:latin typeface="AGaramond-Regular"/>
              </a:rPr>
              <a:t>enough—the car will not accelerate on its own, so the driver must press the accelerator</a:t>
            </a:r>
          </a:p>
          <a:p>
            <a:pPr algn="l"/>
            <a:r>
              <a:rPr lang="en-US" sz="1800" b="0" i="0" u="none" strike="noStrike" baseline="0" dirty="0">
                <a:solidFill>
                  <a:srgbClr val="231F20"/>
                </a:solidFill>
                <a:latin typeface="AGaramond-Regular"/>
              </a:rPr>
              <a:t>pedal to tell the car to go faster.</a:t>
            </a:r>
            <a:endParaRPr lang="en-US" sz="2400" b="1" dirty="0">
              <a:solidFill>
                <a:srgbClr val="231F20"/>
              </a:solidFill>
              <a:latin typeface="AGaramond-Regular"/>
            </a:endParaRPr>
          </a:p>
          <a:p>
            <a:pPr algn="l"/>
            <a:endParaRPr lang="en-US" sz="2800" b="1" dirty="0"/>
          </a:p>
        </p:txBody>
      </p:sp>
    </p:spTree>
    <p:extLst>
      <p:ext uri="{BB962C8B-B14F-4D97-AF65-F5344CB8AC3E}">
        <p14:creationId xmlns:p14="http://schemas.microsoft.com/office/powerpoint/2010/main" val="35765447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FE691-95D5-4203-9569-B5C80604115C}"/>
              </a:ext>
            </a:extLst>
          </p:cNvPr>
          <p:cNvSpPr>
            <a:spLocks noGrp="1"/>
          </p:cNvSpPr>
          <p:nvPr>
            <p:ph type="title"/>
          </p:nvPr>
        </p:nvSpPr>
        <p:spPr/>
        <p:txBody>
          <a:bodyPr/>
          <a:lstStyle/>
          <a:p>
            <a:r>
              <a:rPr lang="en-US" sz="1800" b="0" i="0" u="none" strike="noStrike" baseline="0" dirty="0">
                <a:solidFill>
                  <a:srgbClr val="231F20"/>
                </a:solidFill>
                <a:latin typeface="AGaramond-Regular"/>
              </a:rPr>
              <a:t>Now let’s use our car example to introduce the key object-oriented programming concepts</a:t>
            </a:r>
            <a:endParaRPr lang="en-US" dirty="0"/>
          </a:p>
        </p:txBody>
      </p:sp>
      <p:sp>
        <p:nvSpPr>
          <p:cNvPr id="3" name="Content Placeholder 2">
            <a:extLst>
              <a:ext uri="{FF2B5EF4-FFF2-40B4-BE49-F238E27FC236}">
                <a16:creationId xmlns:a16="http://schemas.microsoft.com/office/drawing/2014/main" id="{1BDE0B24-C001-41F4-9BC7-6784E8EA7405}"/>
              </a:ext>
            </a:extLst>
          </p:cNvPr>
          <p:cNvSpPr>
            <a:spLocks noGrp="1"/>
          </p:cNvSpPr>
          <p:nvPr>
            <p:ph idx="1"/>
          </p:nvPr>
        </p:nvSpPr>
        <p:spPr/>
        <p:txBody>
          <a:bodyPr/>
          <a:lstStyle/>
          <a:p>
            <a:r>
              <a:rPr lang="en-US" sz="1800" b="0" i="0" u="none" strike="noStrike" baseline="0" dirty="0">
                <a:solidFill>
                  <a:srgbClr val="231F20"/>
                </a:solidFill>
                <a:latin typeface="AGaramond-Regular"/>
              </a:rPr>
              <a:t>Performing a task in a program requires a function</a:t>
            </a:r>
          </a:p>
          <a:p>
            <a:pPr algn="l"/>
            <a:r>
              <a:rPr lang="en-US" sz="1800" b="0" i="0" u="none" strike="noStrike" baseline="0" dirty="0">
                <a:solidFill>
                  <a:srgbClr val="231F20"/>
                </a:solidFill>
                <a:latin typeface="AGaramond-Regular"/>
              </a:rPr>
              <a:t>The function hides from its user the complex tasks that it performs, just as the accelerator</a:t>
            </a:r>
          </a:p>
          <a:p>
            <a:pPr algn="l"/>
            <a:r>
              <a:rPr lang="en-US" sz="1800" b="0" i="0" u="none" strike="noStrike" baseline="0" dirty="0">
                <a:solidFill>
                  <a:srgbClr val="231F20"/>
                </a:solidFill>
                <a:latin typeface="AGaramond-Regular"/>
              </a:rPr>
              <a:t>pedal of a car hides from the driver the complex mechanisms of making the car go</a:t>
            </a:r>
          </a:p>
          <a:p>
            <a:pPr algn="l"/>
            <a:r>
              <a:rPr lang="en-US" sz="1800" b="0" i="0" u="none" strike="noStrike" baseline="0" dirty="0">
                <a:solidFill>
                  <a:srgbClr val="231F20"/>
                </a:solidFill>
                <a:latin typeface="AGaramond-Regular"/>
              </a:rPr>
              <a:t>Faster</a:t>
            </a:r>
            <a:endParaRPr lang="en-US" sz="1800" dirty="0">
              <a:solidFill>
                <a:srgbClr val="231F20"/>
              </a:solidFill>
              <a:latin typeface="AGaramond-Regular"/>
            </a:endParaRPr>
          </a:p>
          <a:p>
            <a:pPr algn="l"/>
            <a:r>
              <a:rPr lang="en-US" sz="1800" b="0" i="0" u="none" strike="noStrike" baseline="0" dirty="0">
                <a:solidFill>
                  <a:srgbClr val="231F20"/>
                </a:solidFill>
                <a:latin typeface="AGaramond-Regular"/>
              </a:rPr>
              <a:t>In C++, we begin by creating a program unit called a class to house a function, just</a:t>
            </a:r>
          </a:p>
          <a:p>
            <a:pPr algn="l"/>
            <a:r>
              <a:rPr lang="en-US" sz="1800" b="0" i="0" u="none" strike="noStrike" baseline="0" dirty="0">
                <a:solidFill>
                  <a:srgbClr val="231F20"/>
                </a:solidFill>
                <a:latin typeface="AGaramond-Regular"/>
              </a:rPr>
              <a:t>as a car’s engineering drawings house the design of an accelerator pedal.</a:t>
            </a:r>
            <a:endParaRPr lang="en-US" dirty="0"/>
          </a:p>
        </p:txBody>
      </p:sp>
    </p:spTree>
    <p:extLst>
      <p:ext uri="{BB962C8B-B14F-4D97-AF65-F5344CB8AC3E}">
        <p14:creationId xmlns:p14="http://schemas.microsoft.com/office/powerpoint/2010/main" val="349536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acknowledgment</a:t>
            </a:r>
          </a:p>
        </p:txBody>
      </p:sp>
      <p:sp>
        <p:nvSpPr>
          <p:cNvPr id="3" name="Content Placeholder 2"/>
          <p:cNvSpPr>
            <a:spLocks noGrp="1"/>
          </p:cNvSpPr>
          <p:nvPr>
            <p:ph idx="1"/>
          </p:nvPr>
        </p:nvSpPr>
        <p:spPr/>
        <p:txBody>
          <a:bodyPr/>
          <a:lstStyle/>
          <a:p>
            <a:endParaRPr lang="en-US" dirty="0"/>
          </a:p>
          <a:p>
            <a:r>
              <a:rPr lang="en-US" dirty="0"/>
              <a:t>- Publish material by Virtual University of Pakistan.</a:t>
            </a:r>
          </a:p>
          <a:p>
            <a:r>
              <a:rPr lang="en-US" dirty="0"/>
              <a:t>- Publish material by </a:t>
            </a:r>
            <a:r>
              <a:rPr lang="en-US" dirty="0" err="1"/>
              <a:t>Deitel</a:t>
            </a:r>
            <a:r>
              <a:rPr lang="en-US" dirty="0"/>
              <a:t> &amp; </a:t>
            </a:r>
            <a:r>
              <a:rPr lang="en-US" dirty="0" err="1"/>
              <a:t>Deitel</a:t>
            </a:r>
            <a:r>
              <a:rPr lang="en-US" dirty="0"/>
              <a:t>.</a:t>
            </a:r>
          </a:p>
          <a:p>
            <a:r>
              <a:rPr lang="en-US" dirty="0"/>
              <a:t>- Publish material by Robert </a:t>
            </a:r>
            <a:r>
              <a:rPr lang="en-US" dirty="0" err="1"/>
              <a:t>Lafore</a:t>
            </a:r>
            <a:r>
              <a:rPr lang="en-US" dirty="0"/>
              <a:t>.</a:t>
            </a:r>
          </a:p>
        </p:txBody>
      </p:sp>
      <p:sp>
        <p:nvSpPr>
          <p:cNvPr id="4" name="Slide Number Placeholder 3"/>
          <p:cNvSpPr>
            <a:spLocks noGrp="1"/>
          </p:cNvSpPr>
          <p:nvPr>
            <p:ph type="sldNum" sz="quarter" idx="12"/>
          </p:nvPr>
        </p:nvSpPr>
        <p:spPr/>
        <p:txBody>
          <a:bodyPr/>
          <a:lstStyle/>
          <a:p>
            <a:fld id="{F7E2BB87-D71E-4CF9-82E5-0EC57876DD58}" type="slidenum">
              <a:rPr lang="en-US" smtClean="0"/>
              <a:t>2</a:t>
            </a:fld>
            <a:endParaRPr lang="en-US"/>
          </a:p>
        </p:txBody>
      </p:sp>
    </p:spTree>
    <p:extLst>
      <p:ext uri="{BB962C8B-B14F-4D97-AF65-F5344CB8AC3E}">
        <p14:creationId xmlns:p14="http://schemas.microsoft.com/office/powerpoint/2010/main" val="25831353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D0FCB-1207-4B4D-875D-C17CC2C4ADCB}"/>
              </a:ext>
            </a:extLst>
          </p:cNvPr>
          <p:cNvSpPr>
            <a:spLocks noGrp="1"/>
          </p:cNvSpPr>
          <p:nvPr>
            <p:ph type="title"/>
          </p:nvPr>
        </p:nvSpPr>
        <p:spPr/>
        <p:txBody>
          <a:bodyPr/>
          <a:lstStyle/>
          <a:p>
            <a:r>
              <a:rPr lang="en-US" dirty="0"/>
              <a:t>Class</a:t>
            </a:r>
          </a:p>
        </p:txBody>
      </p:sp>
      <p:sp>
        <p:nvSpPr>
          <p:cNvPr id="3" name="Content Placeholder 2">
            <a:extLst>
              <a:ext uri="{FF2B5EF4-FFF2-40B4-BE49-F238E27FC236}">
                <a16:creationId xmlns:a16="http://schemas.microsoft.com/office/drawing/2014/main" id="{C5A8B491-08E4-4213-A3A6-F226D5053393}"/>
              </a:ext>
            </a:extLst>
          </p:cNvPr>
          <p:cNvSpPr>
            <a:spLocks noGrp="1"/>
          </p:cNvSpPr>
          <p:nvPr>
            <p:ph idx="1"/>
          </p:nvPr>
        </p:nvSpPr>
        <p:spPr/>
        <p:txBody>
          <a:bodyPr/>
          <a:lstStyle/>
          <a:p>
            <a:pPr algn="l"/>
            <a:r>
              <a:rPr lang="en-US" sz="1800" b="0" i="0" u="none" strike="noStrike" baseline="0" dirty="0">
                <a:solidFill>
                  <a:srgbClr val="231F20"/>
                </a:solidFill>
                <a:latin typeface="AGaramond-Regular"/>
              </a:rPr>
              <a:t>Just as you cannot drive an engineering drawing of a car, you cannot “drive” a class.</a:t>
            </a:r>
          </a:p>
          <a:p>
            <a:pPr algn="l"/>
            <a:r>
              <a:rPr lang="en-US" sz="1800" b="0" i="0" u="none" strike="noStrike" baseline="0" dirty="0">
                <a:solidFill>
                  <a:srgbClr val="231F20"/>
                </a:solidFill>
                <a:latin typeface="AGaramond-Regular"/>
              </a:rPr>
              <a:t>Just as someone has to build a car from its engineering drawings before you can actually</a:t>
            </a:r>
          </a:p>
          <a:p>
            <a:pPr algn="l"/>
            <a:r>
              <a:rPr lang="en-US" sz="1800" b="0" i="0" u="none" strike="noStrike" baseline="0" dirty="0">
                <a:solidFill>
                  <a:srgbClr val="231F20"/>
                </a:solidFill>
                <a:latin typeface="AGaramond-Regular"/>
              </a:rPr>
              <a:t>drive the car, </a:t>
            </a:r>
            <a:r>
              <a:rPr lang="en-US" sz="1800" b="0" i="1" u="none" strike="noStrike" baseline="0" dirty="0">
                <a:solidFill>
                  <a:srgbClr val="231F20"/>
                </a:solidFill>
                <a:latin typeface="AGaramond-Italic"/>
              </a:rPr>
              <a:t>you must create an object of a class before you can get a program to perform the</a:t>
            </a:r>
          </a:p>
          <a:p>
            <a:pPr algn="l"/>
            <a:r>
              <a:rPr lang="en-US" sz="1800" b="0" i="1" u="none" strike="noStrike" baseline="0" dirty="0">
                <a:solidFill>
                  <a:srgbClr val="231F20"/>
                </a:solidFill>
                <a:latin typeface="AGaramond-Italic"/>
              </a:rPr>
              <a:t>tasks the class describes</a:t>
            </a:r>
            <a:r>
              <a:rPr lang="en-US" sz="1800" b="0" i="0" u="none" strike="noStrike" baseline="0" dirty="0">
                <a:solidFill>
                  <a:srgbClr val="231F20"/>
                </a:solidFill>
                <a:latin typeface="AGaramond-Regular"/>
              </a:rPr>
              <a:t>.</a:t>
            </a:r>
          </a:p>
          <a:p>
            <a:pPr algn="l"/>
            <a:r>
              <a:rPr lang="en-US" sz="1800" b="0" i="0" u="none" strike="noStrike" baseline="0" dirty="0">
                <a:solidFill>
                  <a:srgbClr val="231F20"/>
                </a:solidFill>
                <a:latin typeface="AGaramond-Regular"/>
              </a:rPr>
              <a:t>Note also that just as </a:t>
            </a:r>
            <a:r>
              <a:rPr lang="en-US" sz="1800" b="0" i="1" u="none" strike="noStrike" baseline="0" dirty="0">
                <a:solidFill>
                  <a:srgbClr val="231F20"/>
                </a:solidFill>
                <a:latin typeface="AGaramond-Italic"/>
              </a:rPr>
              <a:t>many </a:t>
            </a:r>
            <a:r>
              <a:rPr lang="en-US" sz="1800" b="0" i="0" u="none" strike="noStrike" baseline="0" dirty="0">
                <a:solidFill>
                  <a:srgbClr val="231F20"/>
                </a:solidFill>
                <a:latin typeface="AGaramond-Regular"/>
              </a:rPr>
              <a:t>cars can be built from the same engineering</a:t>
            </a:r>
          </a:p>
          <a:p>
            <a:pPr algn="l"/>
            <a:r>
              <a:rPr lang="en-US" sz="1800" b="0" i="0" u="none" strike="noStrike" baseline="0" dirty="0">
                <a:solidFill>
                  <a:srgbClr val="231F20"/>
                </a:solidFill>
                <a:latin typeface="AGaramond-Regular"/>
              </a:rPr>
              <a:t>drawing, </a:t>
            </a:r>
            <a:r>
              <a:rPr lang="en-US" sz="1800" b="0" i="1" u="none" strike="noStrike" baseline="0" dirty="0">
                <a:solidFill>
                  <a:srgbClr val="231F20"/>
                </a:solidFill>
                <a:latin typeface="AGaramond-Italic"/>
              </a:rPr>
              <a:t>many </a:t>
            </a:r>
            <a:r>
              <a:rPr lang="en-US" sz="1800" b="0" i="0" u="none" strike="noStrike" baseline="0" dirty="0">
                <a:solidFill>
                  <a:srgbClr val="231F20"/>
                </a:solidFill>
                <a:latin typeface="AGaramond-Regular"/>
              </a:rPr>
              <a:t>objects can be built from the same class</a:t>
            </a:r>
            <a:endParaRPr lang="en-US" dirty="0"/>
          </a:p>
        </p:txBody>
      </p:sp>
    </p:spTree>
    <p:extLst>
      <p:ext uri="{BB962C8B-B14F-4D97-AF65-F5344CB8AC3E}">
        <p14:creationId xmlns:p14="http://schemas.microsoft.com/office/powerpoint/2010/main" val="631707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373F9-1963-4577-B44C-18C9FC03E8C7}"/>
              </a:ext>
            </a:extLst>
          </p:cNvPr>
          <p:cNvSpPr>
            <a:spLocks noGrp="1"/>
          </p:cNvSpPr>
          <p:nvPr>
            <p:ph type="title"/>
          </p:nvPr>
        </p:nvSpPr>
        <p:spPr/>
        <p:txBody>
          <a:bodyPr>
            <a:normAutofit/>
          </a:bodyPr>
          <a:lstStyle/>
          <a:p>
            <a:r>
              <a:rPr lang="en-US" sz="3200" b="1"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A Class is a 3-Compartment Box encapsulating Data and Functions</a:t>
            </a:r>
            <a:br>
              <a:rPr lang="en-US" sz="3200" b="1"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br>
            <a:endParaRPr lang="en-US" sz="32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 name="Content Placeholder 4">
            <a:extLst>
              <a:ext uri="{FF2B5EF4-FFF2-40B4-BE49-F238E27FC236}">
                <a16:creationId xmlns:a16="http://schemas.microsoft.com/office/drawing/2014/main" id="{714B323C-8A41-4FE0-B931-86D9D040B5B5}"/>
              </a:ext>
            </a:extLst>
          </p:cNvPr>
          <p:cNvPicPr>
            <a:picLocks noGrp="1" noChangeAspect="1"/>
          </p:cNvPicPr>
          <p:nvPr>
            <p:ph idx="1"/>
          </p:nvPr>
        </p:nvPicPr>
        <p:blipFill>
          <a:blip r:embed="rId2"/>
          <a:stretch>
            <a:fillRect/>
          </a:stretch>
        </p:blipFill>
        <p:spPr>
          <a:xfrm>
            <a:off x="4563305" y="3657301"/>
            <a:ext cx="2428875" cy="1647825"/>
          </a:xfrm>
        </p:spPr>
      </p:pic>
      <p:sp>
        <p:nvSpPr>
          <p:cNvPr id="7" name="TextBox 6">
            <a:extLst>
              <a:ext uri="{FF2B5EF4-FFF2-40B4-BE49-F238E27FC236}">
                <a16:creationId xmlns:a16="http://schemas.microsoft.com/office/drawing/2014/main" id="{A5558926-DAEF-4162-81C1-C42AF4D227B6}"/>
              </a:ext>
            </a:extLst>
          </p:cNvPr>
          <p:cNvSpPr txBox="1"/>
          <p:nvPr/>
        </p:nvSpPr>
        <p:spPr>
          <a:xfrm>
            <a:off x="1000734" y="2179973"/>
            <a:ext cx="8940708" cy="1477328"/>
          </a:xfrm>
          <a:prstGeom prst="rect">
            <a:avLst/>
          </a:prstGeom>
          <a:noFill/>
        </p:spPr>
        <p:txBody>
          <a:bodyPr wrap="square">
            <a:spAutoFit/>
          </a:bodyPr>
          <a:lstStyle/>
          <a:p>
            <a:pPr algn="just">
              <a:buFont typeface="+mj-lt"/>
              <a:buAutoNum type="arabicPeriod"/>
            </a:pPr>
            <a:r>
              <a:rPr lang="en-US" b="1" i="1" dirty="0" err="1">
                <a:solidFill>
                  <a:srgbClr val="000000"/>
                </a:solidFill>
                <a:effectLst/>
                <a:latin typeface="Segoe UI" panose="020B0502040204020203" pitchFamily="34" charset="0"/>
              </a:rPr>
              <a:t>Classname</a:t>
            </a:r>
            <a:r>
              <a:rPr lang="en-US" b="0" i="0" dirty="0">
                <a:solidFill>
                  <a:srgbClr val="000000"/>
                </a:solidFill>
                <a:effectLst/>
                <a:latin typeface="Segoe UI" panose="020B0502040204020203" pitchFamily="34" charset="0"/>
              </a:rPr>
              <a:t> (or identifier): identifies the class.</a:t>
            </a:r>
          </a:p>
          <a:p>
            <a:pPr algn="just">
              <a:buFont typeface="+mj-lt"/>
              <a:buAutoNum type="arabicPeriod"/>
            </a:pPr>
            <a:r>
              <a:rPr lang="en-US" b="1" i="1" dirty="0">
                <a:solidFill>
                  <a:srgbClr val="000000"/>
                </a:solidFill>
                <a:effectLst/>
                <a:latin typeface="Segoe UI" panose="020B0502040204020203" pitchFamily="34" charset="0"/>
              </a:rPr>
              <a:t>Data Members</a:t>
            </a:r>
            <a:r>
              <a:rPr lang="en-US" b="0" i="0" dirty="0">
                <a:solidFill>
                  <a:srgbClr val="000000"/>
                </a:solidFill>
                <a:effectLst/>
                <a:latin typeface="Segoe UI" panose="020B0502040204020203" pitchFamily="34" charset="0"/>
              </a:rPr>
              <a:t> or </a:t>
            </a:r>
            <a:r>
              <a:rPr lang="en-US" b="1" i="1" dirty="0">
                <a:solidFill>
                  <a:srgbClr val="000000"/>
                </a:solidFill>
                <a:effectLst/>
                <a:latin typeface="Segoe UI" panose="020B0502040204020203" pitchFamily="34" charset="0"/>
              </a:rPr>
              <a:t>Variables</a:t>
            </a:r>
            <a:r>
              <a:rPr lang="en-US" b="0" i="0" dirty="0">
                <a:solidFill>
                  <a:srgbClr val="000000"/>
                </a:solidFill>
                <a:effectLst/>
                <a:latin typeface="Segoe UI" panose="020B0502040204020203" pitchFamily="34" charset="0"/>
              </a:rPr>
              <a:t> (or </a:t>
            </a:r>
            <a:r>
              <a:rPr lang="en-US" b="0" i="1" dirty="0">
                <a:solidFill>
                  <a:srgbClr val="000000"/>
                </a:solidFill>
                <a:effectLst/>
                <a:latin typeface="Segoe UI" panose="020B0502040204020203" pitchFamily="34" charset="0"/>
              </a:rPr>
              <a:t>attributes</a:t>
            </a:r>
            <a:r>
              <a:rPr lang="en-US" b="0" i="0" dirty="0">
                <a:solidFill>
                  <a:srgbClr val="000000"/>
                </a:solidFill>
                <a:effectLst/>
                <a:latin typeface="Segoe UI" panose="020B0502040204020203" pitchFamily="34" charset="0"/>
              </a:rPr>
              <a:t>, </a:t>
            </a:r>
            <a:r>
              <a:rPr lang="en-US" b="0" i="1" dirty="0">
                <a:solidFill>
                  <a:srgbClr val="000000"/>
                </a:solidFill>
                <a:effectLst/>
                <a:latin typeface="Segoe UI" panose="020B0502040204020203" pitchFamily="34" charset="0"/>
              </a:rPr>
              <a:t>states</a:t>
            </a:r>
            <a:r>
              <a:rPr lang="en-US" b="0" i="0" dirty="0">
                <a:solidFill>
                  <a:srgbClr val="000000"/>
                </a:solidFill>
                <a:effectLst/>
                <a:latin typeface="Segoe UI" panose="020B0502040204020203" pitchFamily="34" charset="0"/>
              </a:rPr>
              <a:t>, </a:t>
            </a:r>
            <a:r>
              <a:rPr lang="en-US" b="0" i="1" dirty="0">
                <a:solidFill>
                  <a:srgbClr val="000000"/>
                </a:solidFill>
                <a:effectLst/>
                <a:latin typeface="Segoe UI" panose="020B0502040204020203" pitchFamily="34" charset="0"/>
              </a:rPr>
              <a:t>fields</a:t>
            </a:r>
            <a:r>
              <a:rPr lang="en-US" b="0" i="0" dirty="0">
                <a:solidFill>
                  <a:srgbClr val="000000"/>
                </a:solidFill>
                <a:effectLst/>
                <a:latin typeface="Segoe UI" panose="020B0502040204020203" pitchFamily="34" charset="0"/>
              </a:rPr>
              <a:t>): contains the </a:t>
            </a:r>
            <a:r>
              <a:rPr lang="en-US" b="0" i="1" dirty="0">
                <a:solidFill>
                  <a:srgbClr val="000000"/>
                </a:solidFill>
                <a:effectLst/>
                <a:latin typeface="Segoe UI" panose="020B0502040204020203" pitchFamily="34" charset="0"/>
              </a:rPr>
              <a:t> attributes</a:t>
            </a:r>
            <a:r>
              <a:rPr lang="en-US" b="0" i="0" dirty="0">
                <a:solidFill>
                  <a:srgbClr val="000000"/>
                </a:solidFill>
                <a:effectLst/>
                <a:latin typeface="Segoe UI" panose="020B0502040204020203" pitchFamily="34" charset="0"/>
              </a:rPr>
              <a:t> of the class.</a:t>
            </a:r>
          </a:p>
          <a:p>
            <a:pPr algn="just">
              <a:buFont typeface="+mj-lt"/>
              <a:buAutoNum type="arabicPeriod"/>
            </a:pPr>
            <a:r>
              <a:rPr lang="en-US" b="1" i="1" dirty="0">
                <a:solidFill>
                  <a:srgbClr val="000000"/>
                </a:solidFill>
                <a:effectLst/>
                <a:latin typeface="Segoe UI" panose="020B0502040204020203" pitchFamily="34" charset="0"/>
              </a:rPr>
              <a:t>Member Functions</a:t>
            </a:r>
            <a:r>
              <a:rPr lang="en-US" b="0" i="0" dirty="0">
                <a:solidFill>
                  <a:srgbClr val="000000"/>
                </a:solidFill>
                <a:effectLst/>
                <a:latin typeface="Segoe UI" panose="020B0502040204020203" pitchFamily="34" charset="0"/>
              </a:rPr>
              <a:t> (or </a:t>
            </a:r>
            <a:r>
              <a:rPr lang="en-US" b="0" i="1" dirty="0">
                <a:solidFill>
                  <a:srgbClr val="000000"/>
                </a:solidFill>
                <a:effectLst/>
                <a:latin typeface="Segoe UI" panose="020B0502040204020203" pitchFamily="34" charset="0"/>
              </a:rPr>
              <a:t>methods</a:t>
            </a:r>
            <a:r>
              <a:rPr lang="en-US" b="0" i="0" dirty="0">
                <a:solidFill>
                  <a:srgbClr val="000000"/>
                </a:solidFill>
                <a:effectLst/>
                <a:latin typeface="Segoe UI" panose="020B0502040204020203" pitchFamily="34" charset="0"/>
              </a:rPr>
              <a:t>, </a:t>
            </a:r>
            <a:r>
              <a:rPr lang="en-US" b="0" i="1" dirty="0">
                <a:solidFill>
                  <a:srgbClr val="000000"/>
                </a:solidFill>
                <a:effectLst/>
                <a:latin typeface="Segoe UI" panose="020B0502040204020203" pitchFamily="34" charset="0"/>
              </a:rPr>
              <a:t>behaviors</a:t>
            </a:r>
            <a:r>
              <a:rPr lang="en-US" b="0" i="0" dirty="0">
                <a:solidFill>
                  <a:srgbClr val="000000"/>
                </a:solidFill>
                <a:effectLst/>
                <a:latin typeface="Segoe UI" panose="020B0502040204020203" pitchFamily="34" charset="0"/>
              </a:rPr>
              <a:t>, </a:t>
            </a:r>
            <a:r>
              <a:rPr lang="en-US" b="0" i="1" dirty="0">
                <a:solidFill>
                  <a:srgbClr val="000000"/>
                </a:solidFill>
                <a:effectLst/>
                <a:latin typeface="Segoe UI" panose="020B0502040204020203" pitchFamily="34" charset="0"/>
              </a:rPr>
              <a:t>operations</a:t>
            </a:r>
            <a:r>
              <a:rPr lang="en-US" b="0" i="0" dirty="0">
                <a:solidFill>
                  <a:srgbClr val="000000"/>
                </a:solidFill>
                <a:effectLst/>
                <a:latin typeface="Segoe UI" panose="020B0502040204020203" pitchFamily="34" charset="0"/>
              </a:rPr>
              <a:t>): contains the </a:t>
            </a:r>
            <a:r>
              <a:rPr lang="en-US" b="0" i="1" dirty="0">
                <a:solidFill>
                  <a:srgbClr val="000000"/>
                </a:solidFill>
                <a:effectLst/>
                <a:latin typeface="Segoe UI" panose="020B0502040204020203" pitchFamily="34" charset="0"/>
              </a:rPr>
              <a:t>dynamic operations</a:t>
            </a:r>
            <a:r>
              <a:rPr lang="en-US" b="0" i="0" dirty="0">
                <a:solidFill>
                  <a:srgbClr val="000000"/>
                </a:solidFill>
                <a:effectLst/>
                <a:latin typeface="Segoe UI" panose="020B0502040204020203" pitchFamily="34" charset="0"/>
              </a:rPr>
              <a:t> of the class.</a:t>
            </a:r>
          </a:p>
        </p:txBody>
      </p:sp>
    </p:spTree>
    <p:extLst>
      <p:ext uri="{BB962C8B-B14F-4D97-AF65-F5344CB8AC3E}">
        <p14:creationId xmlns:p14="http://schemas.microsoft.com/office/powerpoint/2010/main" val="1816244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79350-5E3A-436F-A7E3-65F3826ED894}"/>
              </a:ext>
            </a:extLst>
          </p:cNvPr>
          <p:cNvSpPr>
            <a:spLocks noGrp="1"/>
          </p:cNvSpPr>
          <p:nvPr>
            <p:ph type="title"/>
          </p:nvPr>
        </p:nvSpPr>
        <p:spPr/>
        <p:txBody>
          <a:bodyPr/>
          <a:lstStyle/>
          <a:p>
            <a:r>
              <a:rPr lang="en-US" dirty="0"/>
              <a:t>Example of classes</a:t>
            </a:r>
          </a:p>
        </p:txBody>
      </p:sp>
      <p:pic>
        <p:nvPicPr>
          <p:cNvPr id="5" name="Content Placeholder 4">
            <a:extLst>
              <a:ext uri="{FF2B5EF4-FFF2-40B4-BE49-F238E27FC236}">
                <a16:creationId xmlns:a16="http://schemas.microsoft.com/office/drawing/2014/main" id="{BA5A157B-1AA1-4C31-B04A-5BE3EBFC8C7B}"/>
              </a:ext>
            </a:extLst>
          </p:cNvPr>
          <p:cNvPicPr>
            <a:picLocks noGrp="1" noChangeAspect="1"/>
          </p:cNvPicPr>
          <p:nvPr>
            <p:ph idx="1"/>
          </p:nvPr>
        </p:nvPicPr>
        <p:blipFill>
          <a:blip r:embed="rId2"/>
          <a:stretch>
            <a:fillRect/>
          </a:stretch>
        </p:blipFill>
        <p:spPr>
          <a:xfrm>
            <a:off x="2870790" y="2254102"/>
            <a:ext cx="5964865" cy="2852885"/>
          </a:xfrm>
        </p:spPr>
      </p:pic>
    </p:spTree>
    <p:extLst>
      <p:ext uri="{BB962C8B-B14F-4D97-AF65-F5344CB8AC3E}">
        <p14:creationId xmlns:p14="http://schemas.microsoft.com/office/powerpoint/2010/main" val="14978194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925DF-E859-4B48-873A-49C2D71CBA4C}"/>
              </a:ext>
            </a:extLst>
          </p:cNvPr>
          <p:cNvSpPr>
            <a:spLocks noGrp="1"/>
          </p:cNvSpPr>
          <p:nvPr>
            <p:ph type="title"/>
          </p:nvPr>
        </p:nvSpPr>
        <p:spPr/>
        <p:txBody>
          <a:bodyPr/>
          <a:lstStyle/>
          <a:p>
            <a:r>
              <a:rPr lang="en-US" dirty="0"/>
              <a:t>Example of objects</a:t>
            </a:r>
          </a:p>
        </p:txBody>
      </p:sp>
      <p:pic>
        <p:nvPicPr>
          <p:cNvPr id="5" name="Content Placeholder 4">
            <a:extLst>
              <a:ext uri="{FF2B5EF4-FFF2-40B4-BE49-F238E27FC236}">
                <a16:creationId xmlns:a16="http://schemas.microsoft.com/office/drawing/2014/main" id="{E06894A0-1FE6-41F1-A0F9-A64F283CE408}"/>
              </a:ext>
            </a:extLst>
          </p:cNvPr>
          <p:cNvPicPr>
            <a:picLocks noGrp="1" noChangeAspect="1"/>
          </p:cNvPicPr>
          <p:nvPr>
            <p:ph idx="1"/>
          </p:nvPr>
        </p:nvPicPr>
        <p:blipFill>
          <a:blip r:embed="rId2"/>
          <a:stretch>
            <a:fillRect/>
          </a:stretch>
        </p:blipFill>
        <p:spPr>
          <a:xfrm>
            <a:off x="3030279" y="2084833"/>
            <a:ext cx="5688419" cy="2944368"/>
          </a:xfrm>
        </p:spPr>
      </p:pic>
      <p:sp>
        <p:nvSpPr>
          <p:cNvPr id="7" name="TextBox 6">
            <a:extLst>
              <a:ext uri="{FF2B5EF4-FFF2-40B4-BE49-F238E27FC236}">
                <a16:creationId xmlns:a16="http://schemas.microsoft.com/office/drawing/2014/main" id="{65D629FA-2057-4C92-BEC3-549836B3057D}"/>
              </a:ext>
            </a:extLst>
          </p:cNvPr>
          <p:cNvSpPr txBox="1"/>
          <p:nvPr/>
        </p:nvSpPr>
        <p:spPr>
          <a:xfrm>
            <a:off x="1278355" y="5354054"/>
            <a:ext cx="7035466" cy="369332"/>
          </a:xfrm>
          <a:prstGeom prst="rect">
            <a:avLst/>
          </a:prstGeom>
          <a:noFill/>
        </p:spPr>
        <p:txBody>
          <a:bodyPr wrap="square">
            <a:spAutoFit/>
          </a:bodyPr>
          <a:lstStyle/>
          <a:p>
            <a:r>
              <a:rPr lang="en-US" sz="1800" b="1" i="0" u="none" strike="noStrike" baseline="0" dirty="0">
                <a:solidFill>
                  <a:srgbClr val="231F20"/>
                </a:solidFill>
                <a:latin typeface="AGaramond-Regular"/>
              </a:rPr>
              <a:t>Each object of a class maintains its own copy of its attributes in memory</a:t>
            </a:r>
            <a:endParaRPr lang="en-US" b="1" dirty="0"/>
          </a:p>
        </p:txBody>
      </p:sp>
    </p:spTree>
    <p:extLst>
      <p:ext uri="{BB962C8B-B14F-4D97-AF65-F5344CB8AC3E}">
        <p14:creationId xmlns:p14="http://schemas.microsoft.com/office/powerpoint/2010/main" val="39123825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67B93-BB25-4A01-B7AA-5FA8B60F2B25}"/>
              </a:ext>
            </a:extLst>
          </p:cNvPr>
          <p:cNvSpPr>
            <a:spLocks noGrp="1"/>
          </p:cNvSpPr>
          <p:nvPr>
            <p:ph type="title"/>
          </p:nvPr>
        </p:nvSpPr>
        <p:spPr/>
        <p:txBody>
          <a:bodyPr/>
          <a:lstStyle/>
          <a:p>
            <a:r>
              <a:rPr lang="en-US" dirty="0"/>
              <a:t>Classes</a:t>
            </a:r>
          </a:p>
        </p:txBody>
      </p:sp>
      <p:sp>
        <p:nvSpPr>
          <p:cNvPr id="3" name="Content Placeholder 2">
            <a:extLst>
              <a:ext uri="{FF2B5EF4-FFF2-40B4-BE49-F238E27FC236}">
                <a16:creationId xmlns:a16="http://schemas.microsoft.com/office/drawing/2014/main" id="{DC3D3C68-F2FF-46F2-BA8B-5EE7EAEC1050}"/>
              </a:ext>
            </a:extLst>
          </p:cNvPr>
          <p:cNvSpPr>
            <a:spLocks noGrp="1"/>
          </p:cNvSpPr>
          <p:nvPr>
            <p:ph idx="1"/>
          </p:nvPr>
        </p:nvSpPr>
        <p:spPr/>
        <p:txBody>
          <a:bodyPr/>
          <a:lstStyle/>
          <a:p>
            <a:pPr>
              <a:buNone/>
            </a:pPr>
            <a:r>
              <a:rPr lang="en-US" b="1" dirty="0"/>
              <a:t>class</a:t>
            </a:r>
            <a:r>
              <a:rPr lang="en-US" dirty="0"/>
              <a:t> Car</a:t>
            </a:r>
          </a:p>
          <a:p>
            <a:pPr>
              <a:buNone/>
            </a:pPr>
            <a:r>
              <a:rPr lang="en-US" b="1" dirty="0"/>
              <a:t>{</a:t>
            </a:r>
          </a:p>
          <a:p>
            <a:pPr>
              <a:buNone/>
            </a:pPr>
            <a:r>
              <a:rPr lang="en-US" dirty="0"/>
              <a:t>		void accelerate()</a:t>
            </a:r>
            <a:br>
              <a:rPr lang="en-US" dirty="0"/>
            </a:br>
            <a:r>
              <a:rPr lang="en-US" dirty="0"/>
              <a:t>	{ </a:t>
            </a:r>
            <a:r>
              <a:rPr lang="en-US" sz="2000" i="1" dirty="0">
                <a:solidFill>
                  <a:schemeClr val="bg1">
                    <a:lumMod val="75000"/>
                  </a:schemeClr>
                </a:solidFill>
              </a:rPr>
              <a:t>\\ logic for acceleration </a:t>
            </a:r>
            <a:r>
              <a:rPr lang="en-US" dirty="0"/>
              <a:t>}</a:t>
            </a:r>
            <a:br>
              <a:rPr lang="en-US" dirty="0"/>
            </a:br>
            <a:r>
              <a:rPr lang="en-US" dirty="0"/>
              <a:t>	</a:t>
            </a:r>
          </a:p>
          <a:p>
            <a:pPr>
              <a:buNone/>
            </a:pPr>
            <a:r>
              <a:rPr lang="en-US" dirty="0"/>
              <a:t>		void brake()</a:t>
            </a:r>
            <a:br>
              <a:rPr lang="en-US" dirty="0"/>
            </a:br>
            <a:r>
              <a:rPr lang="en-US" dirty="0"/>
              <a:t>	{ </a:t>
            </a:r>
            <a:r>
              <a:rPr lang="en-US" sz="2000" i="1" dirty="0">
                <a:solidFill>
                  <a:schemeClr val="bg1">
                    <a:lumMod val="75000"/>
                  </a:schemeClr>
                </a:solidFill>
              </a:rPr>
              <a:t>\\ logic for brakes</a:t>
            </a:r>
            <a:r>
              <a:rPr lang="en-US" sz="2000" dirty="0">
                <a:solidFill>
                  <a:schemeClr val="bg1">
                    <a:lumMod val="75000"/>
                  </a:schemeClr>
                </a:solidFill>
              </a:rPr>
              <a:t> </a:t>
            </a:r>
            <a:r>
              <a:rPr lang="en-US" dirty="0"/>
              <a:t>}</a:t>
            </a:r>
          </a:p>
          <a:p>
            <a:pPr>
              <a:buNone/>
            </a:pPr>
            <a:r>
              <a:rPr lang="en-US" b="1" dirty="0"/>
              <a:t>};</a:t>
            </a:r>
          </a:p>
          <a:p>
            <a:endParaRPr lang="en-US" dirty="0"/>
          </a:p>
        </p:txBody>
      </p:sp>
    </p:spTree>
    <p:extLst>
      <p:ext uri="{BB962C8B-B14F-4D97-AF65-F5344CB8AC3E}">
        <p14:creationId xmlns:p14="http://schemas.microsoft.com/office/powerpoint/2010/main" val="36906248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41F08-FCD7-45F7-9825-0F0E20906494}"/>
              </a:ext>
            </a:extLst>
          </p:cNvPr>
          <p:cNvSpPr>
            <a:spLocks noGrp="1"/>
          </p:cNvSpPr>
          <p:nvPr>
            <p:ph type="title"/>
          </p:nvPr>
        </p:nvSpPr>
        <p:spPr/>
        <p:txBody>
          <a:bodyPr/>
          <a:lstStyle/>
          <a:p>
            <a:r>
              <a:rPr lang="en-US" dirty="0"/>
              <a:t>classes</a:t>
            </a:r>
          </a:p>
        </p:txBody>
      </p:sp>
      <p:sp>
        <p:nvSpPr>
          <p:cNvPr id="3" name="Content Placeholder 2">
            <a:extLst>
              <a:ext uri="{FF2B5EF4-FFF2-40B4-BE49-F238E27FC236}">
                <a16:creationId xmlns:a16="http://schemas.microsoft.com/office/drawing/2014/main" id="{18429451-7397-4604-B26D-9BBBBD505925}"/>
              </a:ext>
            </a:extLst>
          </p:cNvPr>
          <p:cNvSpPr>
            <a:spLocks noGrp="1"/>
          </p:cNvSpPr>
          <p:nvPr>
            <p:ph idx="1"/>
          </p:nvPr>
        </p:nvSpPr>
        <p:spPr/>
        <p:txBody>
          <a:bodyPr>
            <a:normAutofit fontScale="92500" lnSpcReduction="20000"/>
          </a:bodyPr>
          <a:lstStyle/>
          <a:p>
            <a:pPr>
              <a:buNone/>
            </a:pPr>
            <a:r>
              <a:rPr lang="en-US" b="1" dirty="0"/>
              <a:t>class</a:t>
            </a:r>
            <a:r>
              <a:rPr lang="en-US" dirty="0"/>
              <a:t> Car</a:t>
            </a:r>
          </a:p>
          <a:p>
            <a:pPr>
              <a:buNone/>
            </a:pPr>
            <a:r>
              <a:rPr lang="en-US" b="1" dirty="0"/>
              <a:t>{</a:t>
            </a:r>
          </a:p>
          <a:p>
            <a:pPr>
              <a:buNone/>
            </a:pPr>
            <a:r>
              <a:rPr lang="en-US" dirty="0"/>
              <a:t>		string model;</a:t>
            </a:r>
            <a:br>
              <a:rPr lang="en-US" dirty="0"/>
            </a:br>
            <a:r>
              <a:rPr lang="en-US" dirty="0"/>
              <a:t>	int </a:t>
            </a:r>
            <a:r>
              <a:rPr lang="en-US" dirty="0" err="1"/>
              <a:t>numOfDoors</a:t>
            </a:r>
            <a:r>
              <a:rPr lang="en-US" dirty="0"/>
              <a:t>;</a:t>
            </a:r>
            <a:br>
              <a:rPr lang="en-US" dirty="0"/>
            </a:br>
            <a:r>
              <a:rPr lang="en-US" dirty="0"/>
              <a:t>	string color;</a:t>
            </a:r>
          </a:p>
          <a:p>
            <a:pPr>
              <a:buNone/>
            </a:pPr>
            <a:r>
              <a:rPr lang="en-US" dirty="0"/>
              <a:t>		</a:t>
            </a:r>
            <a:br>
              <a:rPr lang="en-US" dirty="0"/>
            </a:br>
            <a:r>
              <a:rPr lang="en-US" dirty="0"/>
              <a:t>	void accelerate()</a:t>
            </a:r>
            <a:br>
              <a:rPr lang="en-US" dirty="0"/>
            </a:br>
            <a:r>
              <a:rPr lang="en-US" dirty="0"/>
              <a:t>	{ </a:t>
            </a:r>
            <a:r>
              <a:rPr lang="en-US" sz="2000" i="1" dirty="0">
                <a:solidFill>
                  <a:schemeClr val="bg1">
                    <a:lumMod val="75000"/>
                  </a:schemeClr>
                </a:solidFill>
              </a:rPr>
              <a:t>\\ logic for acceleration </a:t>
            </a:r>
            <a:r>
              <a:rPr lang="en-US" dirty="0"/>
              <a:t>}</a:t>
            </a:r>
            <a:br>
              <a:rPr lang="en-US" dirty="0"/>
            </a:br>
            <a:r>
              <a:rPr lang="en-US" dirty="0"/>
              <a:t>	</a:t>
            </a:r>
          </a:p>
          <a:p>
            <a:pPr>
              <a:buNone/>
            </a:pPr>
            <a:r>
              <a:rPr lang="en-US" dirty="0"/>
              <a:t>		void brake()</a:t>
            </a:r>
            <a:br>
              <a:rPr lang="en-US" dirty="0"/>
            </a:br>
            <a:r>
              <a:rPr lang="en-US" dirty="0"/>
              <a:t>	{ </a:t>
            </a:r>
            <a:r>
              <a:rPr lang="en-US" sz="2000" i="1" dirty="0">
                <a:solidFill>
                  <a:schemeClr val="bg1">
                    <a:lumMod val="75000"/>
                  </a:schemeClr>
                </a:solidFill>
              </a:rPr>
              <a:t>\\ logic for brakes</a:t>
            </a:r>
            <a:r>
              <a:rPr lang="en-US" sz="2000" dirty="0">
                <a:solidFill>
                  <a:schemeClr val="bg1">
                    <a:lumMod val="75000"/>
                  </a:schemeClr>
                </a:solidFill>
              </a:rPr>
              <a:t> </a:t>
            </a:r>
            <a:r>
              <a:rPr lang="en-US" dirty="0"/>
              <a:t>}</a:t>
            </a:r>
          </a:p>
          <a:p>
            <a:pPr>
              <a:buNone/>
            </a:pPr>
            <a:endParaRPr lang="en-US" dirty="0"/>
          </a:p>
          <a:p>
            <a:pPr>
              <a:buNone/>
            </a:pPr>
            <a:r>
              <a:rPr lang="en-US" b="1" dirty="0"/>
              <a:t>};</a:t>
            </a:r>
          </a:p>
          <a:p>
            <a:endParaRPr lang="en-US" dirty="0"/>
          </a:p>
        </p:txBody>
      </p:sp>
    </p:spTree>
    <p:extLst>
      <p:ext uri="{BB962C8B-B14F-4D97-AF65-F5344CB8AC3E}">
        <p14:creationId xmlns:p14="http://schemas.microsoft.com/office/powerpoint/2010/main" val="464453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592D1-8603-4DC3-957E-B166C6E99380}"/>
              </a:ext>
            </a:extLst>
          </p:cNvPr>
          <p:cNvSpPr>
            <a:spLocks noGrp="1"/>
          </p:cNvSpPr>
          <p:nvPr>
            <p:ph type="title"/>
          </p:nvPr>
        </p:nvSpPr>
        <p:spPr/>
        <p:txBody>
          <a:bodyPr/>
          <a:lstStyle/>
          <a:p>
            <a:r>
              <a:rPr lang="en-US" sz="4800" b="1" dirty="0"/>
              <a:t>How to use the car?</a:t>
            </a:r>
            <a:endParaRPr lang="en-US" dirty="0"/>
          </a:p>
        </p:txBody>
      </p:sp>
      <p:sp>
        <p:nvSpPr>
          <p:cNvPr id="3" name="Content Placeholder 2">
            <a:extLst>
              <a:ext uri="{FF2B5EF4-FFF2-40B4-BE49-F238E27FC236}">
                <a16:creationId xmlns:a16="http://schemas.microsoft.com/office/drawing/2014/main" id="{BBC285AE-BD94-4223-B9DA-7046BF6EE576}"/>
              </a:ext>
            </a:extLst>
          </p:cNvPr>
          <p:cNvSpPr>
            <a:spLocks noGrp="1"/>
          </p:cNvSpPr>
          <p:nvPr>
            <p:ph idx="1"/>
          </p:nvPr>
        </p:nvSpPr>
        <p:spPr/>
        <p:txBody>
          <a:bodyPr/>
          <a:lstStyle/>
          <a:p>
            <a:pPr>
              <a:buNone/>
            </a:pPr>
            <a:r>
              <a:rPr lang="en-US" b="1" dirty="0"/>
              <a:t>int main()</a:t>
            </a:r>
          </a:p>
          <a:p>
            <a:pPr>
              <a:buNone/>
            </a:pPr>
            <a:r>
              <a:rPr lang="en-US" b="1" dirty="0"/>
              <a:t>{</a:t>
            </a:r>
            <a:br>
              <a:rPr lang="en-US" dirty="0"/>
            </a:br>
            <a:r>
              <a:rPr lang="en-US" dirty="0"/>
              <a:t>	</a:t>
            </a:r>
            <a:r>
              <a:rPr lang="en-US" b="1" dirty="0"/>
              <a:t>Car</a:t>
            </a:r>
            <a:r>
              <a:rPr lang="en-US" dirty="0"/>
              <a:t> </a:t>
            </a:r>
            <a:r>
              <a:rPr lang="en-US" i="1" dirty="0" err="1"/>
              <a:t>car</a:t>
            </a:r>
            <a:r>
              <a:rPr lang="en-US" dirty="0"/>
              <a:t>;</a:t>
            </a:r>
            <a:br>
              <a:rPr lang="en-US" dirty="0"/>
            </a:br>
            <a:r>
              <a:rPr lang="en-US" dirty="0"/>
              <a:t>	</a:t>
            </a:r>
            <a:r>
              <a:rPr lang="en-US" dirty="0" err="1"/>
              <a:t>car.accelerate</a:t>
            </a:r>
            <a:r>
              <a:rPr lang="en-US" dirty="0"/>
              <a:t>();</a:t>
            </a:r>
          </a:p>
          <a:p>
            <a:pPr>
              <a:buNone/>
            </a:pPr>
            <a:r>
              <a:rPr lang="en-US" b="1" dirty="0"/>
              <a:t>}</a:t>
            </a:r>
          </a:p>
          <a:p>
            <a:endParaRPr lang="en-US" dirty="0"/>
          </a:p>
        </p:txBody>
      </p:sp>
    </p:spTree>
    <p:extLst>
      <p:ext uri="{BB962C8B-B14F-4D97-AF65-F5344CB8AC3E}">
        <p14:creationId xmlns:p14="http://schemas.microsoft.com/office/powerpoint/2010/main" val="12294595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Generalized Class</a:t>
            </a:r>
          </a:p>
        </p:txBody>
      </p:sp>
      <p:sp>
        <p:nvSpPr>
          <p:cNvPr id="3" name="Content Placeholder 2"/>
          <p:cNvSpPr>
            <a:spLocks noGrp="1"/>
          </p:cNvSpPr>
          <p:nvPr>
            <p:ph idx="1"/>
          </p:nvPr>
        </p:nvSpPr>
        <p:spPr/>
        <p:txBody>
          <a:bodyPr/>
          <a:lstStyle/>
          <a:p>
            <a:r>
              <a:rPr lang="en-US" dirty="0"/>
              <a:t>- The class that only exhibits the common features of its objects.</a:t>
            </a:r>
          </a:p>
          <a:p>
            <a:endParaRPr lang="en-US" dirty="0"/>
          </a:p>
          <a:p>
            <a:r>
              <a:rPr lang="en-US" dirty="0"/>
              <a:t>Examples:</a:t>
            </a:r>
          </a:p>
          <a:p>
            <a:endParaRPr lang="en-US" dirty="0"/>
          </a:p>
          <a:p>
            <a:r>
              <a:rPr lang="en-US" dirty="0"/>
              <a:t>- ANIMAL</a:t>
            </a:r>
          </a:p>
          <a:p>
            <a:r>
              <a:rPr lang="en-US" dirty="0"/>
              <a:t>- BIRDS</a:t>
            </a:r>
          </a:p>
          <a:p>
            <a:r>
              <a:rPr lang="en-US" dirty="0"/>
              <a:t>- HUMAN</a:t>
            </a:r>
          </a:p>
          <a:p>
            <a:r>
              <a:rPr lang="en-US" dirty="0"/>
              <a:t>- No object of generalized class is found.</a:t>
            </a:r>
          </a:p>
        </p:txBody>
      </p:sp>
    </p:spTree>
    <p:extLst>
      <p:ext uri="{BB962C8B-B14F-4D97-AF65-F5344CB8AC3E}">
        <p14:creationId xmlns:p14="http://schemas.microsoft.com/office/powerpoint/2010/main" val="2620936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Specialized Class</a:t>
            </a:r>
          </a:p>
        </p:txBody>
      </p:sp>
      <p:sp>
        <p:nvSpPr>
          <p:cNvPr id="3" name="Content Placeholder 2"/>
          <p:cNvSpPr>
            <a:spLocks noGrp="1"/>
          </p:cNvSpPr>
          <p:nvPr>
            <p:ph idx="1"/>
          </p:nvPr>
        </p:nvSpPr>
        <p:spPr/>
        <p:txBody>
          <a:bodyPr/>
          <a:lstStyle/>
          <a:p>
            <a:r>
              <a:rPr lang="en-US" dirty="0"/>
              <a:t>- The class that exhibits different or unique features (behaviors) </a:t>
            </a:r>
          </a:p>
          <a:p>
            <a:endParaRPr lang="en-US" dirty="0"/>
          </a:p>
          <a:p>
            <a:r>
              <a:rPr lang="en-US" dirty="0"/>
              <a:t>ANIMAL (Generalized)</a:t>
            </a:r>
          </a:p>
          <a:p>
            <a:pPr lvl="1"/>
            <a:r>
              <a:rPr lang="en-US" dirty="0"/>
              <a:t>Specialized:</a:t>
            </a:r>
          </a:p>
          <a:p>
            <a:pPr lvl="2"/>
            <a:r>
              <a:rPr lang="en-US" dirty="0"/>
              <a:t>Mammals</a:t>
            </a:r>
          </a:p>
          <a:p>
            <a:pPr lvl="2"/>
            <a:r>
              <a:rPr lang="en-US" dirty="0"/>
              <a:t>Cats</a:t>
            </a:r>
          </a:p>
          <a:p>
            <a:pPr lvl="2"/>
            <a:r>
              <a:rPr lang="en-US" dirty="0"/>
              <a:t>Dog</a:t>
            </a:r>
          </a:p>
          <a:p>
            <a:pPr marL="310896" lvl="2" indent="0">
              <a:buNone/>
            </a:pPr>
            <a:endParaRPr lang="en-US" dirty="0"/>
          </a:p>
        </p:txBody>
      </p:sp>
      <p:sp>
        <p:nvSpPr>
          <p:cNvPr id="4" name="TextBox 3"/>
          <p:cNvSpPr txBox="1"/>
          <p:nvPr/>
        </p:nvSpPr>
        <p:spPr>
          <a:xfrm>
            <a:off x="6413679" y="3825025"/>
            <a:ext cx="4636394" cy="1754326"/>
          </a:xfrm>
          <a:prstGeom prst="rect">
            <a:avLst/>
          </a:prstGeom>
          <a:noFill/>
        </p:spPr>
        <p:txBody>
          <a:bodyPr wrap="square" rtlCol="0">
            <a:spAutoFit/>
          </a:bodyPr>
          <a:lstStyle/>
          <a:p>
            <a:r>
              <a:rPr lang="en-US" dirty="0"/>
              <a:t>	     ANIMAL</a:t>
            </a:r>
          </a:p>
          <a:p>
            <a:r>
              <a:rPr lang="en-US" dirty="0"/>
              <a:t>WILD			PET</a:t>
            </a:r>
          </a:p>
          <a:p>
            <a:endParaRPr lang="en-US" dirty="0"/>
          </a:p>
          <a:p>
            <a:r>
              <a:rPr lang="en-US" dirty="0"/>
              <a:t>CAT 			CAT</a:t>
            </a:r>
          </a:p>
          <a:p>
            <a:endParaRPr lang="en-US" dirty="0"/>
          </a:p>
          <a:p>
            <a:r>
              <a:rPr lang="en-US" dirty="0"/>
              <a:t>Lion   </a:t>
            </a:r>
            <a:r>
              <a:rPr lang="en-US" dirty="0" err="1"/>
              <a:t>Streat</a:t>
            </a:r>
            <a:r>
              <a:rPr lang="en-US" dirty="0"/>
              <a:t> Cat            Persian        Siamese</a:t>
            </a:r>
          </a:p>
        </p:txBody>
      </p:sp>
      <p:cxnSp>
        <p:nvCxnSpPr>
          <p:cNvPr id="6" name="Straight Connector 5"/>
          <p:cNvCxnSpPr/>
          <p:nvPr/>
        </p:nvCxnSpPr>
        <p:spPr>
          <a:xfrm flipH="1">
            <a:off x="7070501" y="4031087"/>
            <a:ext cx="631065" cy="20606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8512935" y="4069724"/>
            <a:ext cx="708338" cy="1287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697014" y="4404575"/>
            <a:ext cx="12879" cy="3348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9414456" y="4378817"/>
            <a:ext cx="0" cy="3219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6606862" y="4919730"/>
            <a:ext cx="90152" cy="3348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697014" y="4906851"/>
            <a:ext cx="373487" cy="3477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9221273" y="4919730"/>
            <a:ext cx="193183" cy="3348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9414456" y="4919730"/>
            <a:ext cx="502276" cy="334850"/>
          </a:xfrm>
          <a:prstGeom prst="line">
            <a:avLst/>
          </a:prstGeom>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82326EA9-C726-2BBC-0186-C62935D9CE9B}"/>
              </a:ext>
            </a:extLst>
          </p:cNvPr>
          <p:cNvGrpSpPr/>
          <p:nvPr/>
        </p:nvGrpSpPr>
        <p:grpSpPr>
          <a:xfrm>
            <a:off x="9030277" y="1791993"/>
            <a:ext cx="1905480" cy="3674160"/>
            <a:chOff x="9030277" y="1791993"/>
            <a:chExt cx="1905480" cy="3674160"/>
          </a:xfrm>
        </p:grpSpPr>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8BA8C5D-DF9E-F31C-BBFD-3FE66600D4CE}"/>
                    </a:ext>
                  </a:extLst>
                </p14:cNvPr>
                <p14:cNvContentPartPr/>
                <p14:nvPr/>
              </p14:nvContentPartPr>
              <p14:xfrm>
                <a:off x="9030277" y="1791993"/>
                <a:ext cx="927720" cy="353880"/>
              </p14:xfrm>
            </p:contentPart>
          </mc:Choice>
          <mc:Fallback xmlns="">
            <p:pic>
              <p:nvPicPr>
                <p:cNvPr id="5" name="Ink 4">
                  <a:extLst>
                    <a:ext uri="{FF2B5EF4-FFF2-40B4-BE49-F238E27FC236}">
                      <a16:creationId xmlns:a16="http://schemas.microsoft.com/office/drawing/2014/main" id="{78BA8C5D-DF9E-F31C-BBFD-3FE66600D4CE}"/>
                    </a:ext>
                  </a:extLst>
                </p:cNvPr>
                <p:cNvPicPr/>
                <p:nvPr/>
              </p:nvPicPr>
              <p:blipFill>
                <a:blip r:embed="rId3"/>
                <a:stretch>
                  <a:fillRect/>
                </a:stretch>
              </p:blipFill>
              <p:spPr>
                <a:xfrm>
                  <a:off x="8994277" y="1755993"/>
                  <a:ext cx="999360" cy="4255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22D80E1F-724A-2568-C0FF-6F61F273F416}"/>
                    </a:ext>
                  </a:extLst>
                </p14:cNvPr>
                <p14:cNvContentPartPr/>
                <p14:nvPr/>
              </p14:nvContentPartPr>
              <p14:xfrm>
                <a:off x="9061237" y="2222193"/>
                <a:ext cx="234000" cy="1013400"/>
              </p14:xfrm>
            </p:contentPart>
          </mc:Choice>
          <mc:Fallback xmlns="">
            <p:pic>
              <p:nvPicPr>
                <p:cNvPr id="7" name="Ink 6">
                  <a:extLst>
                    <a:ext uri="{FF2B5EF4-FFF2-40B4-BE49-F238E27FC236}">
                      <a16:creationId xmlns:a16="http://schemas.microsoft.com/office/drawing/2014/main" id="{22D80E1F-724A-2568-C0FF-6F61F273F416}"/>
                    </a:ext>
                  </a:extLst>
                </p:cNvPr>
                <p:cNvPicPr/>
                <p:nvPr/>
              </p:nvPicPr>
              <p:blipFill>
                <a:blip r:embed="rId5"/>
                <a:stretch>
                  <a:fillRect/>
                </a:stretch>
              </p:blipFill>
              <p:spPr>
                <a:xfrm>
                  <a:off x="9025237" y="2186193"/>
                  <a:ext cx="305640" cy="10850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 name="Ink 10">
                  <a:extLst>
                    <a:ext uri="{FF2B5EF4-FFF2-40B4-BE49-F238E27FC236}">
                      <a16:creationId xmlns:a16="http://schemas.microsoft.com/office/drawing/2014/main" id="{F147D848-A5EB-674C-10C7-976000310D05}"/>
                    </a:ext>
                  </a:extLst>
                </p14:cNvPr>
                <p14:cNvContentPartPr/>
                <p14:nvPr/>
              </p14:nvContentPartPr>
              <p14:xfrm>
                <a:off x="9342757" y="1934913"/>
                <a:ext cx="1021680" cy="1392840"/>
              </p14:xfrm>
            </p:contentPart>
          </mc:Choice>
          <mc:Fallback xmlns="">
            <p:pic>
              <p:nvPicPr>
                <p:cNvPr id="11" name="Ink 10">
                  <a:extLst>
                    <a:ext uri="{FF2B5EF4-FFF2-40B4-BE49-F238E27FC236}">
                      <a16:creationId xmlns:a16="http://schemas.microsoft.com/office/drawing/2014/main" id="{F147D848-A5EB-674C-10C7-976000310D05}"/>
                    </a:ext>
                  </a:extLst>
                </p:cNvPr>
                <p:cNvPicPr/>
                <p:nvPr/>
              </p:nvPicPr>
              <p:blipFill>
                <a:blip r:embed="rId7"/>
                <a:stretch>
                  <a:fillRect/>
                </a:stretch>
              </p:blipFill>
              <p:spPr>
                <a:xfrm>
                  <a:off x="9307117" y="1899273"/>
                  <a:ext cx="1093320" cy="14644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C6E9870A-1165-16E6-E107-A834DA93A10F}"/>
                    </a:ext>
                  </a:extLst>
                </p14:cNvPr>
                <p14:cNvContentPartPr/>
                <p14:nvPr/>
              </p14:nvContentPartPr>
              <p14:xfrm>
                <a:off x="9766477" y="4108953"/>
                <a:ext cx="702360" cy="364680"/>
              </p14:xfrm>
            </p:contentPart>
          </mc:Choice>
          <mc:Fallback xmlns="">
            <p:pic>
              <p:nvPicPr>
                <p:cNvPr id="13" name="Ink 12">
                  <a:extLst>
                    <a:ext uri="{FF2B5EF4-FFF2-40B4-BE49-F238E27FC236}">
                      <a16:creationId xmlns:a16="http://schemas.microsoft.com/office/drawing/2014/main" id="{C6E9870A-1165-16E6-E107-A834DA93A10F}"/>
                    </a:ext>
                  </a:extLst>
                </p:cNvPr>
                <p:cNvPicPr/>
                <p:nvPr/>
              </p:nvPicPr>
              <p:blipFill>
                <a:blip r:embed="rId9"/>
                <a:stretch>
                  <a:fillRect/>
                </a:stretch>
              </p:blipFill>
              <p:spPr>
                <a:xfrm>
                  <a:off x="9730477" y="4073313"/>
                  <a:ext cx="774000" cy="4363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5" name="Ink 14">
                  <a:extLst>
                    <a:ext uri="{FF2B5EF4-FFF2-40B4-BE49-F238E27FC236}">
                      <a16:creationId xmlns:a16="http://schemas.microsoft.com/office/drawing/2014/main" id="{625723E0-633E-FF3C-42F6-5891F50A9E44}"/>
                    </a:ext>
                  </a:extLst>
                </p14:cNvPr>
                <p14:cNvContentPartPr/>
                <p14:nvPr/>
              </p14:nvContentPartPr>
              <p14:xfrm>
                <a:off x="10508797" y="4031553"/>
                <a:ext cx="325080" cy="991080"/>
              </p14:xfrm>
            </p:contentPart>
          </mc:Choice>
          <mc:Fallback xmlns="">
            <p:pic>
              <p:nvPicPr>
                <p:cNvPr id="15" name="Ink 14">
                  <a:extLst>
                    <a:ext uri="{FF2B5EF4-FFF2-40B4-BE49-F238E27FC236}">
                      <a16:creationId xmlns:a16="http://schemas.microsoft.com/office/drawing/2014/main" id="{625723E0-633E-FF3C-42F6-5891F50A9E44}"/>
                    </a:ext>
                  </a:extLst>
                </p:cNvPr>
                <p:cNvPicPr/>
                <p:nvPr/>
              </p:nvPicPr>
              <p:blipFill>
                <a:blip r:embed="rId11"/>
                <a:stretch>
                  <a:fillRect/>
                </a:stretch>
              </p:blipFill>
              <p:spPr>
                <a:xfrm>
                  <a:off x="10472797" y="3995913"/>
                  <a:ext cx="396720" cy="10627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7" name="Ink 16">
                  <a:extLst>
                    <a:ext uri="{FF2B5EF4-FFF2-40B4-BE49-F238E27FC236}">
                      <a16:creationId xmlns:a16="http://schemas.microsoft.com/office/drawing/2014/main" id="{DAC861E4-4F95-11BE-D61D-FC3A7BD22DDB}"/>
                    </a:ext>
                  </a:extLst>
                </p14:cNvPr>
                <p14:cNvContentPartPr/>
                <p14:nvPr/>
              </p14:nvContentPartPr>
              <p14:xfrm>
                <a:off x="9712117" y="4451673"/>
                <a:ext cx="1223640" cy="1014480"/>
              </p14:xfrm>
            </p:contentPart>
          </mc:Choice>
          <mc:Fallback xmlns="">
            <p:pic>
              <p:nvPicPr>
                <p:cNvPr id="17" name="Ink 16">
                  <a:extLst>
                    <a:ext uri="{FF2B5EF4-FFF2-40B4-BE49-F238E27FC236}">
                      <a16:creationId xmlns:a16="http://schemas.microsoft.com/office/drawing/2014/main" id="{DAC861E4-4F95-11BE-D61D-FC3A7BD22DDB}"/>
                    </a:ext>
                  </a:extLst>
                </p:cNvPr>
                <p:cNvPicPr/>
                <p:nvPr/>
              </p:nvPicPr>
              <p:blipFill>
                <a:blip r:embed="rId13"/>
                <a:stretch>
                  <a:fillRect/>
                </a:stretch>
              </p:blipFill>
              <p:spPr>
                <a:xfrm>
                  <a:off x="9676477" y="4415673"/>
                  <a:ext cx="1295280" cy="10861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9" name="Ink 18">
                  <a:extLst>
                    <a:ext uri="{FF2B5EF4-FFF2-40B4-BE49-F238E27FC236}">
                      <a16:creationId xmlns:a16="http://schemas.microsoft.com/office/drawing/2014/main" id="{13DA09A8-A866-4E60-3E84-DA0C600EE3CC}"/>
                    </a:ext>
                  </a:extLst>
                </p14:cNvPr>
                <p14:cNvContentPartPr/>
                <p14:nvPr/>
              </p14:nvContentPartPr>
              <p14:xfrm>
                <a:off x="10032877" y="3269793"/>
                <a:ext cx="74160" cy="924480"/>
              </p14:xfrm>
            </p:contentPart>
          </mc:Choice>
          <mc:Fallback xmlns="">
            <p:pic>
              <p:nvPicPr>
                <p:cNvPr id="19" name="Ink 18">
                  <a:extLst>
                    <a:ext uri="{FF2B5EF4-FFF2-40B4-BE49-F238E27FC236}">
                      <a16:creationId xmlns:a16="http://schemas.microsoft.com/office/drawing/2014/main" id="{13DA09A8-A866-4E60-3E84-DA0C600EE3CC}"/>
                    </a:ext>
                  </a:extLst>
                </p:cNvPr>
                <p:cNvPicPr/>
                <p:nvPr/>
              </p:nvPicPr>
              <p:blipFill>
                <a:blip r:embed="rId15"/>
                <a:stretch>
                  <a:fillRect/>
                </a:stretch>
              </p:blipFill>
              <p:spPr>
                <a:xfrm>
                  <a:off x="9996877" y="3233793"/>
                  <a:ext cx="145800" cy="9961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1" name="Ink 20">
                  <a:extLst>
                    <a:ext uri="{FF2B5EF4-FFF2-40B4-BE49-F238E27FC236}">
                      <a16:creationId xmlns:a16="http://schemas.microsoft.com/office/drawing/2014/main" id="{75B0593A-0AC0-E11C-6F60-3D4EE57E990C}"/>
                    </a:ext>
                  </a:extLst>
                </p14:cNvPr>
                <p14:cNvContentPartPr/>
                <p14:nvPr/>
              </p14:nvContentPartPr>
              <p14:xfrm>
                <a:off x="9705277" y="3305073"/>
                <a:ext cx="888120" cy="278280"/>
              </p14:xfrm>
            </p:contentPart>
          </mc:Choice>
          <mc:Fallback xmlns="">
            <p:pic>
              <p:nvPicPr>
                <p:cNvPr id="21" name="Ink 20">
                  <a:extLst>
                    <a:ext uri="{FF2B5EF4-FFF2-40B4-BE49-F238E27FC236}">
                      <a16:creationId xmlns:a16="http://schemas.microsoft.com/office/drawing/2014/main" id="{75B0593A-0AC0-E11C-6F60-3D4EE57E990C}"/>
                    </a:ext>
                  </a:extLst>
                </p:cNvPr>
                <p:cNvPicPr/>
                <p:nvPr/>
              </p:nvPicPr>
              <p:blipFill>
                <a:blip r:embed="rId17"/>
                <a:stretch>
                  <a:fillRect/>
                </a:stretch>
              </p:blipFill>
              <p:spPr>
                <a:xfrm>
                  <a:off x="9669277" y="3269073"/>
                  <a:ext cx="959760" cy="3499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3" name="Ink 22">
                  <a:extLst>
                    <a:ext uri="{FF2B5EF4-FFF2-40B4-BE49-F238E27FC236}">
                      <a16:creationId xmlns:a16="http://schemas.microsoft.com/office/drawing/2014/main" id="{48BAF4B4-3DD2-1439-B94F-5945460D5E83}"/>
                    </a:ext>
                  </a:extLst>
                </p14:cNvPr>
                <p14:cNvContentPartPr/>
                <p14:nvPr/>
              </p14:nvContentPartPr>
              <p14:xfrm>
                <a:off x="9791677" y="3123633"/>
                <a:ext cx="165240" cy="442080"/>
              </p14:xfrm>
            </p:contentPart>
          </mc:Choice>
          <mc:Fallback xmlns="">
            <p:pic>
              <p:nvPicPr>
                <p:cNvPr id="23" name="Ink 22">
                  <a:extLst>
                    <a:ext uri="{FF2B5EF4-FFF2-40B4-BE49-F238E27FC236}">
                      <a16:creationId xmlns:a16="http://schemas.microsoft.com/office/drawing/2014/main" id="{48BAF4B4-3DD2-1439-B94F-5945460D5E83}"/>
                    </a:ext>
                  </a:extLst>
                </p:cNvPr>
                <p:cNvPicPr/>
                <p:nvPr/>
              </p:nvPicPr>
              <p:blipFill>
                <a:blip r:embed="rId19"/>
                <a:stretch>
                  <a:fillRect/>
                </a:stretch>
              </p:blipFill>
              <p:spPr>
                <a:xfrm>
                  <a:off x="9756037" y="3087633"/>
                  <a:ext cx="236880" cy="5137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4" name="Ink 23">
                  <a:extLst>
                    <a:ext uri="{FF2B5EF4-FFF2-40B4-BE49-F238E27FC236}">
                      <a16:creationId xmlns:a16="http://schemas.microsoft.com/office/drawing/2014/main" id="{CD02E0C8-AD2A-85D3-9D51-217C116BBEB6}"/>
                    </a:ext>
                  </a:extLst>
                </p14:cNvPr>
                <p14:cNvContentPartPr/>
                <p14:nvPr/>
              </p14:nvContentPartPr>
              <p14:xfrm>
                <a:off x="9978157" y="3165033"/>
                <a:ext cx="576720" cy="230400"/>
              </p14:xfrm>
            </p:contentPart>
          </mc:Choice>
          <mc:Fallback xmlns="">
            <p:pic>
              <p:nvPicPr>
                <p:cNvPr id="24" name="Ink 23">
                  <a:extLst>
                    <a:ext uri="{FF2B5EF4-FFF2-40B4-BE49-F238E27FC236}">
                      <a16:creationId xmlns:a16="http://schemas.microsoft.com/office/drawing/2014/main" id="{CD02E0C8-AD2A-85D3-9D51-217C116BBEB6}"/>
                    </a:ext>
                  </a:extLst>
                </p:cNvPr>
                <p:cNvPicPr/>
                <p:nvPr/>
              </p:nvPicPr>
              <p:blipFill>
                <a:blip r:embed="rId21"/>
                <a:stretch>
                  <a:fillRect/>
                </a:stretch>
              </p:blipFill>
              <p:spPr>
                <a:xfrm>
                  <a:off x="9942157" y="3129033"/>
                  <a:ext cx="648360" cy="302040"/>
                </a:xfrm>
                <a:prstGeom prst="rect">
                  <a:avLst/>
                </a:prstGeom>
              </p:spPr>
            </p:pic>
          </mc:Fallback>
        </mc:AlternateContent>
      </p:grpSp>
    </p:spTree>
    <p:extLst>
      <p:ext uri="{BB962C8B-B14F-4D97-AF65-F5344CB8AC3E}">
        <p14:creationId xmlns:p14="http://schemas.microsoft.com/office/powerpoint/2010/main" val="1202284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CC30F-99B7-4FB1-9B29-BE7A0E38F612}"/>
              </a:ext>
            </a:extLst>
          </p:cNvPr>
          <p:cNvSpPr>
            <a:spLocks noGrp="1"/>
          </p:cNvSpPr>
          <p:nvPr>
            <p:ph type="title"/>
          </p:nvPr>
        </p:nvSpPr>
        <p:spPr/>
        <p:txBody>
          <a:bodyPr/>
          <a:lstStyle/>
          <a:p>
            <a:r>
              <a:rPr lang="en-US" dirty="0"/>
              <a:t>Type of classes</a:t>
            </a:r>
          </a:p>
        </p:txBody>
      </p:sp>
      <p:sp>
        <p:nvSpPr>
          <p:cNvPr id="3" name="Content Placeholder 2">
            <a:extLst>
              <a:ext uri="{FF2B5EF4-FFF2-40B4-BE49-F238E27FC236}">
                <a16:creationId xmlns:a16="http://schemas.microsoft.com/office/drawing/2014/main" id="{9CA8EE5C-6FA6-43E1-ADBD-68EBD54005F9}"/>
              </a:ext>
            </a:extLst>
          </p:cNvPr>
          <p:cNvSpPr>
            <a:spLocks noGrp="1"/>
          </p:cNvSpPr>
          <p:nvPr>
            <p:ph idx="1"/>
          </p:nvPr>
        </p:nvSpPr>
        <p:spPr/>
        <p:txBody>
          <a:bodyPr/>
          <a:lstStyle/>
          <a:p>
            <a:r>
              <a:rPr lang="en-US" dirty="0"/>
              <a:t>1- Abstract Class: The classes we make against abstract concepts are called abstract classes. Abstract Classes can not exist standalone.</a:t>
            </a:r>
          </a:p>
          <a:p>
            <a:r>
              <a:rPr lang="en-US" dirty="0"/>
              <a:t>2- Concrete Class: The entities that actually we see in our real world are called concrete objects and classes made against these objects are called concrete classes.</a:t>
            </a:r>
          </a:p>
          <a:p>
            <a:r>
              <a:rPr lang="en-US" dirty="0"/>
              <a:t>3- Sub-type: Sub-typing means that derived class is behaviorally compatible with the base class. Also known as Extension.</a:t>
            </a:r>
            <a:r>
              <a:rPr lang="en-US" b="0" i="0" dirty="0">
                <a:solidFill>
                  <a:srgbClr val="292929"/>
                </a:solidFill>
                <a:effectLst/>
                <a:latin typeface="charter"/>
              </a:rPr>
              <a:t> Type B is called a subtype of type A if an instance of B can be used in every situation where an instance of A is required. In a way, the subtype does everything the supertype does and then some more, so it can be used as substitute for the “parent” or “supertype”.</a:t>
            </a:r>
            <a:endParaRPr lang="en-US" dirty="0"/>
          </a:p>
          <a:p>
            <a:r>
              <a:rPr lang="en-US" dirty="0"/>
              <a:t>4- Specialized class: Specialization means that derived class is behaviorally incompatible with the base class</a:t>
            </a:r>
          </a:p>
          <a:p>
            <a:endParaRPr lang="en-US" b="1" dirty="0"/>
          </a:p>
          <a:p>
            <a:endParaRPr lang="en-US" dirty="0"/>
          </a:p>
          <a:p>
            <a:endParaRPr lang="en-US" dirty="0"/>
          </a:p>
          <a:p>
            <a:endParaRPr lang="en-US" dirty="0"/>
          </a:p>
        </p:txBody>
      </p:sp>
    </p:spTree>
    <p:extLst>
      <p:ext uri="{BB962C8B-B14F-4D97-AF65-F5344CB8AC3E}">
        <p14:creationId xmlns:p14="http://schemas.microsoft.com/office/powerpoint/2010/main" val="179927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2598F-64F6-402B-AF03-20897F26A88A}"/>
              </a:ext>
            </a:extLst>
          </p:cNvPr>
          <p:cNvSpPr>
            <a:spLocks noGrp="1"/>
          </p:cNvSpPr>
          <p:nvPr>
            <p:ph type="title"/>
          </p:nvPr>
        </p:nvSpPr>
        <p:spPr/>
        <p:txBody>
          <a:bodyPr/>
          <a:lstStyle/>
          <a:p>
            <a:r>
              <a:rPr lang="en-US" dirty="0"/>
              <a:t>Week two, class one</a:t>
            </a:r>
          </a:p>
        </p:txBody>
      </p:sp>
      <p:sp>
        <p:nvSpPr>
          <p:cNvPr id="3" name="Content Placeholder 2">
            <a:extLst>
              <a:ext uri="{FF2B5EF4-FFF2-40B4-BE49-F238E27FC236}">
                <a16:creationId xmlns:a16="http://schemas.microsoft.com/office/drawing/2014/main" id="{B322310C-028F-4914-B6EB-A5A10803F983}"/>
              </a:ext>
            </a:extLst>
          </p:cNvPr>
          <p:cNvSpPr>
            <a:spLocks noGrp="1"/>
          </p:cNvSpPr>
          <p:nvPr>
            <p:ph idx="1"/>
          </p:nvPr>
        </p:nvSpPr>
        <p:spPr/>
        <p:txBody>
          <a:bodyPr/>
          <a:lstStyle/>
          <a:p>
            <a:r>
              <a:rPr lang="en-US" dirty="0"/>
              <a:t>What is an Object?</a:t>
            </a:r>
          </a:p>
        </p:txBody>
      </p:sp>
    </p:spTree>
    <p:extLst>
      <p:ext uri="{BB962C8B-B14F-4D97-AF65-F5344CB8AC3E}">
        <p14:creationId xmlns:p14="http://schemas.microsoft.com/office/powerpoint/2010/main" val="14855711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A7FA5-E538-17AF-5C8B-F32BBE6A940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02DB6FF-16BF-F79E-5D2C-132B1CCAFF35}"/>
              </a:ext>
            </a:extLst>
          </p:cNvPr>
          <p:cNvSpPr>
            <a:spLocks noGrp="1"/>
          </p:cNvSpPr>
          <p:nvPr>
            <p:ph idx="1"/>
          </p:nvPr>
        </p:nvSpPr>
        <p:spPr/>
        <p:txBody>
          <a:bodyPr/>
          <a:lstStyle/>
          <a:p>
            <a:r>
              <a:rPr lang="en-US" b="0" i="0" dirty="0">
                <a:solidFill>
                  <a:srgbClr val="3B4045"/>
                </a:solidFill>
                <a:effectLst/>
                <a:latin typeface="-apple-system"/>
              </a:rPr>
              <a:t>While abstraction reduces complexity by hiding irrelevant detail, generalization reduces complexity by replacing multiple entities which perform similar functions with a single construct.</a:t>
            </a:r>
            <a:endParaRPr lang="en-US" dirty="0"/>
          </a:p>
        </p:txBody>
      </p:sp>
    </p:spTree>
    <p:extLst>
      <p:ext uri="{BB962C8B-B14F-4D97-AF65-F5344CB8AC3E}">
        <p14:creationId xmlns:p14="http://schemas.microsoft.com/office/powerpoint/2010/main" val="15000836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94DC4-1624-4ED5-B7F9-A0128CC382DD}"/>
              </a:ext>
            </a:extLst>
          </p:cNvPr>
          <p:cNvSpPr>
            <a:spLocks noGrp="1"/>
          </p:cNvSpPr>
          <p:nvPr>
            <p:ph type="title"/>
          </p:nvPr>
        </p:nvSpPr>
        <p:spPr/>
        <p:txBody>
          <a:bodyPr/>
          <a:lstStyle/>
          <a:p>
            <a:r>
              <a:rPr lang="en-US" dirty="0"/>
              <a:t>Abstract Class</a:t>
            </a:r>
          </a:p>
        </p:txBody>
      </p:sp>
      <p:pic>
        <p:nvPicPr>
          <p:cNvPr id="4" name="Picture 3">
            <a:extLst>
              <a:ext uri="{FF2B5EF4-FFF2-40B4-BE49-F238E27FC236}">
                <a16:creationId xmlns:a16="http://schemas.microsoft.com/office/drawing/2014/main" id="{2B81B9F3-54FF-4ECC-B100-5D9B7E0526B3}"/>
              </a:ext>
            </a:extLst>
          </p:cNvPr>
          <p:cNvPicPr>
            <a:picLocks noChangeAspect="1"/>
          </p:cNvPicPr>
          <p:nvPr/>
        </p:nvPicPr>
        <p:blipFill rotWithShape="1">
          <a:blip r:embed="rId2"/>
          <a:srcRect l="54485" t="72230" r="37500" b="10429"/>
          <a:stretch/>
        </p:blipFill>
        <p:spPr>
          <a:xfrm>
            <a:off x="2103904" y="4501114"/>
            <a:ext cx="1564915" cy="1909482"/>
          </a:xfrm>
          <a:prstGeom prst="rect">
            <a:avLst/>
          </a:prstGeom>
        </p:spPr>
      </p:pic>
      <p:pic>
        <p:nvPicPr>
          <p:cNvPr id="6" name="Picture 5">
            <a:extLst>
              <a:ext uri="{FF2B5EF4-FFF2-40B4-BE49-F238E27FC236}">
                <a16:creationId xmlns:a16="http://schemas.microsoft.com/office/drawing/2014/main" id="{2F57E0A0-24E5-41B8-B2F1-9021A71AB47E}"/>
              </a:ext>
            </a:extLst>
          </p:cNvPr>
          <p:cNvPicPr>
            <a:picLocks noChangeAspect="1"/>
          </p:cNvPicPr>
          <p:nvPr/>
        </p:nvPicPr>
        <p:blipFill rotWithShape="1">
          <a:blip r:embed="rId3"/>
          <a:srcRect l="52353" t="39085" r="37574" b="41307"/>
          <a:stretch/>
        </p:blipFill>
        <p:spPr>
          <a:xfrm>
            <a:off x="4795995" y="4408259"/>
            <a:ext cx="1828800" cy="2002337"/>
          </a:xfrm>
          <a:prstGeom prst="rect">
            <a:avLst/>
          </a:prstGeom>
        </p:spPr>
      </p:pic>
      <p:pic>
        <p:nvPicPr>
          <p:cNvPr id="5" name="Picture 4">
            <a:extLst>
              <a:ext uri="{FF2B5EF4-FFF2-40B4-BE49-F238E27FC236}">
                <a16:creationId xmlns:a16="http://schemas.microsoft.com/office/drawing/2014/main" id="{A168BD30-B846-8514-2C1B-B5193DC64AF3}"/>
              </a:ext>
            </a:extLst>
          </p:cNvPr>
          <p:cNvPicPr>
            <a:picLocks noChangeAspect="1"/>
          </p:cNvPicPr>
          <p:nvPr/>
        </p:nvPicPr>
        <p:blipFill>
          <a:blip r:embed="rId4"/>
          <a:stretch>
            <a:fillRect/>
          </a:stretch>
        </p:blipFill>
        <p:spPr>
          <a:xfrm>
            <a:off x="941385" y="2010811"/>
            <a:ext cx="4854361" cy="1874682"/>
          </a:xfrm>
          <a:prstGeom prst="rect">
            <a:avLst/>
          </a:prstGeom>
        </p:spPr>
      </p:pic>
      <p:pic>
        <p:nvPicPr>
          <p:cNvPr id="8" name="Picture 7">
            <a:extLst>
              <a:ext uri="{FF2B5EF4-FFF2-40B4-BE49-F238E27FC236}">
                <a16:creationId xmlns:a16="http://schemas.microsoft.com/office/drawing/2014/main" id="{4B6237D3-0E05-AF73-C305-EEAEBC6DDEBC}"/>
              </a:ext>
            </a:extLst>
          </p:cNvPr>
          <p:cNvPicPr>
            <a:picLocks noChangeAspect="1"/>
          </p:cNvPicPr>
          <p:nvPr/>
        </p:nvPicPr>
        <p:blipFill>
          <a:blip r:embed="rId5"/>
          <a:stretch>
            <a:fillRect/>
          </a:stretch>
        </p:blipFill>
        <p:spPr>
          <a:xfrm>
            <a:off x="7453844" y="1058974"/>
            <a:ext cx="4595258" cy="4740051"/>
          </a:xfrm>
          <a:prstGeom prst="rect">
            <a:avLst/>
          </a:prstGeom>
        </p:spPr>
      </p:pic>
    </p:spTree>
    <p:extLst>
      <p:ext uri="{BB962C8B-B14F-4D97-AF65-F5344CB8AC3E}">
        <p14:creationId xmlns:p14="http://schemas.microsoft.com/office/powerpoint/2010/main" val="42791080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42EE-2F46-4B84-BCEE-E6B32FC26030}"/>
              </a:ext>
            </a:extLst>
          </p:cNvPr>
          <p:cNvSpPr>
            <a:spLocks noGrp="1"/>
          </p:cNvSpPr>
          <p:nvPr>
            <p:ph type="title"/>
          </p:nvPr>
        </p:nvSpPr>
        <p:spPr/>
        <p:txBody>
          <a:bodyPr/>
          <a:lstStyle/>
          <a:p>
            <a:r>
              <a:rPr lang="en-US" dirty="0"/>
              <a:t>Concrete Class</a:t>
            </a:r>
          </a:p>
        </p:txBody>
      </p:sp>
      <p:pic>
        <p:nvPicPr>
          <p:cNvPr id="4" name="Picture 3">
            <a:extLst>
              <a:ext uri="{FF2B5EF4-FFF2-40B4-BE49-F238E27FC236}">
                <a16:creationId xmlns:a16="http://schemas.microsoft.com/office/drawing/2014/main" id="{B76A1971-16C3-4A96-98D2-6E20508AABE4}"/>
              </a:ext>
            </a:extLst>
          </p:cNvPr>
          <p:cNvPicPr>
            <a:picLocks noChangeAspect="1"/>
          </p:cNvPicPr>
          <p:nvPr/>
        </p:nvPicPr>
        <p:blipFill rotWithShape="1">
          <a:blip r:embed="rId2"/>
          <a:srcRect l="38750" t="63790" r="23529" b="8105"/>
          <a:stretch/>
        </p:blipFill>
        <p:spPr>
          <a:xfrm>
            <a:off x="1285269" y="2357717"/>
            <a:ext cx="5763380" cy="2415452"/>
          </a:xfrm>
          <a:prstGeom prst="rect">
            <a:avLst/>
          </a:prstGeom>
        </p:spPr>
      </p:pic>
    </p:spTree>
    <p:extLst>
      <p:ext uri="{BB962C8B-B14F-4D97-AF65-F5344CB8AC3E}">
        <p14:creationId xmlns:p14="http://schemas.microsoft.com/office/powerpoint/2010/main" val="35683530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85BCD-9447-46C3-B8EA-5E438637829C}"/>
              </a:ext>
            </a:extLst>
          </p:cNvPr>
          <p:cNvSpPr>
            <a:spLocks noGrp="1"/>
          </p:cNvSpPr>
          <p:nvPr>
            <p:ph type="title"/>
          </p:nvPr>
        </p:nvSpPr>
        <p:spPr/>
        <p:txBody>
          <a:bodyPr/>
          <a:lstStyle/>
          <a:p>
            <a:r>
              <a:rPr lang="en-US" dirty="0"/>
              <a:t>Class Activity</a:t>
            </a:r>
          </a:p>
        </p:txBody>
      </p:sp>
      <p:pic>
        <p:nvPicPr>
          <p:cNvPr id="1034" name="Picture 10" descr="MCj03981310000[1]">
            <a:extLst>
              <a:ext uri="{FF2B5EF4-FFF2-40B4-BE49-F238E27FC236}">
                <a16:creationId xmlns:a16="http://schemas.microsoft.com/office/drawing/2014/main" id="{E960535E-EEC6-4FE4-8C7C-4B8DD8F8693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62504" y="4436046"/>
            <a:ext cx="1295400" cy="1836738"/>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MCj03981290000[1]">
            <a:extLst>
              <a:ext uri="{FF2B5EF4-FFF2-40B4-BE49-F238E27FC236}">
                <a16:creationId xmlns:a16="http://schemas.microsoft.com/office/drawing/2014/main" id="{96343417-E7A4-4B12-9E77-CEC18126272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39217" y="4446167"/>
            <a:ext cx="1536700" cy="16605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MPj04394280000[1]">
            <a:extLst>
              <a:ext uri="{FF2B5EF4-FFF2-40B4-BE49-F238E27FC236}">
                <a16:creationId xmlns:a16="http://schemas.microsoft.com/office/drawing/2014/main" id="{4E50F5F3-BBEB-4567-8D70-2DE2FFD808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8321" y="4504905"/>
            <a:ext cx="1411287" cy="154305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MCj04247500000[1]">
            <a:extLst>
              <a:ext uri="{FF2B5EF4-FFF2-40B4-BE49-F238E27FC236}">
                <a16:creationId xmlns:a16="http://schemas.microsoft.com/office/drawing/2014/main" id="{D24799D2-353C-44E0-89E3-54E21E407F2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62891" y="4791449"/>
            <a:ext cx="1317625" cy="11112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Cj04325840000[1]">
            <a:extLst>
              <a:ext uri="{FF2B5EF4-FFF2-40B4-BE49-F238E27FC236}">
                <a16:creationId xmlns:a16="http://schemas.microsoft.com/office/drawing/2014/main" id="{B8DADBDE-B6CF-4D1F-8A12-31BF7FFAACC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24817" y="1966399"/>
            <a:ext cx="1119187" cy="1119188"/>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MCj02909280000[1]">
            <a:extLst>
              <a:ext uri="{FF2B5EF4-FFF2-40B4-BE49-F238E27FC236}">
                <a16:creationId xmlns:a16="http://schemas.microsoft.com/office/drawing/2014/main" id="{9E511BD7-1137-48AA-9893-0729EC891532}"/>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375117" y="2170626"/>
            <a:ext cx="687387" cy="10747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CPE00023_0000[1]">
            <a:extLst>
              <a:ext uri="{FF2B5EF4-FFF2-40B4-BE49-F238E27FC236}">
                <a16:creationId xmlns:a16="http://schemas.microsoft.com/office/drawing/2014/main" id="{B35497CB-8A3D-4739-B0BE-39AD071711A1}"/>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977864" y="2034430"/>
            <a:ext cx="1149350" cy="128746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MCj02958950000[1]">
            <a:extLst>
              <a:ext uri="{FF2B5EF4-FFF2-40B4-BE49-F238E27FC236}">
                <a16:creationId xmlns:a16="http://schemas.microsoft.com/office/drawing/2014/main" id="{092E04E9-ECDC-4DA5-9A81-74A088DCE67F}"/>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423237" y="2004475"/>
            <a:ext cx="1317625" cy="136048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MCj04342350000[1]">
            <a:extLst>
              <a:ext uri="{FF2B5EF4-FFF2-40B4-BE49-F238E27FC236}">
                <a16:creationId xmlns:a16="http://schemas.microsoft.com/office/drawing/2014/main" id="{77520C11-8243-4379-8DF9-5379179EB418}"/>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964796" y="2275169"/>
            <a:ext cx="1674812" cy="1200150"/>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1" descr="MCBD09453_0000[1]">
            <a:extLst>
              <a:ext uri="{FF2B5EF4-FFF2-40B4-BE49-F238E27FC236}">
                <a16:creationId xmlns:a16="http://schemas.microsoft.com/office/drawing/2014/main" id="{0EAA2759-63BF-4A69-9E59-0241B94BAA2C}"/>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25008" y="2189443"/>
            <a:ext cx="1762125" cy="179228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E91597A8-02E6-4E6E-88AE-FC5A815D0D14}"/>
              </a:ext>
            </a:extLst>
          </p:cNvPr>
          <p:cNvSpPr/>
          <p:nvPr/>
        </p:nvSpPr>
        <p:spPr>
          <a:xfrm>
            <a:off x="8366927" y="6272070"/>
            <a:ext cx="1164101" cy="369332"/>
          </a:xfrm>
          <a:prstGeom prst="rect">
            <a:avLst/>
          </a:prstGeom>
        </p:spPr>
        <p:txBody>
          <a:bodyPr wrap="none">
            <a:spAutoFit/>
          </a:bodyPr>
          <a:lstStyle/>
          <a:p>
            <a:r>
              <a:rPr lang="en-US" dirty="0">
                <a:latin typeface="Book Antiqua" panose="02040602050305030304" pitchFamily="18" charset="0"/>
                <a:ea typeface="Times New Roman" panose="02020603050405020304" pitchFamily="18" charset="0"/>
                <a:cs typeface="Arial" panose="020B0604020202020204" pitchFamily="34" charset="0"/>
              </a:rPr>
              <a:t>9 Teacher</a:t>
            </a:r>
            <a:endParaRPr lang="en-US" dirty="0"/>
          </a:p>
        </p:txBody>
      </p:sp>
      <p:sp>
        <p:nvSpPr>
          <p:cNvPr id="7" name="Rectangle 6">
            <a:extLst>
              <a:ext uri="{FF2B5EF4-FFF2-40B4-BE49-F238E27FC236}">
                <a16:creationId xmlns:a16="http://schemas.microsoft.com/office/drawing/2014/main" id="{67696C60-D2F5-4E1F-A00B-413958A118C6}"/>
              </a:ext>
            </a:extLst>
          </p:cNvPr>
          <p:cNvSpPr/>
          <p:nvPr/>
        </p:nvSpPr>
        <p:spPr>
          <a:xfrm>
            <a:off x="5757901" y="6037881"/>
            <a:ext cx="1233030" cy="369332"/>
          </a:xfrm>
          <a:prstGeom prst="rect">
            <a:avLst/>
          </a:prstGeom>
        </p:spPr>
        <p:txBody>
          <a:bodyPr wrap="none">
            <a:spAutoFit/>
          </a:bodyPr>
          <a:lstStyle/>
          <a:p>
            <a:r>
              <a:rPr lang="en-US" dirty="0">
                <a:latin typeface="Book Antiqua" panose="02040602050305030304" pitchFamily="18" charset="0"/>
                <a:ea typeface="Times New Roman" panose="02020603050405020304" pitchFamily="18" charset="0"/>
                <a:cs typeface="Arial" panose="020B0604020202020204" pitchFamily="34" charset="0"/>
              </a:rPr>
              <a:t>8- Student</a:t>
            </a:r>
            <a:endParaRPr lang="en-US" dirty="0"/>
          </a:p>
        </p:txBody>
      </p:sp>
      <p:sp>
        <p:nvSpPr>
          <p:cNvPr id="8" name="Rectangle 7">
            <a:extLst>
              <a:ext uri="{FF2B5EF4-FFF2-40B4-BE49-F238E27FC236}">
                <a16:creationId xmlns:a16="http://schemas.microsoft.com/office/drawing/2014/main" id="{20A1CB51-4EF0-4B0E-9ACA-F6800A7E3E33}"/>
              </a:ext>
            </a:extLst>
          </p:cNvPr>
          <p:cNvSpPr/>
          <p:nvPr/>
        </p:nvSpPr>
        <p:spPr>
          <a:xfrm>
            <a:off x="3474149" y="5850018"/>
            <a:ext cx="819455" cy="369332"/>
          </a:xfrm>
          <a:prstGeom prst="rect">
            <a:avLst/>
          </a:prstGeom>
        </p:spPr>
        <p:txBody>
          <a:bodyPr wrap="none">
            <a:spAutoFit/>
          </a:bodyPr>
          <a:lstStyle/>
          <a:p>
            <a:r>
              <a:rPr lang="en-US" dirty="0">
                <a:latin typeface="Book Antiqua" panose="02040602050305030304" pitchFamily="18" charset="0"/>
                <a:ea typeface="Times New Roman" panose="02020603050405020304" pitchFamily="18" charset="0"/>
                <a:cs typeface="Arial" panose="020B0604020202020204" pitchFamily="34" charset="0"/>
              </a:rPr>
              <a:t>7- Bag</a:t>
            </a:r>
            <a:endParaRPr lang="en-US" dirty="0"/>
          </a:p>
        </p:txBody>
      </p:sp>
      <p:sp>
        <p:nvSpPr>
          <p:cNvPr id="9" name="Rectangle 8">
            <a:extLst>
              <a:ext uri="{FF2B5EF4-FFF2-40B4-BE49-F238E27FC236}">
                <a16:creationId xmlns:a16="http://schemas.microsoft.com/office/drawing/2014/main" id="{601CB89F-9D60-49EF-AB29-9E07DB137DC7}"/>
              </a:ext>
            </a:extLst>
          </p:cNvPr>
          <p:cNvSpPr/>
          <p:nvPr/>
        </p:nvSpPr>
        <p:spPr>
          <a:xfrm>
            <a:off x="10241562" y="2995631"/>
            <a:ext cx="770339" cy="369332"/>
          </a:xfrm>
          <a:prstGeom prst="rect">
            <a:avLst/>
          </a:prstGeom>
        </p:spPr>
        <p:txBody>
          <a:bodyPr wrap="none">
            <a:spAutoFit/>
          </a:bodyPr>
          <a:lstStyle/>
          <a:p>
            <a:r>
              <a:rPr lang="en-US" dirty="0"/>
              <a:t>5- Pen</a:t>
            </a:r>
          </a:p>
        </p:txBody>
      </p:sp>
      <p:sp>
        <p:nvSpPr>
          <p:cNvPr id="10" name="Rectangle 9">
            <a:extLst>
              <a:ext uri="{FF2B5EF4-FFF2-40B4-BE49-F238E27FC236}">
                <a16:creationId xmlns:a16="http://schemas.microsoft.com/office/drawing/2014/main" id="{502C344F-044C-42BA-8522-C2C5349AB7F7}"/>
              </a:ext>
            </a:extLst>
          </p:cNvPr>
          <p:cNvSpPr/>
          <p:nvPr/>
        </p:nvSpPr>
        <p:spPr>
          <a:xfrm>
            <a:off x="1406161" y="5902738"/>
            <a:ext cx="957313" cy="369332"/>
          </a:xfrm>
          <a:prstGeom prst="rect">
            <a:avLst/>
          </a:prstGeom>
        </p:spPr>
        <p:txBody>
          <a:bodyPr wrap="none">
            <a:spAutoFit/>
          </a:bodyPr>
          <a:lstStyle/>
          <a:p>
            <a:r>
              <a:rPr lang="en-US" dirty="0">
                <a:latin typeface="Book Antiqua" panose="02040602050305030304" pitchFamily="18" charset="0"/>
                <a:ea typeface="Times New Roman" panose="02020603050405020304" pitchFamily="18" charset="0"/>
                <a:cs typeface="Arial" panose="020B0604020202020204" pitchFamily="34" charset="0"/>
              </a:rPr>
              <a:t>6- Book</a:t>
            </a:r>
            <a:endParaRPr lang="en-US" dirty="0"/>
          </a:p>
        </p:txBody>
      </p:sp>
      <p:sp>
        <p:nvSpPr>
          <p:cNvPr id="11" name="Rectangle 10">
            <a:extLst>
              <a:ext uri="{FF2B5EF4-FFF2-40B4-BE49-F238E27FC236}">
                <a16:creationId xmlns:a16="http://schemas.microsoft.com/office/drawing/2014/main" id="{61C5D626-A8EC-452B-A6C4-AFF08B7DF7E2}"/>
              </a:ext>
            </a:extLst>
          </p:cNvPr>
          <p:cNvSpPr/>
          <p:nvPr/>
        </p:nvSpPr>
        <p:spPr>
          <a:xfrm>
            <a:off x="7612275" y="3372819"/>
            <a:ext cx="1762125" cy="369332"/>
          </a:xfrm>
          <a:prstGeom prst="rect">
            <a:avLst/>
          </a:prstGeom>
        </p:spPr>
        <p:txBody>
          <a:bodyPr wrap="square">
            <a:spAutoFit/>
          </a:bodyPr>
          <a:lstStyle/>
          <a:p>
            <a:r>
              <a:rPr lang="en-US" dirty="0">
                <a:latin typeface="Book Antiqua" panose="02040602050305030304" pitchFamily="18" charset="0"/>
                <a:ea typeface="Times New Roman" panose="02020603050405020304" pitchFamily="18" charset="0"/>
                <a:cs typeface="Arial" panose="020B0604020202020204" pitchFamily="34" charset="0"/>
              </a:rPr>
              <a:t>4- Playground</a:t>
            </a:r>
            <a:endParaRPr lang="en-US" dirty="0"/>
          </a:p>
        </p:txBody>
      </p:sp>
      <p:sp>
        <p:nvSpPr>
          <p:cNvPr id="12" name="Rectangle 11">
            <a:extLst>
              <a:ext uri="{FF2B5EF4-FFF2-40B4-BE49-F238E27FC236}">
                <a16:creationId xmlns:a16="http://schemas.microsoft.com/office/drawing/2014/main" id="{5D7468D4-6E0C-4B42-89C2-FEB50CBD7A38}"/>
              </a:ext>
            </a:extLst>
          </p:cNvPr>
          <p:cNvSpPr/>
          <p:nvPr/>
        </p:nvSpPr>
        <p:spPr>
          <a:xfrm>
            <a:off x="5621350" y="3280978"/>
            <a:ext cx="1199367" cy="369332"/>
          </a:xfrm>
          <a:prstGeom prst="rect">
            <a:avLst/>
          </a:prstGeom>
        </p:spPr>
        <p:txBody>
          <a:bodyPr wrap="none">
            <a:spAutoFit/>
          </a:bodyPr>
          <a:lstStyle/>
          <a:p>
            <a:r>
              <a:rPr lang="en-US" dirty="0">
                <a:latin typeface="Book Antiqua" panose="02040602050305030304" pitchFamily="18" charset="0"/>
                <a:ea typeface="Times New Roman" panose="02020603050405020304" pitchFamily="18" charset="0"/>
                <a:cs typeface="Arial" panose="020B0604020202020204" pitchFamily="34" charset="0"/>
              </a:rPr>
              <a:t>3- Parents</a:t>
            </a:r>
            <a:endParaRPr lang="en-US" dirty="0"/>
          </a:p>
        </p:txBody>
      </p:sp>
      <p:sp>
        <p:nvSpPr>
          <p:cNvPr id="13" name="Rectangle 12">
            <a:extLst>
              <a:ext uri="{FF2B5EF4-FFF2-40B4-BE49-F238E27FC236}">
                <a16:creationId xmlns:a16="http://schemas.microsoft.com/office/drawing/2014/main" id="{27B7925D-2303-43F3-9D1B-BE2B5FA1A731}"/>
              </a:ext>
            </a:extLst>
          </p:cNvPr>
          <p:cNvSpPr/>
          <p:nvPr/>
        </p:nvSpPr>
        <p:spPr>
          <a:xfrm>
            <a:off x="3121488" y="3540863"/>
            <a:ext cx="1524776" cy="369332"/>
          </a:xfrm>
          <a:prstGeom prst="rect">
            <a:avLst/>
          </a:prstGeom>
        </p:spPr>
        <p:txBody>
          <a:bodyPr wrap="none">
            <a:spAutoFit/>
          </a:bodyPr>
          <a:lstStyle/>
          <a:p>
            <a:r>
              <a:rPr lang="en-US" dirty="0">
                <a:latin typeface="Book Antiqua" panose="02040602050305030304" pitchFamily="18" charset="0"/>
                <a:ea typeface="Times New Roman" panose="02020603050405020304" pitchFamily="18" charset="0"/>
                <a:cs typeface="Arial" panose="020B0604020202020204" pitchFamily="34" charset="0"/>
              </a:rPr>
              <a:t>2- Classroom</a:t>
            </a:r>
            <a:endParaRPr lang="en-US" dirty="0"/>
          </a:p>
        </p:txBody>
      </p:sp>
      <p:sp>
        <p:nvSpPr>
          <p:cNvPr id="14" name="Rectangle 13">
            <a:extLst>
              <a:ext uri="{FF2B5EF4-FFF2-40B4-BE49-F238E27FC236}">
                <a16:creationId xmlns:a16="http://schemas.microsoft.com/office/drawing/2014/main" id="{C7716194-94F1-4B77-BDB9-4C5994F08DD8}"/>
              </a:ext>
            </a:extLst>
          </p:cNvPr>
          <p:cNvSpPr/>
          <p:nvPr/>
        </p:nvSpPr>
        <p:spPr>
          <a:xfrm>
            <a:off x="1094976" y="3911870"/>
            <a:ext cx="1452642" cy="369332"/>
          </a:xfrm>
          <a:prstGeom prst="rect">
            <a:avLst/>
          </a:prstGeom>
        </p:spPr>
        <p:txBody>
          <a:bodyPr wrap="none">
            <a:spAutoFit/>
          </a:bodyPr>
          <a:lstStyle/>
          <a:p>
            <a:r>
              <a:rPr lang="en-US" dirty="0">
                <a:latin typeface="Book Antiqua" panose="02040602050305030304" pitchFamily="18" charset="0"/>
                <a:ea typeface="Times New Roman" panose="02020603050405020304" pitchFamily="18" charset="0"/>
                <a:cs typeface="Arial" panose="020B0604020202020204" pitchFamily="34" charset="0"/>
              </a:rPr>
              <a:t>0/1- Library</a:t>
            </a:r>
            <a:endParaRPr lang="en-US" dirty="0"/>
          </a:p>
        </p:txBody>
      </p:sp>
    </p:spTree>
    <p:extLst>
      <p:ext uri="{BB962C8B-B14F-4D97-AF65-F5344CB8AC3E}">
        <p14:creationId xmlns:p14="http://schemas.microsoft.com/office/powerpoint/2010/main" val="21492313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A84D7-BBD7-424F-AC67-01710AB6486D}"/>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2C5BB712-68DC-4BD0-BDEF-CBD9C7D30FE7}"/>
              </a:ext>
            </a:extLst>
          </p:cNvPr>
          <p:cNvSpPr>
            <a:spLocks noGrp="1"/>
          </p:cNvSpPr>
          <p:nvPr>
            <p:ph idx="1"/>
          </p:nvPr>
        </p:nvSpPr>
        <p:spPr/>
        <p:txBody>
          <a:bodyPr/>
          <a:lstStyle/>
          <a:p>
            <a:r>
              <a:rPr lang="en-US" dirty="0"/>
              <a:t>1- Identify at least 3 behaviors and related data for an object.</a:t>
            </a:r>
          </a:p>
          <a:p>
            <a:r>
              <a:rPr lang="en-US" dirty="0"/>
              <a:t>2- Draw an object interaction model based on the objects .</a:t>
            </a:r>
          </a:p>
        </p:txBody>
      </p:sp>
    </p:spTree>
    <p:extLst>
      <p:ext uri="{BB962C8B-B14F-4D97-AF65-F5344CB8AC3E}">
        <p14:creationId xmlns:p14="http://schemas.microsoft.com/office/powerpoint/2010/main" val="16141407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2A183-C0BA-46C6-BEE1-C5F91842DE36}"/>
              </a:ext>
            </a:extLst>
          </p:cNvPr>
          <p:cNvSpPr>
            <a:spLocks noGrp="1"/>
          </p:cNvSpPr>
          <p:nvPr>
            <p:ph type="title"/>
          </p:nvPr>
        </p:nvSpPr>
        <p:spPr/>
        <p:txBody>
          <a:bodyPr/>
          <a:lstStyle/>
          <a:p>
            <a:r>
              <a:rPr lang="en-US" dirty="0"/>
              <a:t>Solution </a:t>
            </a:r>
          </a:p>
        </p:txBody>
      </p:sp>
      <p:sp>
        <p:nvSpPr>
          <p:cNvPr id="4" name="Rectangle 18">
            <a:extLst>
              <a:ext uri="{FF2B5EF4-FFF2-40B4-BE49-F238E27FC236}">
                <a16:creationId xmlns:a16="http://schemas.microsoft.com/office/drawing/2014/main" id="{5AAEF2A9-D370-4162-9C4D-5385B94EA8C6}"/>
              </a:ext>
            </a:extLst>
          </p:cNvPr>
          <p:cNvSpPr>
            <a:spLocks noChangeArrowheads="1"/>
          </p:cNvSpPr>
          <p:nvPr/>
        </p:nvSpPr>
        <p:spPr bwMode="auto">
          <a:xfrm>
            <a:off x="2967317" y="364863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5" name="Group 1">
            <a:extLst>
              <a:ext uri="{FF2B5EF4-FFF2-40B4-BE49-F238E27FC236}">
                <a16:creationId xmlns:a16="http://schemas.microsoft.com/office/drawing/2014/main" id="{1273F973-22BE-417D-A310-FDA5AE3769EE}"/>
              </a:ext>
            </a:extLst>
          </p:cNvPr>
          <p:cNvGrpSpPr>
            <a:grpSpLocks noChangeAspect="1"/>
          </p:cNvGrpSpPr>
          <p:nvPr/>
        </p:nvGrpSpPr>
        <p:grpSpPr bwMode="auto">
          <a:xfrm>
            <a:off x="2333398" y="2949388"/>
            <a:ext cx="6792672" cy="2097737"/>
            <a:chOff x="4198" y="1593"/>
            <a:chExt cx="8160" cy="2520"/>
          </a:xfrm>
        </p:grpSpPr>
        <p:sp>
          <p:nvSpPr>
            <p:cNvPr id="6" name="AutoShape 17">
              <a:extLst>
                <a:ext uri="{FF2B5EF4-FFF2-40B4-BE49-F238E27FC236}">
                  <a16:creationId xmlns:a16="http://schemas.microsoft.com/office/drawing/2014/main" id="{072A0F9B-6148-4CF8-8611-C5E56C3D5F76}"/>
                </a:ext>
              </a:extLst>
            </p:cNvPr>
            <p:cNvSpPr>
              <a:spLocks noChangeAspect="1" noChangeArrowheads="1" noTextEdit="1"/>
            </p:cNvSpPr>
            <p:nvPr/>
          </p:nvSpPr>
          <p:spPr bwMode="auto">
            <a:xfrm>
              <a:off x="4198" y="1593"/>
              <a:ext cx="8160" cy="252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7" name="Group 2">
              <a:extLst>
                <a:ext uri="{FF2B5EF4-FFF2-40B4-BE49-F238E27FC236}">
                  <a16:creationId xmlns:a16="http://schemas.microsoft.com/office/drawing/2014/main" id="{4EE992E8-2161-4EF9-A0A5-E80B5F3EE88B}"/>
                </a:ext>
              </a:extLst>
            </p:cNvPr>
            <p:cNvGrpSpPr>
              <a:grpSpLocks/>
            </p:cNvGrpSpPr>
            <p:nvPr/>
          </p:nvGrpSpPr>
          <p:grpSpPr bwMode="auto">
            <a:xfrm>
              <a:off x="4318" y="1820"/>
              <a:ext cx="7560" cy="1933"/>
              <a:chOff x="4318" y="1820"/>
              <a:chExt cx="7440" cy="1813"/>
            </a:xfrm>
          </p:grpSpPr>
          <p:sp>
            <p:nvSpPr>
              <p:cNvPr id="8" name="Rectangle 16">
                <a:extLst>
                  <a:ext uri="{FF2B5EF4-FFF2-40B4-BE49-F238E27FC236}">
                    <a16:creationId xmlns:a16="http://schemas.microsoft.com/office/drawing/2014/main" id="{D41F25A0-6FEF-4E8E-BD35-B1BE4B3DDC67}"/>
                  </a:ext>
                </a:extLst>
              </p:cNvPr>
              <p:cNvSpPr>
                <a:spLocks noChangeArrowheads="1"/>
              </p:cNvSpPr>
              <p:nvPr/>
            </p:nvSpPr>
            <p:spPr bwMode="auto">
              <a:xfrm>
                <a:off x="4318" y="1991"/>
                <a:ext cx="1333" cy="448"/>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00"/>
                    </a:solidFill>
                  </a14:hiddenFill>
                </a:ext>
              </a:extLst>
            </p:spPr>
            <p:txBody>
              <a:bodyPr vert="horz" wrap="square" lIns="64208" tIns="32104" rIns="64208" bIns="32104"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Teacher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15">
                <a:extLst>
                  <a:ext uri="{FF2B5EF4-FFF2-40B4-BE49-F238E27FC236}">
                    <a16:creationId xmlns:a16="http://schemas.microsoft.com/office/drawing/2014/main" id="{E4B4691B-EC0D-4992-9A69-37C332357289}"/>
                  </a:ext>
                </a:extLst>
              </p:cNvPr>
              <p:cNvSpPr>
                <a:spLocks noChangeArrowheads="1"/>
              </p:cNvSpPr>
              <p:nvPr/>
            </p:nvSpPr>
            <p:spPr bwMode="auto">
              <a:xfrm>
                <a:off x="6013" y="3260"/>
                <a:ext cx="1333" cy="373"/>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00"/>
                    </a:solidFill>
                  </a14:hiddenFill>
                </a:ext>
              </a:extLst>
            </p:spPr>
            <p:txBody>
              <a:bodyPr vert="horz" wrap="square" lIns="64208" tIns="32104" rIns="64208" bIns="32104"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Book</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14">
                <a:extLst>
                  <a:ext uri="{FF2B5EF4-FFF2-40B4-BE49-F238E27FC236}">
                    <a16:creationId xmlns:a16="http://schemas.microsoft.com/office/drawing/2014/main" id="{E2B5F5E2-DEAB-4098-97EB-DB9D5725F89F}"/>
                  </a:ext>
                </a:extLst>
              </p:cNvPr>
              <p:cNvSpPr>
                <a:spLocks noChangeArrowheads="1"/>
              </p:cNvSpPr>
              <p:nvPr/>
            </p:nvSpPr>
            <p:spPr bwMode="auto">
              <a:xfrm>
                <a:off x="7738" y="1953"/>
                <a:ext cx="1333" cy="522"/>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00"/>
                    </a:solidFill>
                  </a14:hiddenFill>
                </a:ext>
              </a:extLst>
            </p:spPr>
            <p:txBody>
              <a:bodyPr vert="horz" wrap="square" lIns="64208" tIns="32104" rIns="64208" bIns="32104"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Student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3">
                <a:extLst>
                  <a:ext uri="{FF2B5EF4-FFF2-40B4-BE49-F238E27FC236}">
                    <a16:creationId xmlns:a16="http://schemas.microsoft.com/office/drawing/2014/main" id="{F9D37D33-B728-438B-80E7-205F07F6C70F}"/>
                  </a:ext>
                </a:extLst>
              </p:cNvPr>
              <p:cNvSpPr>
                <a:spLocks noChangeArrowheads="1"/>
              </p:cNvSpPr>
              <p:nvPr/>
            </p:nvSpPr>
            <p:spPr bwMode="auto">
              <a:xfrm>
                <a:off x="9298" y="3230"/>
                <a:ext cx="1560" cy="373"/>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00"/>
                    </a:solidFill>
                  </a14:hiddenFill>
                </a:ext>
              </a:extLst>
            </p:spPr>
            <p:txBody>
              <a:bodyPr vert="horz" wrap="square" lIns="64208" tIns="32104" rIns="64208" bIns="32104"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School Bag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Text Box 12">
                <a:extLst>
                  <a:ext uri="{FF2B5EF4-FFF2-40B4-BE49-F238E27FC236}">
                    <a16:creationId xmlns:a16="http://schemas.microsoft.com/office/drawing/2014/main" id="{62B42880-3519-4AB6-A848-400834DABDD8}"/>
                  </a:ext>
                </a:extLst>
              </p:cNvPr>
              <p:cNvSpPr txBox="1">
                <a:spLocks noChangeArrowheads="1"/>
              </p:cNvSpPr>
              <p:nvPr/>
            </p:nvSpPr>
            <p:spPr bwMode="auto">
              <a:xfrm>
                <a:off x="6211" y="1820"/>
                <a:ext cx="1107" cy="373"/>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4208" tIns="32104" rIns="64208" bIns="32104"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Teaches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11">
                <a:extLst>
                  <a:ext uri="{FF2B5EF4-FFF2-40B4-BE49-F238E27FC236}">
                    <a16:creationId xmlns:a16="http://schemas.microsoft.com/office/drawing/2014/main" id="{6A5F4465-DDB4-4BA2-9798-C6917D9BD984}"/>
                  </a:ext>
                </a:extLst>
              </p:cNvPr>
              <p:cNvSpPr>
                <a:spLocks noChangeArrowheads="1"/>
              </p:cNvSpPr>
              <p:nvPr/>
            </p:nvSpPr>
            <p:spPr bwMode="auto">
              <a:xfrm>
                <a:off x="7678" y="3273"/>
                <a:ext cx="1333" cy="36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00"/>
                    </a:solidFill>
                  </a14:hiddenFill>
                </a:ext>
              </a:extLst>
            </p:spPr>
            <p:txBody>
              <a:bodyPr vert="horz" wrap="square" lIns="64208" tIns="32104" rIns="64208" bIns="32104"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Pen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AutoShape 10">
                <a:extLst>
                  <a:ext uri="{FF2B5EF4-FFF2-40B4-BE49-F238E27FC236}">
                    <a16:creationId xmlns:a16="http://schemas.microsoft.com/office/drawing/2014/main" id="{B36F7F01-1998-4FBA-BEBA-41D7BF9E98F8}"/>
                  </a:ext>
                </a:extLst>
              </p:cNvPr>
              <p:cNvSpPr>
                <a:spLocks noChangeShapeType="1"/>
              </p:cNvSpPr>
              <p:nvPr/>
            </p:nvSpPr>
            <p:spPr bwMode="auto">
              <a:xfrm rot="5400000">
                <a:off x="7018" y="1910"/>
                <a:ext cx="722" cy="1937"/>
              </a:xfrm>
              <a:prstGeom prst="bentConnector3">
                <a:avLst>
                  <a:gd name="adj1" fmla="val 50000"/>
                </a:avLst>
              </a:prstGeom>
              <a:noFill/>
              <a:ln w="25400">
                <a:solidFill>
                  <a:srgbClr val="0000FF"/>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9">
                <a:extLst>
                  <a:ext uri="{FF2B5EF4-FFF2-40B4-BE49-F238E27FC236}">
                    <a16:creationId xmlns:a16="http://schemas.microsoft.com/office/drawing/2014/main" id="{F17B9BC1-0862-4027-A88E-EB8E67301D1F}"/>
                  </a:ext>
                </a:extLst>
              </p:cNvPr>
              <p:cNvSpPr>
                <a:spLocks noChangeShapeType="1"/>
              </p:cNvSpPr>
              <p:nvPr/>
            </p:nvSpPr>
            <p:spPr bwMode="auto">
              <a:xfrm rot="16200000" flipH="1">
                <a:off x="8851" y="2029"/>
                <a:ext cx="677" cy="1686"/>
              </a:xfrm>
              <a:prstGeom prst="bentConnector3">
                <a:avLst>
                  <a:gd name="adj1" fmla="val 49926"/>
                </a:avLst>
              </a:prstGeom>
              <a:noFill/>
              <a:ln w="25400">
                <a:solidFill>
                  <a:srgbClr val="0000FF"/>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Text Box 8">
                <a:extLst>
                  <a:ext uri="{FF2B5EF4-FFF2-40B4-BE49-F238E27FC236}">
                    <a16:creationId xmlns:a16="http://schemas.microsoft.com/office/drawing/2014/main" id="{A1ACD2F0-E39D-423C-B4EA-8E26CD12382E}"/>
                  </a:ext>
                </a:extLst>
              </p:cNvPr>
              <p:cNvSpPr txBox="1">
                <a:spLocks noChangeArrowheads="1"/>
              </p:cNvSpPr>
              <p:nvPr/>
            </p:nvSpPr>
            <p:spPr bwMode="auto">
              <a:xfrm>
                <a:off x="8386" y="2540"/>
                <a:ext cx="1107" cy="373"/>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25400">
                    <a:solidFill>
                      <a:srgbClr val="000000"/>
                    </a:solidFill>
                    <a:miter lim="800000"/>
                    <a:headEnd/>
                    <a:tailEnd/>
                  </a14:hiddenLine>
                </a:ext>
              </a:extLst>
            </p:spPr>
            <p:txBody>
              <a:bodyPr vert="horz" wrap="square" lIns="64208" tIns="32104" rIns="64208" bIns="32104"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Has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7">
                <a:extLst>
                  <a:ext uri="{FF2B5EF4-FFF2-40B4-BE49-F238E27FC236}">
                    <a16:creationId xmlns:a16="http://schemas.microsoft.com/office/drawing/2014/main" id="{382BEC4A-7B6E-4A63-8069-5310D1CDB68B}"/>
                  </a:ext>
                </a:extLst>
              </p:cNvPr>
              <p:cNvSpPr>
                <a:spLocks noChangeArrowheads="1"/>
              </p:cNvSpPr>
              <p:nvPr/>
            </p:nvSpPr>
            <p:spPr bwMode="auto">
              <a:xfrm>
                <a:off x="10078" y="1968"/>
                <a:ext cx="1680" cy="48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00"/>
                    </a:solidFill>
                  </a14:hiddenFill>
                </a:ext>
              </a:extLst>
            </p:spPr>
            <p:txBody>
              <a:bodyPr vert="horz" wrap="square" lIns="64208" tIns="32104" rIns="64208" bIns="32104"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Playground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AutoShape 6">
                <a:extLst>
                  <a:ext uri="{FF2B5EF4-FFF2-40B4-BE49-F238E27FC236}">
                    <a16:creationId xmlns:a16="http://schemas.microsoft.com/office/drawing/2014/main" id="{3600C2A4-F7FC-4082-9DC1-601BA7811AB8}"/>
                  </a:ext>
                </a:extLst>
              </p:cNvPr>
              <p:cNvSpPr>
                <a:spLocks noChangeShapeType="1"/>
              </p:cNvSpPr>
              <p:nvPr/>
            </p:nvSpPr>
            <p:spPr bwMode="auto">
              <a:xfrm flipV="1">
                <a:off x="5671" y="2214"/>
                <a:ext cx="2047" cy="1"/>
              </a:xfrm>
              <a:prstGeom prst="straightConnector1">
                <a:avLst/>
              </a:prstGeom>
              <a:noFill/>
              <a:ln w="25400">
                <a:solidFill>
                  <a:srgbClr val="0000FF"/>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5">
                <a:extLst>
                  <a:ext uri="{FF2B5EF4-FFF2-40B4-BE49-F238E27FC236}">
                    <a16:creationId xmlns:a16="http://schemas.microsoft.com/office/drawing/2014/main" id="{25D5B416-9F3C-494B-8970-E768E08F8931}"/>
                  </a:ext>
                </a:extLst>
              </p:cNvPr>
              <p:cNvSpPr>
                <a:spLocks noChangeShapeType="1"/>
              </p:cNvSpPr>
              <p:nvPr/>
            </p:nvSpPr>
            <p:spPr bwMode="auto">
              <a:xfrm flipH="1">
                <a:off x="8330" y="2495"/>
                <a:ext cx="15" cy="758"/>
              </a:xfrm>
              <a:prstGeom prst="straightConnector1">
                <a:avLst/>
              </a:prstGeom>
              <a:noFill/>
              <a:ln w="25400">
                <a:solidFill>
                  <a:srgbClr val="0000FF"/>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4">
                <a:extLst>
                  <a:ext uri="{FF2B5EF4-FFF2-40B4-BE49-F238E27FC236}">
                    <a16:creationId xmlns:a16="http://schemas.microsoft.com/office/drawing/2014/main" id="{E94EDD12-6146-49DA-96CB-21FC36B26E01}"/>
                  </a:ext>
                </a:extLst>
              </p:cNvPr>
              <p:cNvSpPr>
                <a:spLocks noChangeShapeType="1"/>
              </p:cNvSpPr>
              <p:nvPr/>
            </p:nvSpPr>
            <p:spPr bwMode="auto">
              <a:xfrm flipV="1">
                <a:off x="9091" y="2208"/>
                <a:ext cx="967" cy="6"/>
              </a:xfrm>
              <a:prstGeom prst="straightConnector1">
                <a:avLst/>
              </a:prstGeom>
              <a:noFill/>
              <a:ln w="25400">
                <a:solidFill>
                  <a:srgbClr val="0000FF"/>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Text Box 3">
                <a:extLst>
                  <a:ext uri="{FF2B5EF4-FFF2-40B4-BE49-F238E27FC236}">
                    <a16:creationId xmlns:a16="http://schemas.microsoft.com/office/drawing/2014/main" id="{4EB28715-F8E4-4132-A312-06540CEC6334}"/>
                  </a:ext>
                </a:extLst>
              </p:cNvPr>
              <p:cNvSpPr txBox="1">
                <a:spLocks noChangeArrowheads="1"/>
              </p:cNvSpPr>
              <p:nvPr/>
            </p:nvSpPr>
            <p:spPr bwMode="auto">
              <a:xfrm>
                <a:off x="9118" y="1833"/>
                <a:ext cx="1107" cy="373"/>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25400">
                    <a:solidFill>
                      <a:srgbClr val="000000"/>
                    </a:solidFill>
                    <a:miter lim="800000"/>
                    <a:headEnd/>
                    <a:tailEnd/>
                  </a14:hiddenLine>
                </a:ext>
              </a:extLst>
            </p:spPr>
            <p:txBody>
              <a:bodyPr vert="horz" wrap="square" lIns="64208" tIns="32104" rIns="64208" bIns="32104"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Plays-in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grpSp>
    </p:spTree>
    <p:extLst>
      <p:ext uri="{BB962C8B-B14F-4D97-AF65-F5344CB8AC3E}">
        <p14:creationId xmlns:p14="http://schemas.microsoft.com/office/powerpoint/2010/main" val="30868480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a:t>
            </a:r>
          </a:p>
        </p:txBody>
      </p:sp>
      <p:sp>
        <p:nvSpPr>
          <p:cNvPr id="3" name="Content Placeholder 2"/>
          <p:cNvSpPr>
            <a:spLocks noGrp="1"/>
          </p:cNvSpPr>
          <p:nvPr>
            <p:ph idx="1"/>
          </p:nvPr>
        </p:nvSpPr>
        <p:spPr/>
        <p:txBody>
          <a:bodyPr/>
          <a:lstStyle/>
          <a:p>
            <a:r>
              <a:rPr lang="en-US" dirty="0"/>
              <a:t>Draw a  class diagram that models the relationships between the following classes: </a:t>
            </a:r>
            <a:r>
              <a:rPr lang="en-US" i="1" dirty="0"/>
              <a:t>Mall, Store, Sales Person, Department, Manager, Merchandise, Store Catalog, Store Website, and Customer</a:t>
            </a:r>
            <a:r>
              <a:rPr lang="en-US" dirty="0"/>
              <a:t>. </a:t>
            </a:r>
          </a:p>
        </p:txBody>
      </p:sp>
    </p:spTree>
    <p:extLst>
      <p:ext uri="{BB962C8B-B14F-4D97-AF65-F5344CB8AC3E}">
        <p14:creationId xmlns:p14="http://schemas.microsoft.com/office/powerpoint/2010/main" val="18093462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a:t>
            </a:r>
          </a:p>
        </p:txBody>
      </p:sp>
      <p:pic>
        <p:nvPicPr>
          <p:cNvPr id="4" name="Content Placeholder 3"/>
          <p:cNvPicPr>
            <a:picLocks noGrp="1" noChangeAspect="1"/>
          </p:cNvPicPr>
          <p:nvPr>
            <p:ph idx="1"/>
          </p:nvPr>
        </p:nvPicPr>
        <p:blipFill>
          <a:blip r:embed="rId2"/>
          <a:stretch>
            <a:fillRect/>
          </a:stretch>
        </p:blipFill>
        <p:spPr>
          <a:xfrm>
            <a:off x="3176639" y="2286000"/>
            <a:ext cx="5414859" cy="4022725"/>
          </a:xfrm>
          <a:prstGeom prst="rect">
            <a:avLst/>
          </a:prstGeom>
        </p:spPr>
      </p:pic>
    </p:spTree>
    <p:extLst>
      <p:ext uri="{BB962C8B-B14F-4D97-AF65-F5344CB8AC3E}">
        <p14:creationId xmlns:p14="http://schemas.microsoft.com/office/powerpoint/2010/main" val="19303861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a:t>
            </a:r>
          </a:p>
        </p:txBody>
      </p:sp>
      <p:sp>
        <p:nvSpPr>
          <p:cNvPr id="3" name="Content Placeholder 2"/>
          <p:cNvSpPr>
            <a:spLocks noGrp="1"/>
          </p:cNvSpPr>
          <p:nvPr>
            <p:ph idx="1"/>
          </p:nvPr>
        </p:nvSpPr>
        <p:spPr/>
        <p:txBody>
          <a:bodyPr/>
          <a:lstStyle/>
          <a:p>
            <a:r>
              <a:rPr lang="en-US" dirty="0"/>
              <a:t>Identify the classes related to environment</a:t>
            </a:r>
          </a:p>
        </p:txBody>
      </p:sp>
    </p:spTree>
    <p:extLst>
      <p:ext uri="{BB962C8B-B14F-4D97-AF65-F5344CB8AC3E}">
        <p14:creationId xmlns:p14="http://schemas.microsoft.com/office/powerpoint/2010/main" val="21281897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C48B2-51BB-4AE3-80D6-680D7CBB15E3}"/>
              </a:ext>
            </a:extLst>
          </p:cNvPr>
          <p:cNvSpPr>
            <a:spLocks noGrp="1"/>
          </p:cNvSpPr>
          <p:nvPr>
            <p:ph type="title"/>
          </p:nvPr>
        </p:nvSpPr>
        <p:spPr/>
        <p:txBody>
          <a:bodyPr/>
          <a:lstStyle/>
          <a:p>
            <a:r>
              <a:rPr lang="en-US" b="1" dirty="0">
                <a:solidFill>
                  <a:schemeClr val="bg1">
                    <a:lumMod val="65000"/>
                  </a:schemeClr>
                </a:solidFill>
              </a:rPr>
              <a:t>Environment:</a:t>
            </a:r>
            <a:r>
              <a:rPr lang="en-US" dirty="0"/>
              <a:t> </a:t>
            </a:r>
            <a:r>
              <a:rPr lang="en-US" b="1" dirty="0">
                <a:solidFill>
                  <a:srgbClr val="0070C0"/>
                </a:solidFill>
              </a:rPr>
              <a:t>University</a:t>
            </a:r>
            <a:endParaRPr lang="en-US" dirty="0"/>
          </a:p>
        </p:txBody>
      </p:sp>
      <p:pic>
        <p:nvPicPr>
          <p:cNvPr id="4" name="Content Placeholder 4" descr="Untitled.png">
            <a:extLst>
              <a:ext uri="{FF2B5EF4-FFF2-40B4-BE49-F238E27FC236}">
                <a16:creationId xmlns:a16="http://schemas.microsoft.com/office/drawing/2014/main" id="{C14657D6-E40E-4EFA-A598-10DE8280E872}"/>
              </a:ext>
            </a:extLst>
          </p:cNvPr>
          <p:cNvPicPr>
            <a:picLocks noGrp="1" noChangeAspect="1"/>
          </p:cNvPicPr>
          <p:nvPr>
            <p:ph idx="1"/>
          </p:nvPr>
        </p:nvPicPr>
        <p:blipFill>
          <a:blip r:embed="rId2"/>
          <a:stretch>
            <a:fillRect/>
          </a:stretch>
        </p:blipFill>
        <p:spPr>
          <a:xfrm>
            <a:off x="3747857" y="2335427"/>
            <a:ext cx="4486606" cy="4022725"/>
          </a:xfrm>
        </p:spPr>
      </p:pic>
    </p:spTree>
    <p:extLst>
      <p:ext uri="{BB962C8B-B14F-4D97-AF65-F5344CB8AC3E}">
        <p14:creationId xmlns:p14="http://schemas.microsoft.com/office/powerpoint/2010/main" val="1028381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a:t>
            </a:r>
          </a:p>
        </p:txBody>
      </p:sp>
      <p:sp>
        <p:nvSpPr>
          <p:cNvPr id="3" name="Content Placeholder 2"/>
          <p:cNvSpPr>
            <a:spLocks noGrp="1"/>
          </p:cNvSpPr>
          <p:nvPr>
            <p:ph idx="1"/>
          </p:nvPr>
        </p:nvSpPr>
        <p:spPr>
          <a:xfrm>
            <a:off x="1024128" y="2311758"/>
            <a:ext cx="9720073" cy="4023360"/>
          </a:xfrm>
        </p:spPr>
        <p:txBody>
          <a:bodyPr/>
          <a:lstStyle/>
          <a:p>
            <a:r>
              <a:rPr lang="en-US" dirty="0"/>
              <a:t>Technical Definition:</a:t>
            </a:r>
          </a:p>
          <a:p>
            <a:r>
              <a:rPr lang="en-US" dirty="0"/>
              <a:t>- “An Object is an Instance of a class”</a:t>
            </a:r>
          </a:p>
          <a:p>
            <a:r>
              <a:rPr lang="en-US" dirty="0"/>
              <a:t>- “An Object is the implementation of a class”</a:t>
            </a:r>
          </a:p>
          <a:p>
            <a:endParaRPr lang="en-US" dirty="0"/>
          </a:p>
          <a:p>
            <a:r>
              <a:rPr lang="en-US" dirty="0"/>
              <a:t>In general we say :</a:t>
            </a:r>
          </a:p>
          <a:p>
            <a:r>
              <a:rPr lang="en-US" dirty="0"/>
              <a:t>“ Any tangible thing for which we want to save Information”</a:t>
            </a:r>
          </a:p>
          <a:p>
            <a:endParaRPr lang="en-US" dirty="0"/>
          </a:p>
          <a:p>
            <a:r>
              <a:rPr lang="en-US" dirty="0"/>
              <a:t>Now onwards we treat object technically.</a:t>
            </a:r>
          </a:p>
        </p:txBody>
      </p:sp>
    </p:spTree>
    <p:extLst>
      <p:ext uri="{BB962C8B-B14F-4D97-AF65-F5344CB8AC3E}">
        <p14:creationId xmlns:p14="http://schemas.microsoft.com/office/powerpoint/2010/main" val="7519819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9DE63-0873-4F93-BC69-0F580EE77A85}"/>
              </a:ext>
            </a:extLst>
          </p:cNvPr>
          <p:cNvSpPr>
            <a:spLocks noGrp="1"/>
          </p:cNvSpPr>
          <p:nvPr>
            <p:ph type="title"/>
          </p:nvPr>
        </p:nvSpPr>
        <p:spPr/>
        <p:txBody>
          <a:bodyPr/>
          <a:lstStyle/>
          <a:p>
            <a:r>
              <a:rPr lang="en-US" b="1" dirty="0">
                <a:solidFill>
                  <a:schemeClr val="bg1">
                    <a:lumMod val="65000"/>
                  </a:schemeClr>
                </a:solidFill>
              </a:rPr>
              <a:t>Environment:</a:t>
            </a:r>
            <a:r>
              <a:rPr lang="en-US" dirty="0"/>
              <a:t> </a:t>
            </a:r>
            <a:r>
              <a:rPr lang="en-US" b="1" dirty="0">
                <a:solidFill>
                  <a:srgbClr val="FF0000"/>
                </a:solidFill>
              </a:rPr>
              <a:t>Hospital</a:t>
            </a:r>
            <a:endParaRPr lang="en-US" dirty="0"/>
          </a:p>
        </p:txBody>
      </p:sp>
      <p:pic>
        <p:nvPicPr>
          <p:cNvPr id="4" name="Content Placeholder 4" descr="Untitled.png">
            <a:extLst>
              <a:ext uri="{FF2B5EF4-FFF2-40B4-BE49-F238E27FC236}">
                <a16:creationId xmlns:a16="http://schemas.microsoft.com/office/drawing/2014/main" id="{14454A57-1E8C-44A1-AEAA-B38586E25A59}"/>
              </a:ext>
            </a:extLst>
          </p:cNvPr>
          <p:cNvPicPr>
            <a:picLocks noGrp="1" noChangeAspect="1"/>
          </p:cNvPicPr>
          <p:nvPr>
            <p:ph idx="1"/>
          </p:nvPr>
        </p:nvPicPr>
        <p:blipFill>
          <a:blip r:embed="rId2"/>
          <a:stretch>
            <a:fillRect/>
          </a:stretch>
        </p:blipFill>
        <p:spPr>
          <a:xfrm>
            <a:off x="3640766" y="2286000"/>
            <a:ext cx="4486606" cy="4022725"/>
          </a:xfrm>
        </p:spPr>
      </p:pic>
    </p:spTree>
    <p:extLst>
      <p:ext uri="{BB962C8B-B14F-4D97-AF65-F5344CB8AC3E}">
        <p14:creationId xmlns:p14="http://schemas.microsoft.com/office/powerpoint/2010/main" val="6521842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413EE-52C0-4A5C-BA91-6ABAF0AE267D}"/>
              </a:ext>
            </a:extLst>
          </p:cNvPr>
          <p:cNvSpPr>
            <a:spLocks noGrp="1"/>
          </p:cNvSpPr>
          <p:nvPr>
            <p:ph type="title"/>
          </p:nvPr>
        </p:nvSpPr>
        <p:spPr/>
        <p:txBody>
          <a:bodyPr/>
          <a:lstStyle/>
          <a:p>
            <a:r>
              <a:rPr lang="en-US" b="1" dirty="0">
                <a:solidFill>
                  <a:schemeClr val="bg1">
                    <a:lumMod val="65000"/>
                  </a:schemeClr>
                </a:solidFill>
              </a:rPr>
              <a:t>Environment:</a:t>
            </a:r>
            <a:r>
              <a:rPr lang="en-US" dirty="0"/>
              <a:t> </a:t>
            </a:r>
            <a:r>
              <a:rPr lang="en-US" b="1" dirty="0">
                <a:solidFill>
                  <a:srgbClr val="00B050"/>
                </a:solidFill>
              </a:rPr>
              <a:t>Office</a:t>
            </a:r>
            <a:endParaRPr lang="en-US" dirty="0"/>
          </a:p>
        </p:txBody>
      </p:sp>
      <p:pic>
        <p:nvPicPr>
          <p:cNvPr id="4" name="Content Placeholder 4" descr="Untitled.png">
            <a:extLst>
              <a:ext uri="{FF2B5EF4-FFF2-40B4-BE49-F238E27FC236}">
                <a16:creationId xmlns:a16="http://schemas.microsoft.com/office/drawing/2014/main" id="{98736D98-2BE8-4C9F-B84E-C81D3B6B097B}"/>
              </a:ext>
            </a:extLst>
          </p:cNvPr>
          <p:cNvPicPr>
            <a:picLocks noGrp="1" noChangeAspect="1"/>
          </p:cNvPicPr>
          <p:nvPr>
            <p:ph idx="1"/>
          </p:nvPr>
        </p:nvPicPr>
        <p:blipFill>
          <a:blip r:embed="rId2"/>
          <a:stretch>
            <a:fillRect/>
          </a:stretch>
        </p:blipFill>
        <p:spPr>
          <a:xfrm>
            <a:off x="3640766" y="2286000"/>
            <a:ext cx="4486606" cy="4022725"/>
          </a:xfrm>
        </p:spPr>
      </p:pic>
    </p:spTree>
    <p:extLst>
      <p:ext uri="{BB962C8B-B14F-4D97-AF65-F5344CB8AC3E}">
        <p14:creationId xmlns:p14="http://schemas.microsoft.com/office/powerpoint/2010/main" val="18011052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lumMod val="65000"/>
                  </a:schemeClr>
                </a:solidFill>
              </a:rPr>
              <a:t>Environment:</a:t>
            </a:r>
            <a:r>
              <a:rPr lang="en-US" dirty="0"/>
              <a:t> </a:t>
            </a:r>
            <a:r>
              <a:rPr lang="en-US" b="1" dirty="0">
                <a:solidFill>
                  <a:srgbClr val="0070C0"/>
                </a:solidFill>
              </a:rPr>
              <a:t>University</a:t>
            </a:r>
            <a:endParaRPr lang="en-US" dirty="0"/>
          </a:p>
        </p:txBody>
      </p:sp>
      <p:sp>
        <p:nvSpPr>
          <p:cNvPr id="3" name="Content Placeholder 2"/>
          <p:cNvSpPr>
            <a:spLocks noGrp="1"/>
          </p:cNvSpPr>
          <p:nvPr>
            <p:ph idx="1"/>
          </p:nvPr>
        </p:nvSpPr>
        <p:spPr/>
        <p:txBody>
          <a:bodyPr/>
          <a:lstStyle/>
          <a:p>
            <a:r>
              <a:rPr lang="en-US" dirty="0"/>
              <a:t>Write a program to enter record (Name, </a:t>
            </a:r>
            <a:r>
              <a:rPr lang="en-US" dirty="0" err="1"/>
              <a:t>StudentID</a:t>
            </a:r>
            <a:r>
              <a:rPr lang="en-US" dirty="0"/>
              <a:t>, CGPA &amp; Warning Count) of 5 students with appropriate functions.</a:t>
            </a:r>
          </a:p>
          <a:p>
            <a:endParaRPr lang="en-US" dirty="0"/>
          </a:p>
        </p:txBody>
      </p:sp>
    </p:spTree>
    <p:extLst>
      <p:ext uri="{BB962C8B-B14F-4D97-AF65-F5344CB8AC3E}">
        <p14:creationId xmlns:p14="http://schemas.microsoft.com/office/powerpoint/2010/main" val="18628605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3A47B-0307-404B-8DC2-E7942F9D5D99}"/>
              </a:ext>
            </a:extLst>
          </p:cNvPr>
          <p:cNvSpPr>
            <a:spLocks noGrp="1"/>
          </p:cNvSpPr>
          <p:nvPr>
            <p:ph type="title"/>
          </p:nvPr>
        </p:nvSpPr>
        <p:spPr/>
        <p:txBody>
          <a:bodyPr/>
          <a:lstStyle/>
          <a:p>
            <a:r>
              <a:rPr lang="en-US" dirty="0"/>
              <a:t>Week 3 </a:t>
            </a:r>
            <a:r>
              <a:rPr lang="en-US" dirty="0" err="1"/>
              <a:t>lec</a:t>
            </a:r>
            <a:r>
              <a:rPr lang="en-US" dirty="0"/>
              <a:t> :1</a:t>
            </a:r>
          </a:p>
        </p:txBody>
      </p:sp>
      <p:sp>
        <p:nvSpPr>
          <p:cNvPr id="3" name="Content Placeholder 2">
            <a:extLst>
              <a:ext uri="{FF2B5EF4-FFF2-40B4-BE49-F238E27FC236}">
                <a16:creationId xmlns:a16="http://schemas.microsoft.com/office/drawing/2014/main" id="{BC117AB0-1E53-4449-8F28-1683C26F1E6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6058694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92554-F65C-48B7-B032-B4A6ABA7610D}"/>
              </a:ext>
            </a:extLst>
          </p:cNvPr>
          <p:cNvSpPr>
            <a:spLocks noGrp="1"/>
          </p:cNvSpPr>
          <p:nvPr>
            <p:ph type="title"/>
          </p:nvPr>
        </p:nvSpPr>
        <p:spPr/>
        <p:txBody>
          <a:bodyPr/>
          <a:lstStyle/>
          <a:p>
            <a:r>
              <a:rPr lang="en-US" sz="4800" b="1" dirty="0"/>
              <a:t>Class vs </a:t>
            </a:r>
            <a:r>
              <a:rPr lang="en-US" sz="4800" b="1" dirty="0" err="1"/>
              <a:t>Struct</a:t>
            </a:r>
            <a:r>
              <a:rPr lang="en-US" sz="4800" b="1" dirty="0"/>
              <a:t> in </a:t>
            </a:r>
            <a:r>
              <a:rPr lang="en-US" sz="4800" b="1" dirty="0" err="1"/>
              <a:t>c++</a:t>
            </a:r>
            <a:endParaRPr lang="en-US" dirty="0"/>
          </a:p>
        </p:txBody>
      </p:sp>
      <p:sp>
        <p:nvSpPr>
          <p:cNvPr id="3" name="Content Placeholder 2">
            <a:extLst>
              <a:ext uri="{FF2B5EF4-FFF2-40B4-BE49-F238E27FC236}">
                <a16:creationId xmlns:a16="http://schemas.microsoft.com/office/drawing/2014/main" id="{C6BB0DCD-C3D2-4A28-AB62-35D2A9AACE1F}"/>
              </a:ext>
            </a:extLst>
          </p:cNvPr>
          <p:cNvSpPr>
            <a:spLocks noGrp="1"/>
          </p:cNvSpPr>
          <p:nvPr>
            <p:ph idx="1"/>
          </p:nvPr>
        </p:nvSpPr>
        <p:spPr/>
        <p:txBody>
          <a:bodyPr/>
          <a:lstStyle/>
          <a:p>
            <a:r>
              <a:rPr lang="en-US" dirty="0"/>
              <a:t>Members of a class are </a:t>
            </a:r>
            <a:r>
              <a:rPr lang="en-US" b="1" dirty="0">
                <a:solidFill>
                  <a:srgbClr val="FF0000"/>
                </a:solidFill>
              </a:rPr>
              <a:t>private</a:t>
            </a:r>
            <a:r>
              <a:rPr lang="en-US" dirty="0"/>
              <a:t> by default and members of struct are </a:t>
            </a:r>
            <a:r>
              <a:rPr lang="en-US" b="1" dirty="0">
                <a:solidFill>
                  <a:srgbClr val="00B050"/>
                </a:solidFill>
              </a:rPr>
              <a:t>public</a:t>
            </a:r>
            <a:r>
              <a:rPr lang="en-US" dirty="0"/>
              <a:t> by default</a:t>
            </a:r>
          </a:p>
          <a:p>
            <a:r>
              <a:rPr lang="en-US" dirty="0"/>
              <a:t>Classes can be inherited whereas structures cannot</a:t>
            </a:r>
          </a:p>
          <a:p>
            <a:r>
              <a:rPr lang="en-US" b="0" i="0" dirty="0">
                <a:solidFill>
                  <a:srgbClr val="000000"/>
                </a:solidFill>
                <a:effectLst/>
                <a:latin typeface="Times New Roman" panose="02020603050405020304" pitchFamily="18" charset="0"/>
              </a:rPr>
              <a:t>Class is pass-by-reference and Struct is pass-by-copy, it means that, Class is a reference type and its object is created on the heap memory where as structure is a value type and its object is created on the stack memory</a:t>
            </a:r>
          </a:p>
          <a:p>
            <a:endParaRPr lang="en-US" b="0" i="0" dirty="0">
              <a:solidFill>
                <a:srgbClr val="000000"/>
              </a:solidFill>
              <a:effectLst/>
              <a:latin typeface="Times New Roman" panose="02020603050405020304" pitchFamily="18" charset="0"/>
            </a:endParaRPr>
          </a:p>
          <a:p>
            <a:r>
              <a:rPr lang="en-US" dirty="0"/>
              <a:t>A structure can't be abstract, a class can be</a:t>
            </a:r>
          </a:p>
          <a:p>
            <a:endParaRPr lang="en-US" dirty="0"/>
          </a:p>
        </p:txBody>
      </p:sp>
    </p:spTree>
    <p:extLst>
      <p:ext uri="{BB962C8B-B14F-4D97-AF65-F5344CB8AC3E}">
        <p14:creationId xmlns:p14="http://schemas.microsoft.com/office/powerpoint/2010/main" val="42606479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12EE1-A697-40B9-9A8A-545E9448D64D}"/>
              </a:ext>
            </a:extLst>
          </p:cNvPr>
          <p:cNvSpPr>
            <a:spLocks noGrp="1"/>
          </p:cNvSpPr>
          <p:nvPr>
            <p:ph type="title"/>
          </p:nvPr>
        </p:nvSpPr>
        <p:spPr/>
        <p:txBody>
          <a:bodyPr>
            <a:normAutofit fontScale="90000"/>
          </a:bodyPr>
          <a:lstStyle/>
          <a:p>
            <a:pPr fontAlgn="base"/>
            <a:br>
              <a:rPr lang="en-US" i="0" dirty="0">
                <a:solidFill>
                  <a:srgbClr val="273239"/>
                </a:solidFill>
                <a:effectLst/>
                <a:latin typeface="sofia-pro"/>
              </a:rPr>
            </a:br>
            <a:r>
              <a:rPr lang="en-US" i="0" dirty="0">
                <a:solidFill>
                  <a:srgbClr val="273239"/>
                </a:solidFill>
                <a:effectLst/>
                <a:latin typeface="sofia-pro"/>
              </a:rPr>
              <a:t>Difference between C structures and C++ structures</a:t>
            </a:r>
            <a:br>
              <a:rPr lang="en-US" b="0" i="0" dirty="0">
                <a:solidFill>
                  <a:srgbClr val="40424E"/>
                </a:solidFill>
                <a:effectLst/>
                <a:latin typeface="var(--font-din)"/>
              </a:rPr>
            </a:br>
            <a:endParaRPr lang="en-US" dirty="0"/>
          </a:p>
        </p:txBody>
      </p:sp>
      <p:sp>
        <p:nvSpPr>
          <p:cNvPr id="3" name="Content Placeholder 2">
            <a:extLst>
              <a:ext uri="{FF2B5EF4-FFF2-40B4-BE49-F238E27FC236}">
                <a16:creationId xmlns:a16="http://schemas.microsoft.com/office/drawing/2014/main" id="{30C624B6-272C-4ABA-81DB-4D18F2A16C72}"/>
              </a:ext>
            </a:extLst>
          </p:cNvPr>
          <p:cNvSpPr>
            <a:spLocks noGrp="1"/>
          </p:cNvSpPr>
          <p:nvPr>
            <p:ph idx="1"/>
          </p:nvPr>
        </p:nvSpPr>
        <p:spPr/>
        <p:txBody>
          <a:bodyPr/>
          <a:lstStyle/>
          <a:p>
            <a:pPr marL="0" indent="0">
              <a:buNone/>
            </a:pPr>
            <a:r>
              <a:rPr lang="en-US" b="1" i="0" dirty="0">
                <a:solidFill>
                  <a:srgbClr val="40424E"/>
                </a:solidFill>
                <a:effectLst/>
                <a:latin typeface="urw-din"/>
              </a:rPr>
              <a:t>Member functions inside structure: Structures</a:t>
            </a:r>
            <a:r>
              <a:rPr lang="en-US" b="0" i="0" dirty="0">
                <a:solidFill>
                  <a:srgbClr val="40424E"/>
                </a:solidFill>
                <a:effectLst/>
                <a:latin typeface="urw-din"/>
              </a:rPr>
              <a:t> in C cannot have member functions inside structure but Structures in C++ can have member functions along with data members.</a:t>
            </a:r>
          </a:p>
          <a:p>
            <a:pPr marL="0" indent="0">
              <a:buNone/>
            </a:pPr>
            <a:r>
              <a:rPr lang="en-US" b="1" i="0" dirty="0">
                <a:solidFill>
                  <a:srgbClr val="40424E"/>
                </a:solidFill>
                <a:effectLst/>
                <a:latin typeface="urw-din"/>
              </a:rPr>
              <a:t>Direct Initialization:</a:t>
            </a:r>
            <a:r>
              <a:rPr lang="en-US" b="0" i="0" dirty="0">
                <a:solidFill>
                  <a:srgbClr val="40424E"/>
                </a:solidFill>
                <a:effectLst/>
                <a:latin typeface="urw-din"/>
              </a:rPr>
              <a:t> We cannot directly initialize structure data members in C but we can do it in C++</a:t>
            </a:r>
            <a:endParaRPr lang="en-US" dirty="0">
              <a:solidFill>
                <a:srgbClr val="40424E"/>
              </a:solidFill>
              <a:latin typeface="urw-din"/>
            </a:endParaRPr>
          </a:p>
          <a:p>
            <a:pPr marL="0" indent="0">
              <a:buNone/>
            </a:pPr>
            <a:r>
              <a:rPr lang="en-US" b="1" i="0" dirty="0">
                <a:solidFill>
                  <a:srgbClr val="40424E"/>
                </a:solidFill>
                <a:effectLst/>
                <a:latin typeface="urw-din"/>
              </a:rPr>
              <a:t>Using struct keyword:</a:t>
            </a:r>
            <a:r>
              <a:rPr lang="en-US" b="0" i="0" dirty="0">
                <a:solidFill>
                  <a:srgbClr val="40424E"/>
                </a:solidFill>
                <a:effectLst/>
                <a:latin typeface="urw-din"/>
              </a:rPr>
              <a:t> In C, we need to use struct to declare a struct variable. In C++, struct is not necessary</a:t>
            </a:r>
          </a:p>
          <a:p>
            <a:pPr marL="0" indent="0">
              <a:buNone/>
            </a:pPr>
            <a:r>
              <a:rPr lang="en-US" b="1" i="0" dirty="0">
                <a:solidFill>
                  <a:srgbClr val="40424E"/>
                </a:solidFill>
                <a:effectLst/>
                <a:latin typeface="urw-din"/>
              </a:rPr>
              <a:t>Data Hiding:</a:t>
            </a:r>
            <a:r>
              <a:rPr lang="en-US" b="0" i="0" dirty="0">
                <a:solidFill>
                  <a:srgbClr val="40424E"/>
                </a:solidFill>
                <a:effectLst/>
                <a:latin typeface="urw-din"/>
              </a:rPr>
              <a:t> C structures do not allow concept of Data hiding but is permitted in C++ as C++ is an object oriented language whereas C is not.</a:t>
            </a:r>
          </a:p>
          <a:p>
            <a:pPr marL="0" indent="0">
              <a:buNone/>
            </a:pPr>
            <a:endParaRPr lang="en-US" dirty="0">
              <a:solidFill>
                <a:srgbClr val="40424E"/>
              </a:solidFill>
              <a:latin typeface="urw-din"/>
            </a:endParaRPr>
          </a:p>
          <a:p>
            <a:pPr marL="0" indent="0">
              <a:buNone/>
            </a:pPr>
            <a:endParaRPr lang="en-US" dirty="0"/>
          </a:p>
        </p:txBody>
      </p:sp>
    </p:spTree>
    <p:extLst>
      <p:ext uri="{BB962C8B-B14F-4D97-AF65-F5344CB8AC3E}">
        <p14:creationId xmlns:p14="http://schemas.microsoft.com/office/powerpoint/2010/main" val="28870820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CC1B0-B0DE-4E38-8D7F-F9031AAB5387}"/>
              </a:ext>
            </a:extLst>
          </p:cNvPr>
          <p:cNvSpPr>
            <a:spLocks noGrp="1"/>
          </p:cNvSpPr>
          <p:nvPr>
            <p:ph type="title"/>
          </p:nvPr>
        </p:nvSpPr>
        <p:spPr/>
        <p:txBody>
          <a:bodyPr/>
          <a:lstStyle/>
          <a:p>
            <a:r>
              <a:rPr lang="en-US" sz="4800" b="1" dirty="0"/>
              <a:t>Access Modifiers</a:t>
            </a:r>
            <a:endParaRPr lang="en-US" dirty="0"/>
          </a:p>
        </p:txBody>
      </p:sp>
      <p:sp>
        <p:nvSpPr>
          <p:cNvPr id="3" name="Content Placeholder 2">
            <a:extLst>
              <a:ext uri="{FF2B5EF4-FFF2-40B4-BE49-F238E27FC236}">
                <a16:creationId xmlns:a16="http://schemas.microsoft.com/office/drawing/2014/main" id="{EB7B323C-F724-4920-8FBD-59DD9240D7E1}"/>
              </a:ext>
            </a:extLst>
          </p:cNvPr>
          <p:cNvSpPr>
            <a:spLocks noGrp="1"/>
          </p:cNvSpPr>
          <p:nvPr>
            <p:ph idx="1"/>
          </p:nvPr>
        </p:nvSpPr>
        <p:spPr/>
        <p:txBody>
          <a:bodyPr/>
          <a:lstStyle/>
          <a:p>
            <a:pPr algn="l"/>
            <a:r>
              <a:rPr lang="en-US" b="0" i="0" dirty="0">
                <a:effectLst/>
                <a:latin typeface="euclid_circular_a"/>
              </a:rPr>
              <a:t>One of the main features of object-oriented programming languages such as C++ is </a:t>
            </a:r>
            <a:r>
              <a:rPr lang="en-US" b="1" i="0" dirty="0">
                <a:effectLst/>
                <a:latin typeface="euclid_circular_a"/>
              </a:rPr>
              <a:t>data hiding</a:t>
            </a:r>
            <a:r>
              <a:rPr lang="en-US" b="0" i="0" dirty="0">
                <a:effectLst/>
                <a:latin typeface="euclid_circular_a"/>
              </a:rPr>
              <a:t>.</a:t>
            </a:r>
          </a:p>
          <a:p>
            <a:pPr algn="l"/>
            <a:r>
              <a:rPr lang="en-US" b="0" i="0" dirty="0">
                <a:effectLst/>
                <a:latin typeface="euclid_circular_a"/>
              </a:rPr>
              <a:t>Data hiding refers to restricting access to class members</a:t>
            </a:r>
          </a:p>
          <a:p>
            <a:endParaRPr lang="en-US" dirty="0"/>
          </a:p>
        </p:txBody>
      </p:sp>
    </p:spTree>
    <p:extLst>
      <p:ext uri="{BB962C8B-B14F-4D97-AF65-F5344CB8AC3E}">
        <p14:creationId xmlns:p14="http://schemas.microsoft.com/office/powerpoint/2010/main" val="8125398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DE813-DE47-4CCD-91CD-B3900BE5614E}"/>
              </a:ext>
            </a:extLst>
          </p:cNvPr>
          <p:cNvSpPr>
            <a:spLocks noGrp="1"/>
          </p:cNvSpPr>
          <p:nvPr>
            <p:ph type="title"/>
          </p:nvPr>
        </p:nvSpPr>
        <p:spPr/>
        <p:txBody>
          <a:bodyPr>
            <a:normAutofit/>
          </a:bodyPr>
          <a:lstStyle/>
          <a:p>
            <a:r>
              <a:rPr kumimoji="0" lang="en-US" altLang="en-US" sz="5400" b="1" i="0" u="none" strike="noStrike" cap="none" normalizeH="0" baseline="0" dirty="0">
                <a:ln>
                  <a:noFill/>
                </a:ln>
                <a:solidFill>
                  <a:srgbClr val="25265E"/>
                </a:solidFill>
                <a:effectLst/>
                <a:latin typeface="euclid_circular_a"/>
              </a:rPr>
              <a:t>Types of C++ Access Modifiers</a:t>
            </a:r>
            <a:br>
              <a:rPr kumimoji="0" lang="en-US" altLang="en-US" sz="5400" b="1" i="0" u="none" strike="noStrike" cap="none" normalizeH="0" baseline="0" dirty="0">
                <a:ln>
                  <a:noFill/>
                </a:ln>
                <a:solidFill>
                  <a:srgbClr val="25265E"/>
                </a:solidFill>
                <a:effectLst/>
                <a:latin typeface="euclid_circular_a"/>
              </a:rPr>
            </a:br>
            <a:endParaRPr lang="en-US" dirty="0"/>
          </a:p>
        </p:txBody>
      </p:sp>
      <p:sp>
        <p:nvSpPr>
          <p:cNvPr id="4" name="Rectangle 1">
            <a:extLst>
              <a:ext uri="{FF2B5EF4-FFF2-40B4-BE49-F238E27FC236}">
                <a16:creationId xmlns:a16="http://schemas.microsoft.com/office/drawing/2014/main" id="{D9A05094-C04E-486E-B650-DE04B9DDBF84}"/>
              </a:ext>
            </a:extLst>
          </p:cNvPr>
          <p:cNvSpPr>
            <a:spLocks noGrp="1" noChangeArrowheads="1"/>
          </p:cNvSpPr>
          <p:nvPr>
            <p:ph idx="1"/>
          </p:nvPr>
        </p:nvSpPr>
        <p:spPr bwMode="auto">
          <a:xfrm>
            <a:off x="946484" y="1541515"/>
            <a:ext cx="10299032" cy="3231654"/>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In C++, there are 3 access modifiers:</a:t>
            </a:r>
            <a:endParaRPr kumimoji="0" lang="en-US" altLang="en-US" sz="20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600" dirty="0">
              <a:latin typeface="Open Sans" panose="020B0606030504020204" pitchFamily="34" charset="0"/>
              <a:ea typeface="Open Sans" panose="020B0606030504020204" pitchFamily="34" charset="0"/>
              <a:cs typeface="Open Sans" panose="020B0606030504020204" pitchFamily="34" charset="0"/>
            </a:endParaRPr>
          </a:p>
          <a:p>
            <a:pPr marL="0" indent="0" algn="just">
              <a:lnSpc>
                <a:spcPct val="100000"/>
              </a:lnSpc>
              <a:buClrTx/>
              <a:buSzTx/>
              <a:buFontTx/>
              <a:buChar char="•"/>
            </a:pPr>
            <a:r>
              <a:rPr lang="en-US" sz="2800" dirty="0"/>
              <a:t>In C++,  class members are considered </a:t>
            </a:r>
            <a:r>
              <a:rPr lang="en-US" sz="2800" b="1" dirty="0"/>
              <a:t>private</a:t>
            </a:r>
            <a:r>
              <a:rPr lang="en-US" sz="2800" dirty="0"/>
              <a:t> when no access modifier is used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10638F60-E45D-4601-ABB7-D750FF13CA65}"/>
              </a:ext>
            </a:extLst>
          </p:cNvPr>
          <p:cNvPicPr>
            <a:picLocks noChangeAspect="1"/>
          </p:cNvPicPr>
          <p:nvPr/>
        </p:nvPicPr>
        <p:blipFill>
          <a:blip r:embed="rId2"/>
          <a:stretch>
            <a:fillRect/>
          </a:stretch>
        </p:blipFill>
        <p:spPr>
          <a:xfrm>
            <a:off x="1391479" y="3630560"/>
            <a:ext cx="7739270" cy="3371850"/>
          </a:xfrm>
          <a:prstGeom prst="rect">
            <a:avLst/>
          </a:prstGeom>
        </p:spPr>
      </p:pic>
    </p:spTree>
    <p:extLst>
      <p:ext uri="{BB962C8B-B14F-4D97-AF65-F5344CB8AC3E}">
        <p14:creationId xmlns:p14="http://schemas.microsoft.com/office/powerpoint/2010/main" val="26053928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A9585-4FCA-4320-905F-4A93E44FBE59}"/>
              </a:ext>
            </a:extLst>
          </p:cNvPr>
          <p:cNvSpPr>
            <a:spLocks noGrp="1"/>
          </p:cNvSpPr>
          <p:nvPr>
            <p:ph type="title"/>
          </p:nvPr>
        </p:nvSpPr>
        <p:spPr/>
        <p:txBody>
          <a:bodyPr/>
          <a:lstStyle/>
          <a:p>
            <a:r>
              <a:rPr lang="en-US" b="1" i="0" dirty="0">
                <a:solidFill>
                  <a:srgbClr val="25265E"/>
                </a:solidFill>
                <a:effectLst/>
                <a:latin typeface="euclid_circular_a"/>
              </a:rPr>
              <a:t>public Access Modifier</a:t>
            </a:r>
            <a:br>
              <a:rPr lang="en-US" b="1" i="0" dirty="0">
                <a:solidFill>
                  <a:srgbClr val="25265E"/>
                </a:solidFill>
                <a:effectLst/>
                <a:latin typeface="euclid_circular_a"/>
              </a:rPr>
            </a:br>
            <a:endParaRPr lang="en-US" dirty="0"/>
          </a:p>
        </p:txBody>
      </p:sp>
      <p:sp>
        <p:nvSpPr>
          <p:cNvPr id="4" name="Rectangle 1">
            <a:extLst>
              <a:ext uri="{FF2B5EF4-FFF2-40B4-BE49-F238E27FC236}">
                <a16:creationId xmlns:a16="http://schemas.microsoft.com/office/drawing/2014/main" id="{AE823D92-0E19-4BFD-9960-5AD0721F144D}"/>
              </a:ext>
            </a:extLst>
          </p:cNvPr>
          <p:cNvSpPr>
            <a:spLocks noGrp="1" noChangeArrowheads="1"/>
          </p:cNvSpPr>
          <p:nvPr>
            <p:ph idx="1"/>
          </p:nvPr>
        </p:nvSpPr>
        <p:spPr bwMode="auto">
          <a:xfrm>
            <a:off x="858476" y="1782395"/>
            <a:ext cx="10478253" cy="1831271"/>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effectLst/>
                <a:latin typeface="Open Sans" panose="020B0606030504020204" pitchFamily="34" charset="0"/>
                <a:ea typeface="Open Sans" panose="020B0606030504020204" pitchFamily="34" charset="0"/>
                <a:cs typeface="Open Sans" panose="020B0606030504020204" pitchFamily="34" charset="0"/>
              </a:rPr>
              <a:t>The </a:t>
            </a:r>
            <a:r>
              <a:rPr kumimoji="0" lang="en-US" altLang="en-US" sz="1600" b="1" i="0" u="none" strike="noStrike" cap="none" normalizeH="0" baseline="0" dirty="0">
                <a:ln>
                  <a:noFill/>
                </a:ln>
                <a:effectLst/>
                <a:latin typeface="Open Sans" panose="020B0606030504020204" pitchFamily="34" charset="0"/>
                <a:ea typeface="Open Sans" panose="020B0606030504020204" pitchFamily="34" charset="0"/>
                <a:cs typeface="Open Sans" panose="020B0606030504020204" pitchFamily="34" charset="0"/>
              </a:rPr>
              <a:t>public</a:t>
            </a:r>
            <a:r>
              <a:rPr kumimoji="0" lang="en-US" altLang="en-US" sz="2400" b="0" i="0" u="none" strike="noStrike" cap="none" normalizeH="0" baseline="0" dirty="0">
                <a:ln>
                  <a:noFill/>
                </a:ln>
                <a:effectLst/>
                <a:latin typeface="Open Sans" panose="020B0606030504020204" pitchFamily="34" charset="0"/>
                <a:ea typeface="Open Sans" panose="020B0606030504020204" pitchFamily="34" charset="0"/>
                <a:cs typeface="Open Sans" panose="020B0606030504020204" pitchFamily="34" charset="0"/>
              </a:rPr>
              <a:t> keyword is used to create public members (data and functions).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effectLst/>
                <a:latin typeface="Open Sans" panose="020B0606030504020204" pitchFamily="34" charset="0"/>
                <a:ea typeface="Open Sans" panose="020B0606030504020204" pitchFamily="34" charset="0"/>
                <a:cs typeface="Open Sans" panose="020B0606030504020204" pitchFamily="34" charset="0"/>
              </a:rPr>
              <a:t>The public members are accessible from any part of the program.</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effectLst/>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A5E43E05-F594-4E2A-936E-129F53707374}"/>
              </a:ext>
            </a:extLst>
          </p:cNvPr>
          <p:cNvSpPr txBox="1"/>
          <p:nvPr/>
        </p:nvSpPr>
        <p:spPr>
          <a:xfrm>
            <a:off x="2469481" y="4810845"/>
            <a:ext cx="6093994" cy="1200329"/>
          </a:xfrm>
          <a:prstGeom prst="rect">
            <a:avLst/>
          </a:prstGeom>
          <a:noFill/>
        </p:spPr>
        <p:txBody>
          <a:bodyPr wrap="square">
            <a:spAutoFit/>
          </a:bodyPr>
          <a:lstStyle/>
          <a:p>
            <a:r>
              <a:rPr lang="en-US" b="0" i="0" dirty="0">
                <a:solidFill>
                  <a:srgbClr val="0000CD"/>
                </a:solidFill>
                <a:effectLst/>
                <a:latin typeface="Consolas" panose="020B0609020204030204" pitchFamily="49" charset="0"/>
              </a:rPr>
              <a:t>class</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MyClass</a:t>
            </a:r>
            <a:r>
              <a:rPr lang="en-US" b="0" i="0" dirty="0">
                <a:solidFill>
                  <a:srgbClr val="000000"/>
                </a:solidFill>
                <a:effectLst/>
                <a:latin typeface="Consolas" panose="020B0609020204030204" pitchFamily="49" charset="0"/>
              </a:rPr>
              <a:t> {  </a:t>
            </a:r>
            <a:r>
              <a:rPr lang="en-US" b="0" i="0" dirty="0">
                <a:solidFill>
                  <a:srgbClr val="008000"/>
                </a:solidFill>
                <a:effectLst/>
                <a:latin typeface="Consolas" panose="020B0609020204030204" pitchFamily="49" charset="0"/>
              </a:rPr>
              <a:t>// The class</a:t>
            </a:r>
            <a:br>
              <a:rPr lang="en-US" b="0" i="0" dirty="0">
                <a:solidFill>
                  <a:srgbClr val="008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1" i="0" dirty="0">
                <a:solidFill>
                  <a:srgbClr val="0000CD"/>
                </a:solidFill>
                <a:effectLst/>
                <a:latin typeface="Consolas" panose="020B0609020204030204" pitchFamily="49" charset="0"/>
              </a:rPr>
              <a:t>public</a:t>
            </a:r>
            <a:r>
              <a:rPr lang="en-US" b="1" i="0" dirty="0">
                <a:solidFill>
                  <a:srgbClr val="000000"/>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008000"/>
                </a:solidFill>
                <a:effectLst/>
                <a:latin typeface="Consolas" panose="020B0609020204030204" pitchFamily="49" charset="0"/>
              </a:rPr>
              <a:t>// Access specifier</a:t>
            </a:r>
            <a:br>
              <a:rPr lang="en-US" b="0" i="0" dirty="0">
                <a:solidFill>
                  <a:srgbClr val="008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8000"/>
                </a:solidFill>
                <a:effectLst/>
                <a:latin typeface="Consolas" panose="020B0609020204030204" pitchFamily="49" charset="0"/>
              </a:rPr>
              <a:t>// class members goes here</a:t>
            </a:r>
            <a:br>
              <a:rPr lang="en-US" b="0" i="0" dirty="0">
                <a:solidFill>
                  <a:srgbClr val="008000"/>
                </a:solidFill>
                <a:effectLst/>
                <a:latin typeface="Consolas" panose="020B0609020204030204" pitchFamily="49" charset="0"/>
              </a:rPr>
            </a:br>
            <a:r>
              <a:rPr lang="en-US" b="0" i="0" dirty="0">
                <a:solidFill>
                  <a:srgbClr val="000000"/>
                </a:solidFill>
                <a:effectLst/>
                <a:latin typeface="Consolas" panose="020B0609020204030204" pitchFamily="49" charset="0"/>
              </a:rPr>
              <a:t>};</a:t>
            </a:r>
            <a:endParaRPr lang="en-US" dirty="0"/>
          </a:p>
        </p:txBody>
      </p:sp>
      <p:sp>
        <p:nvSpPr>
          <p:cNvPr id="7" name="TextBox 6">
            <a:extLst>
              <a:ext uri="{FF2B5EF4-FFF2-40B4-BE49-F238E27FC236}">
                <a16:creationId xmlns:a16="http://schemas.microsoft.com/office/drawing/2014/main" id="{F472660C-80F7-498D-83AF-F1574B75DFAF}"/>
              </a:ext>
            </a:extLst>
          </p:cNvPr>
          <p:cNvSpPr txBox="1"/>
          <p:nvPr/>
        </p:nvSpPr>
        <p:spPr>
          <a:xfrm>
            <a:off x="858475" y="3750590"/>
            <a:ext cx="10478253" cy="707886"/>
          </a:xfrm>
          <a:prstGeom prst="rect">
            <a:avLst/>
          </a:prstGeom>
          <a:noFill/>
        </p:spPr>
        <p:txBody>
          <a:bodyPr wrap="square">
            <a:spAutoFit/>
          </a:bodyPr>
          <a:lstStyle/>
          <a:p>
            <a:r>
              <a:rPr lang="en-US" sz="2000" b="0" i="0" dirty="0">
                <a:solidFill>
                  <a:srgbClr val="40424E"/>
                </a:solidFill>
                <a:effectLst/>
                <a:latin typeface="urw-din"/>
              </a:rPr>
              <a:t>The public members of a class can be accessed from anywhere in the program using the direct member access operator (.) with the object of that class. </a:t>
            </a:r>
            <a:endParaRPr lang="en-US" sz="2000" dirty="0"/>
          </a:p>
        </p:txBody>
      </p:sp>
    </p:spTree>
    <p:extLst>
      <p:ext uri="{BB962C8B-B14F-4D97-AF65-F5344CB8AC3E}">
        <p14:creationId xmlns:p14="http://schemas.microsoft.com/office/powerpoint/2010/main" val="23221082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77945-3D57-40B6-A049-80AA1D2BC198}"/>
              </a:ext>
            </a:extLst>
          </p:cNvPr>
          <p:cNvSpPr>
            <a:spLocks noGrp="1"/>
          </p:cNvSpPr>
          <p:nvPr>
            <p:ph type="title"/>
          </p:nvPr>
        </p:nvSpPr>
        <p:spPr/>
        <p:txBody>
          <a:bodyPr/>
          <a:lstStyle/>
          <a:p>
            <a:r>
              <a:rPr lang="en-US" b="1" i="0" dirty="0">
                <a:solidFill>
                  <a:srgbClr val="25265E"/>
                </a:solidFill>
                <a:effectLst/>
                <a:latin typeface="euclid_circular_a"/>
              </a:rPr>
              <a:t>public Access Modifier</a:t>
            </a:r>
            <a:endParaRPr lang="en-US" dirty="0"/>
          </a:p>
        </p:txBody>
      </p:sp>
      <p:sp>
        <p:nvSpPr>
          <p:cNvPr id="3" name="Content Placeholder 2">
            <a:extLst>
              <a:ext uri="{FF2B5EF4-FFF2-40B4-BE49-F238E27FC236}">
                <a16:creationId xmlns:a16="http://schemas.microsoft.com/office/drawing/2014/main" id="{A50CDE2A-D2CB-4D20-BF89-0D0CF965C681}"/>
              </a:ext>
            </a:extLst>
          </p:cNvPr>
          <p:cNvSpPr>
            <a:spLocks noGrp="1"/>
          </p:cNvSpPr>
          <p:nvPr>
            <p:ph idx="1"/>
          </p:nvPr>
        </p:nvSpPr>
        <p:spPr/>
        <p:txBody>
          <a:bodyPr>
            <a:normAutofit fontScale="92500" lnSpcReduction="20000"/>
          </a:bodyPr>
          <a:lstStyle/>
          <a:p>
            <a:pPr>
              <a:buNone/>
            </a:pPr>
            <a:r>
              <a:rPr lang="en-US" b="1" dirty="0"/>
              <a:t>class</a:t>
            </a:r>
            <a:r>
              <a:rPr lang="en-US" dirty="0"/>
              <a:t> Car</a:t>
            </a:r>
            <a:r>
              <a:rPr lang="en-US" b="1" dirty="0"/>
              <a:t>{</a:t>
            </a:r>
          </a:p>
          <a:p>
            <a:pPr>
              <a:buNone/>
            </a:pPr>
            <a:r>
              <a:rPr lang="en-US" b="1" dirty="0"/>
              <a:t>public:</a:t>
            </a:r>
          </a:p>
          <a:p>
            <a:pPr>
              <a:buNone/>
            </a:pPr>
            <a:r>
              <a:rPr lang="en-US" dirty="0"/>
              <a:t>void accelerate()</a:t>
            </a:r>
          </a:p>
          <a:p>
            <a:pPr>
              <a:buNone/>
            </a:pPr>
            <a:r>
              <a:rPr lang="en-US" dirty="0"/>
              <a:t>{ </a:t>
            </a:r>
            <a:r>
              <a:rPr lang="en-US" sz="2000" i="1" dirty="0">
                <a:solidFill>
                  <a:schemeClr val="bg1">
                    <a:lumMod val="75000"/>
                  </a:schemeClr>
                </a:solidFill>
              </a:rPr>
              <a:t>\\ logic for acceleration </a:t>
            </a:r>
            <a:r>
              <a:rPr lang="en-US" dirty="0"/>
              <a:t>}</a:t>
            </a:r>
            <a:br>
              <a:rPr lang="en-US" dirty="0"/>
            </a:br>
            <a:r>
              <a:rPr lang="en-US" dirty="0"/>
              <a:t>void brake()</a:t>
            </a:r>
            <a:br>
              <a:rPr lang="en-US" dirty="0"/>
            </a:br>
            <a:r>
              <a:rPr lang="en-US" dirty="0"/>
              <a:t>{ </a:t>
            </a:r>
            <a:r>
              <a:rPr lang="en-US" sz="2000" i="1" dirty="0">
                <a:solidFill>
                  <a:schemeClr val="bg1">
                    <a:lumMod val="75000"/>
                  </a:schemeClr>
                </a:solidFill>
              </a:rPr>
              <a:t>\\ logic for brakes</a:t>
            </a:r>
            <a:r>
              <a:rPr lang="en-US" sz="2000" dirty="0">
                <a:solidFill>
                  <a:schemeClr val="bg1">
                    <a:lumMod val="75000"/>
                  </a:schemeClr>
                </a:solidFill>
              </a:rPr>
              <a:t> </a:t>
            </a:r>
            <a:r>
              <a:rPr lang="en-US" dirty="0"/>
              <a:t>}</a:t>
            </a:r>
          </a:p>
          <a:p>
            <a:pPr>
              <a:buNone/>
            </a:pPr>
            <a:r>
              <a:rPr lang="en-US" b="1" dirty="0"/>
              <a:t>};</a:t>
            </a:r>
          </a:p>
          <a:p>
            <a:pPr>
              <a:buNone/>
            </a:pPr>
            <a:r>
              <a:rPr lang="en-US" b="1" dirty="0"/>
              <a:t>int main()</a:t>
            </a:r>
          </a:p>
          <a:p>
            <a:pPr>
              <a:buNone/>
            </a:pPr>
            <a:r>
              <a:rPr lang="en-US" b="1" dirty="0"/>
              <a:t>{</a:t>
            </a:r>
            <a:br>
              <a:rPr lang="en-US" dirty="0"/>
            </a:br>
            <a:r>
              <a:rPr lang="en-US" dirty="0"/>
              <a:t>	</a:t>
            </a:r>
            <a:r>
              <a:rPr lang="en-US" b="1" dirty="0"/>
              <a:t>Car</a:t>
            </a:r>
            <a:r>
              <a:rPr lang="en-US" dirty="0"/>
              <a:t> </a:t>
            </a:r>
            <a:r>
              <a:rPr lang="en-US" i="1" dirty="0" err="1"/>
              <a:t>car</a:t>
            </a:r>
            <a:r>
              <a:rPr lang="en-US" dirty="0"/>
              <a:t>;</a:t>
            </a:r>
            <a:br>
              <a:rPr lang="en-US" dirty="0"/>
            </a:br>
            <a:r>
              <a:rPr lang="en-US" dirty="0"/>
              <a:t>	</a:t>
            </a:r>
            <a:r>
              <a:rPr lang="en-US" dirty="0" err="1"/>
              <a:t>car.accelerate</a:t>
            </a:r>
            <a:r>
              <a:rPr lang="en-US" dirty="0"/>
              <a:t>();</a:t>
            </a:r>
          </a:p>
          <a:p>
            <a:pPr>
              <a:buNone/>
            </a:pPr>
            <a:r>
              <a:rPr lang="en-US" b="1" dirty="0"/>
              <a:t>}</a:t>
            </a:r>
          </a:p>
          <a:p>
            <a:pPr>
              <a:buNone/>
            </a:pPr>
            <a:endParaRPr lang="en-US" b="1" dirty="0"/>
          </a:p>
          <a:p>
            <a:endParaRPr lang="en-US" dirty="0"/>
          </a:p>
        </p:txBody>
      </p:sp>
    </p:spTree>
    <p:extLst>
      <p:ext uri="{BB962C8B-B14F-4D97-AF65-F5344CB8AC3E}">
        <p14:creationId xmlns:p14="http://schemas.microsoft.com/office/powerpoint/2010/main" val="949820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Examples</a:t>
            </a:r>
          </a:p>
        </p:txBody>
      </p:sp>
      <p:sp>
        <p:nvSpPr>
          <p:cNvPr id="6" name="AutoShape 6" descr="Image result for shoes"/>
          <p:cNvSpPr>
            <a:spLocks noChangeAspect="1" noChangeArrowheads="1"/>
          </p:cNvSpPr>
          <p:nvPr/>
        </p:nvSpPr>
        <p:spPr bwMode="auto">
          <a:xfrm>
            <a:off x="1024127" y="3010861"/>
            <a:ext cx="2208469" cy="22084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9" name="Group 18"/>
          <p:cNvGrpSpPr/>
          <p:nvPr/>
        </p:nvGrpSpPr>
        <p:grpSpPr>
          <a:xfrm>
            <a:off x="1025381" y="2090648"/>
            <a:ext cx="1971675" cy="2314575"/>
            <a:chOff x="1025381" y="2090648"/>
            <a:chExt cx="1971675" cy="2314575"/>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5381" y="2090648"/>
              <a:ext cx="1971675" cy="2314575"/>
            </a:xfrm>
            <a:prstGeom prst="rect">
              <a:avLst/>
            </a:prstGeom>
          </p:spPr>
        </p:pic>
        <p:sp>
          <p:nvSpPr>
            <p:cNvPr id="13" name="TextBox 12"/>
            <p:cNvSpPr txBox="1"/>
            <p:nvPr/>
          </p:nvSpPr>
          <p:spPr>
            <a:xfrm>
              <a:off x="1236372" y="3982820"/>
              <a:ext cx="1252266" cy="369332"/>
            </a:xfrm>
            <a:prstGeom prst="rect">
              <a:avLst/>
            </a:prstGeom>
            <a:noFill/>
          </p:spPr>
          <p:txBody>
            <a:bodyPr wrap="none" rtlCol="0">
              <a:spAutoFit/>
            </a:bodyPr>
            <a:lstStyle/>
            <a:p>
              <a:r>
                <a:rPr lang="en-US" dirty="0"/>
                <a:t>Men sandal</a:t>
              </a:r>
            </a:p>
          </p:txBody>
        </p:sp>
      </p:grpSp>
      <p:grpSp>
        <p:nvGrpSpPr>
          <p:cNvPr id="21" name="Group 20"/>
          <p:cNvGrpSpPr/>
          <p:nvPr/>
        </p:nvGrpSpPr>
        <p:grpSpPr>
          <a:xfrm>
            <a:off x="7424020" y="1453193"/>
            <a:ext cx="2522578" cy="2362200"/>
            <a:chOff x="7424020" y="1453193"/>
            <a:chExt cx="2522578" cy="2362200"/>
          </a:xfrm>
        </p:grpSpPr>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24020" y="1453193"/>
              <a:ext cx="1933575" cy="2362200"/>
            </a:xfrm>
            <a:prstGeom prst="rect">
              <a:avLst/>
            </a:prstGeom>
          </p:spPr>
        </p:pic>
        <p:sp>
          <p:nvSpPr>
            <p:cNvPr id="14" name="TextBox 13"/>
            <p:cNvSpPr txBox="1"/>
            <p:nvPr/>
          </p:nvSpPr>
          <p:spPr>
            <a:xfrm>
              <a:off x="8422783" y="2704563"/>
              <a:ext cx="1523815" cy="369332"/>
            </a:xfrm>
            <a:prstGeom prst="rect">
              <a:avLst/>
            </a:prstGeom>
            <a:noFill/>
          </p:spPr>
          <p:txBody>
            <a:bodyPr wrap="none" rtlCol="0">
              <a:spAutoFit/>
            </a:bodyPr>
            <a:lstStyle/>
            <a:p>
              <a:r>
                <a:rPr lang="en-US" dirty="0"/>
                <a:t>Female sandal</a:t>
              </a:r>
            </a:p>
          </p:txBody>
        </p:sp>
      </p:grpSp>
      <p:grpSp>
        <p:nvGrpSpPr>
          <p:cNvPr id="20" name="Group 19"/>
          <p:cNvGrpSpPr/>
          <p:nvPr/>
        </p:nvGrpSpPr>
        <p:grpSpPr>
          <a:xfrm>
            <a:off x="4105131" y="1907348"/>
            <a:ext cx="2562225" cy="2093826"/>
            <a:chOff x="4105131" y="1907348"/>
            <a:chExt cx="2562225" cy="2093826"/>
          </a:xfrm>
        </p:grpSpPr>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05131" y="1907348"/>
              <a:ext cx="2562225" cy="1781175"/>
            </a:xfrm>
            <a:prstGeom prst="rect">
              <a:avLst/>
            </a:prstGeom>
          </p:spPr>
        </p:pic>
        <p:sp>
          <p:nvSpPr>
            <p:cNvPr id="15" name="TextBox 14"/>
            <p:cNvSpPr txBox="1"/>
            <p:nvPr/>
          </p:nvSpPr>
          <p:spPr>
            <a:xfrm>
              <a:off x="4572000" y="3631842"/>
              <a:ext cx="883575" cy="369332"/>
            </a:xfrm>
            <a:prstGeom prst="rect">
              <a:avLst/>
            </a:prstGeom>
            <a:noFill/>
          </p:spPr>
          <p:txBody>
            <a:bodyPr wrap="none" rtlCol="0">
              <a:spAutoFit/>
            </a:bodyPr>
            <a:lstStyle/>
            <a:p>
              <a:r>
                <a:rPr lang="en-US" dirty="0"/>
                <a:t>Casuals</a:t>
              </a:r>
            </a:p>
          </p:txBody>
        </p:sp>
      </p:grpSp>
      <p:grpSp>
        <p:nvGrpSpPr>
          <p:cNvPr id="22" name="Group 21"/>
          <p:cNvGrpSpPr/>
          <p:nvPr/>
        </p:nvGrpSpPr>
        <p:grpSpPr>
          <a:xfrm>
            <a:off x="839616" y="4483676"/>
            <a:ext cx="2876550" cy="1900090"/>
            <a:chOff x="839616" y="4483676"/>
            <a:chExt cx="2876550" cy="1900090"/>
          </a:xfrm>
        </p:grpSpPr>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9616" y="4483676"/>
              <a:ext cx="2876550" cy="1590675"/>
            </a:xfrm>
            <a:prstGeom prst="rect">
              <a:avLst/>
            </a:prstGeom>
          </p:spPr>
        </p:pic>
        <p:sp>
          <p:nvSpPr>
            <p:cNvPr id="16" name="TextBox 15"/>
            <p:cNvSpPr txBox="1"/>
            <p:nvPr/>
          </p:nvSpPr>
          <p:spPr>
            <a:xfrm>
              <a:off x="2717442" y="6014434"/>
              <a:ext cx="861133" cy="369332"/>
            </a:xfrm>
            <a:prstGeom prst="rect">
              <a:avLst/>
            </a:prstGeom>
            <a:noFill/>
          </p:spPr>
          <p:txBody>
            <a:bodyPr wrap="none" rtlCol="0">
              <a:spAutoFit/>
            </a:bodyPr>
            <a:lstStyle/>
            <a:p>
              <a:r>
                <a:rPr lang="en-US" dirty="0"/>
                <a:t>Loafers</a:t>
              </a:r>
            </a:p>
          </p:txBody>
        </p:sp>
      </p:grpSp>
      <p:grpSp>
        <p:nvGrpSpPr>
          <p:cNvPr id="23" name="Group 22"/>
          <p:cNvGrpSpPr/>
          <p:nvPr/>
        </p:nvGrpSpPr>
        <p:grpSpPr>
          <a:xfrm>
            <a:off x="5370489" y="4631505"/>
            <a:ext cx="2978784" cy="1705244"/>
            <a:chOff x="5370489" y="4631505"/>
            <a:chExt cx="2978784" cy="1705244"/>
          </a:xfrm>
        </p:grpSpPr>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70489" y="4631505"/>
              <a:ext cx="2819400" cy="1619250"/>
            </a:xfrm>
            <a:prstGeom prst="rect">
              <a:avLst/>
            </a:prstGeom>
          </p:spPr>
        </p:pic>
        <p:sp>
          <p:nvSpPr>
            <p:cNvPr id="17" name="TextBox 16"/>
            <p:cNvSpPr txBox="1"/>
            <p:nvPr/>
          </p:nvSpPr>
          <p:spPr>
            <a:xfrm>
              <a:off x="7424020" y="5967417"/>
              <a:ext cx="925253" cy="369332"/>
            </a:xfrm>
            <a:prstGeom prst="rect">
              <a:avLst/>
            </a:prstGeom>
            <a:noFill/>
          </p:spPr>
          <p:txBody>
            <a:bodyPr wrap="none" rtlCol="0">
              <a:spAutoFit/>
            </a:bodyPr>
            <a:lstStyle/>
            <a:p>
              <a:r>
                <a:rPr lang="en-US" dirty="0" err="1"/>
                <a:t>Pumpies</a:t>
              </a:r>
              <a:endParaRPr lang="en-US" dirty="0"/>
            </a:p>
          </p:txBody>
        </p:sp>
      </p:grpSp>
      <p:grpSp>
        <p:nvGrpSpPr>
          <p:cNvPr id="24" name="Group 23"/>
          <p:cNvGrpSpPr/>
          <p:nvPr/>
        </p:nvGrpSpPr>
        <p:grpSpPr>
          <a:xfrm>
            <a:off x="8665323" y="3892428"/>
            <a:ext cx="2781300" cy="2117850"/>
            <a:chOff x="8665323" y="3892428"/>
            <a:chExt cx="2781300" cy="2117850"/>
          </a:xfrm>
        </p:grpSpPr>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65323" y="3892428"/>
              <a:ext cx="2781300" cy="1638300"/>
            </a:xfrm>
            <a:prstGeom prst="rect">
              <a:avLst/>
            </a:prstGeom>
          </p:spPr>
        </p:pic>
        <p:sp>
          <p:nvSpPr>
            <p:cNvPr id="18" name="TextBox 17"/>
            <p:cNvSpPr txBox="1"/>
            <p:nvPr/>
          </p:nvSpPr>
          <p:spPr>
            <a:xfrm>
              <a:off x="9839459" y="5640946"/>
              <a:ext cx="812210" cy="369332"/>
            </a:xfrm>
            <a:prstGeom prst="rect">
              <a:avLst/>
            </a:prstGeom>
            <a:noFill/>
          </p:spPr>
          <p:txBody>
            <a:bodyPr wrap="none" rtlCol="0">
              <a:spAutoFit/>
            </a:bodyPr>
            <a:lstStyle/>
            <a:p>
              <a:r>
                <a:rPr lang="en-US" dirty="0"/>
                <a:t>Formal</a:t>
              </a:r>
            </a:p>
          </p:txBody>
        </p:sp>
      </p:grpSp>
      <p:sp>
        <p:nvSpPr>
          <p:cNvPr id="25" name="Explosion 1 24"/>
          <p:cNvSpPr/>
          <p:nvPr/>
        </p:nvSpPr>
        <p:spPr>
          <a:xfrm>
            <a:off x="3093785" y="1871626"/>
            <a:ext cx="4868214" cy="3520431"/>
          </a:xfrm>
          <a:prstGeom prst="irregularSeal1">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4000" dirty="0">
                <a:ln w="0"/>
                <a:solidFill>
                  <a:schemeClr val="bg1"/>
                </a:solidFill>
                <a:effectLst>
                  <a:outerShdw blurRad="38100" dist="25400" dir="5400000" algn="ctr" rotWithShape="0">
                    <a:srgbClr val="6E747A">
                      <a:alpha val="43000"/>
                    </a:srgbClr>
                  </a:outerShdw>
                </a:effectLst>
              </a:rPr>
              <a:t>SHOES</a:t>
            </a:r>
            <a:endParaRPr lang="en-US" dirty="0">
              <a:solidFill>
                <a:schemeClr val="bg1"/>
              </a:solidFill>
            </a:endParaRPr>
          </a:p>
        </p:txBody>
      </p:sp>
    </p:spTree>
    <p:extLst>
      <p:ext uri="{BB962C8B-B14F-4D97-AF65-F5344CB8AC3E}">
        <p14:creationId xmlns:p14="http://schemas.microsoft.com/office/powerpoint/2010/main" val="1580929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ppt_x"/>
                                          </p:val>
                                        </p:tav>
                                        <p:tav tm="100000">
                                          <p:val>
                                            <p:strVal val="#ppt_x"/>
                                          </p:val>
                                        </p:tav>
                                      </p:tavLst>
                                    </p:anim>
                                    <p:anim calcmode="lin" valueType="num">
                                      <p:cBhvr additive="base">
                                        <p:cTn id="16" dur="500" fill="hold"/>
                                        <p:tgtEl>
                                          <p:spTgt spid="21"/>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500" fill="hold"/>
                                        <p:tgtEl>
                                          <p:spTgt spid="24"/>
                                        </p:tgtEl>
                                        <p:attrNameLst>
                                          <p:attrName>ppt_x</p:attrName>
                                        </p:attrNameLst>
                                      </p:cBhvr>
                                      <p:tavLst>
                                        <p:tav tm="0">
                                          <p:val>
                                            <p:strVal val="#ppt_x"/>
                                          </p:val>
                                        </p:tav>
                                        <p:tav tm="100000">
                                          <p:val>
                                            <p:strVal val="#ppt_x"/>
                                          </p:val>
                                        </p:tav>
                                      </p:tavLst>
                                    </p:anim>
                                    <p:anim calcmode="lin" valueType="num">
                                      <p:cBhvr additive="base">
                                        <p:cTn id="20" dur="500" fill="hold"/>
                                        <p:tgtEl>
                                          <p:spTgt spid="2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additive="base">
                                        <p:cTn id="23" dur="500" fill="hold"/>
                                        <p:tgtEl>
                                          <p:spTgt spid="23"/>
                                        </p:tgtEl>
                                        <p:attrNameLst>
                                          <p:attrName>ppt_x</p:attrName>
                                        </p:attrNameLst>
                                      </p:cBhvr>
                                      <p:tavLst>
                                        <p:tav tm="0">
                                          <p:val>
                                            <p:strVal val="#ppt_x"/>
                                          </p:val>
                                        </p:tav>
                                        <p:tav tm="100000">
                                          <p:val>
                                            <p:strVal val="#ppt_x"/>
                                          </p:val>
                                        </p:tav>
                                      </p:tavLst>
                                    </p:anim>
                                    <p:anim calcmode="lin" valueType="num">
                                      <p:cBhvr additive="base">
                                        <p:cTn id="24" dur="500" fill="hold"/>
                                        <p:tgtEl>
                                          <p:spTgt spid="23"/>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fill="hold"/>
                                        <p:tgtEl>
                                          <p:spTgt spid="22"/>
                                        </p:tgtEl>
                                        <p:attrNameLst>
                                          <p:attrName>ppt_x</p:attrName>
                                        </p:attrNameLst>
                                      </p:cBhvr>
                                      <p:tavLst>
                                        <p:tav tm="0">
                                          <p:val>
                                            <p:strVal val="#ppt_x"/>
                                          </p:val>
                                        </p:tav>
                                        <p:tav tm="100000">
                                          <p:val>
                                            <p:strVal val="#ppt_x"/>
                                          </p:val>
                                        </p:tav>
                                      </p:tavLst>
                                    </p:anim>
                                    <p:anim calcmode="lin" valueType="num">
                                      <p:cBhvr additive="base">
                                        <p:cTn id="2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B5871-4744-4A8F-9767-3C7A83B7FFC2}"/>
              </a:ext>
            </a:extLst>
          </p:cNvPr>
          <p:cNvSpPr>
            <a:spLocks noGrp="1"/>
          </p:cNvSpPr>
          <p:nvPr>
            <p:ph type="title"/>
          </p:nvPr>
        </p:nvSpPr>
        <p:spPr/>
        <p:txBody>
          <a:bodyPr/>
          <a:lstStyle/>
          <a:p>
            <a:r>
              <a:rPr lang="en-US" b="1" i="0" dirty="0">
                <a:solidFill>
                  <a:srgbClr val="25265E"/>
                </a:solidFill>
                <a:effectLst/>
                <a:latin typeface="euclid_circular_a"/>
              </a:rPr>
              <a:t>private Access Modifier</a:t>
            </a:r>
            <a:br>
              <a:rPr lang="en-US" b="1" i="0" dirty="0">
                <a:solidFill>
                  <a:srgbClr val="25265E"/>
                </a:solidFill>
                <a:effectLst/>
                <a:latin typeface="euclid_circular_a"/>
              </a:rPr>
            </a:br>
            <a:endParaRPr lang="en-US" dirty="0"/>
          </a:p>
        </p:txBody>
      </p:sp>
      <p:sp>
        <p:nvSpPr>
          <p:cNvPr id="3" name="Content Placeholder 2">
            <a:extLst>
              <a:ext uri="{FF2B5EF4-FFF2-40B4-BE49-F238E27FC236}">
                <a16:creationId xmlns:a16="http://schemas.microsoft.com/office/drawing/2014/main" id="{8A38B0FC-69EC-4A1E-96BA-E2E28E3256FB}"/>
              </a:ext>
            </a:extLst>
          </p:cNvPr>
          <p:cNvSpPr>
            <a:spLocks noGrp="1"/>
          </p:cNvSpPr>
          <p:nvPr>
            <p:ph idx="1"/>
          </p:nvPr>
        </p:nvSpPr>
        <p:spPr/>
        <p:txBody>
          <a:bodyPr/>
          <a:lstStyle/>
          <a:p>
            <a:r>
              <a:rPr lang="en-US" b="0" i="0" dirty="0">
                <a:solidFill>
                  <a:srgbClr val="40424E"/>
                </a:solidFill>
                <a:effectLst/>
                <a:latin typeface="urw-din"/>
              </a:rPr>
              <a:t>The class members declared as </a:t>
            </a:r>
            <a:r>
              <a:rPr lang="en-US" b="0" i="1" dirty="0">
                <a:solidFill>
                  <a:srgbClr val="40424E"/>
                </a:solidFill>
                <a:effectLst/>
                <a:latin typeface="urw-din"/>
              </a:rPr>
              <a:t>private</a:t>
            </a:r>
            <a:r>
              <a:rPr lang="en-US" b="0" i="0" dirty="0">
                <a:solidFill>
                  <a:srgbClr val="40424E"/>
                </a:solidFill>
                <a:effectLst/>
                <a:latin typeface="urw-din"/>
              </a:rPr>
              <a:t> can be accessed only by the member functions inside the class. They are not allowed to be accessed directly by any object or function outside the class. </a:t>
            </a:r>
          </a:p>
          <a:p>
            <a:r>
              <a:rPr lang="en-US" sz="2400" dirty="0"/>
              <a:t>In C++,  class members are considered </a:t>
            </a:r>
            <a:r>
              <a:rPr lang="en-US" sz="2400" b="1" dirty="0"/>
              <a:t>private</a:t>
            </a:r>
            <a:r>
              <a:rPr lang="en-US" sz="2400" dirty="0"/>
              <a:t> when no access modifier is used</a:t>
            </a:r>
          </a:p>
          <a:p>
            <a:endParaRPr lang="en-US" b="0" i="0" dirty="0">
              <a:solidFill>
                <a:srgbClr val="40424E"/>
              </a:solidFill>
              <a:effectLst/>
              <a:latin typeface="urw-din"/>
            </a:endParaRPr>
          </a:p>
          <a:p>
            <a:endParaRPr lang="en-US" dirty="0"/>
          </a:p>
        </p:txBody>
      </p:sp>
    </p:spTree>
    <p:extLst>
      <p:ext uri="{BB962C8B-B14F-4D97-AF65-F5344CB8AC3E}">
        <p14:creationId xmlns:p14="http://schemas.microsoft.com/office/powerpoint/2010/main" val="12297629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FA114-8377-4234-A70C-E953F013E117}"/>
              </a:ext>
            </a:extLst>
          </p:cNvPr>
          <p:cNvSpPr>
            <a:spLocks noGrp="1"/>
          </p:cNvSpPr>
          <p:nvPr>
            <p:ph type="title"/>
          </p:nvPr>
        </p:nvSpPr>
        <p:spPr/>
        <p:txBody>
          <a:bodyPr>
            <a:normAutofit/>
          </a:bodyPr>
          <a:lstStyle/>
          <a:p>
            <a:r>
              <a:rPr lang="en-US" b="1" i="0" dirty="0">
                <a:solidFill>
                  <a:srgbClr val="25265E"/>
                </a:solidFill>
                <a:effectLst/>
                <a:latin typeface="euclid_circular_a"/>
              </a:rPr>
              <a:t>protected Access Modifier</a:t>
            </a:r>
            <a:br>
              <a:rPr lang="en-US" b="1" i="0" dirty="0">
                <a:solidFill>
                  <a:srgbClr val="25265E"/>
                </a:solidFill>
                <a:effectLst/>
                <a:latin typeface="euclid_circular_a"/>
              </a:rPr>
            </a:br>
            <a:endParaRPr lang="en-US" dirty="0"/>
          </a:p>
        </p:txBody>
      </p:sp>
      <p:sp>
        <p:nvSpPr>
          <p:cNvPr id="3" name="Content Placeholder 2">
            <a:extLst>
              <a:ext uri="{FF2B5EF4-FFF2-40B4-BE49-F238E27FC236}">
                <a16:creationId xmlns:a16="http://schemas.microsoft.com/office/drawing/2014/main" id="{680C5130-9560-4B93-8BE0-3AC2F8862CB8}"/>
              </a:ext>
            </a:extLst>
          </p:cNvPr>
          <p:cNvSpPr>
            <a:spLocks noGrp="1"/>
          </p:cNvSpPr>
          <p:nvPr>
            <p:ph idx="1"/>
          </p:nvPr>
        </p:nvSpPr>
        <p:spPr/>
        <p:txBody>
          <a:bodyPr/>
          <a:lstStyle/>
          <a:p>
            <a:r>
              <a:rPr lang="en-US" b="0" i="0" dirty="0">
                <a:solidFill>
                  <a:srgbClr val="40424E"/>
                </a:solidFill>
                <a:effectLst/>
                <a:latin typeface="urw-din"/>
              </a:rPr>
              <a:t>Protected access modifier is similar to private access modifier in the sense that it can’t be accessed outside , the difference is that the class members declared as Protected can be accessed by any subclass(derived class) of that class as well. </a:t>
            </a:r>
            <a:endParaRPr lang="en-US" dirty="0"/>
          </a:p>
        </p:txBody>
      </p:sp>
    </p:spTree>
    <p:extLst>
      <p:ext uri="{BB962C8B-B14F-4D97-AF65-F5344CB8AC3E}">
        <p14:creationId xmlns:p14="http://schemas.microsoft.com/office/powerpoint/2010/main" val="28348144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C41A5-BF76-4816-92E8-FF2190033214}"/>
              </a:ext>
            </a:extLst>
          </p:cNvPr>
          <p:cNvSpPr>
            <a:spLocks noGrp="1"/>
          </p:cNvSpPr>
          <p:nvPr>
            <p:ph type="title"/>
          </p:nvPr>
        </p:nvSpPr>
        <p:spPr/>
        <p:txBody>
          <a:bodyPr/>
          <a:lstStyle/>
          <a:p>
            <a:r>
              <a:rPr lang="en-US" sz="4800" b="1" dirty="0"/>
              <a:t>Getter/Setter Functions</a:t>
            </a:r>
            <a:endParaRPr lang="en-US" dirty="0"/>
          </a:p>
        </p:txBody>
      </p:sp>
      <p:sp>
        <p:nvSpPr>
          <p:cNvPr id="3" name="Content Placeholder 2">
            <a:extLst>
              <a:ext uri="{FF2B5EF4-FFF2-40B4-BE49-F238E27FC236}">
                <a16:creationId xmlns:a16="http://schemas.microsoft.com/office/drawing/2014/main" id="{EC59BFC0-7A2C-445B-913F-E95B53E599A7}"/>
              </a:ext>
            </a:extLst>
          </p:cNvPr>
          <p:cNvSpPr>
            <a:spLocks noGrp="1"/>
          </p:cNvSpPr>
          <p:nvPr>
            <p:ph idx="1"/>
          </p:nvPr>
        </p:nvSpPr>
        <p:spPr/>
        <p:txBody>
          <a:bodyPr/>
          <a:lstStyle/>
          <a:p>
            <a:pPr algn="l"/>
            <a:r>
              <a:rPr lang="en-US" sz="2400" b="0" i="0" u="none" strike="noStrike" baseline="0" dirty="0">
                <a:solidFill>
                  <a:srgbClr val="231F20"/>
                </a:solidFill>
                <a:latin typeface="+mj-lt"/>
              </a:rPr>
              <a:t>A class’s private data members can be manipulated only by member functions of that Class. These member function names need not begin with set or get, but this naming convention is common</a:t>
            </a:r>
            <a:endParaRPr lang="en-US" sz="2400" dirty="0">
              <a:latin typeface="+mj-lt"/>
            </a:endParaRPr>
          </a:p>
          <a:p>
            <a:pPr marL="0" indent="0">
              <a:buNone/>
            </a:pPr>
            <a:r>
              <a:rPr lang="en-US" sz="2400" dirty="0">
                <a:latin typeface="+mj-lt"/>
              </a:rPr>
              <a:t>Getter functions (or accessor functions) are used to read value of a private member of some class</a:t>
            </a:r>
          </a:p>
          <a:p>
            <a:pPr marL="0" indent="0">
              <a:buNone/>
            </a:pPr>
            <a:r>
              <a:rPr lang="en-US" sz="2400" dirty="0">
                <a:latin typeface="+mj-lt"/>
              </a:rPr>
              <a:t>Setter functions (or mutator functions) are used to modify the value of a private member of some class</a:t>
            </a:r>
          </a:p>
          <a:p>
            <a:pPr algn="l"/>
            <a:r>
              <a:rPr lang="en-US" sz="2400" b="0" i="1" u="none" strike="noStrike" baseline="0" dirty="0">
                <a:solidFill>
                  <a:srgbClr val="231F20"/>
                </a:solidFill>
                <a:latin typeface="+mj-lt"/>
              </a:rPr>
              <a:t>Set </a:t>
            </a:r>
            <a:r>
              <a:rPr lang="en-US" sz="2400" b="0" i="0" u="none" strike="noStrike" baseline="0" dirty="0">
                <a:solidFill>
                  <a:srgbClr val="231F20"/>
                </a:solidFill>
                <a:latin typeface="+mj-lt"/>
              </a:rPr>
              <a:t>functions are also sometimes called </a:t>
            </a:r>
            <a:r>
              <a:rPr lang="en-US" sz="2400" b="1" i="0" u="none" strike="noStrike" baseline="0" dirty="0">
                <a:solidFill>
                  <a:srgbClr val="60062D"/>
                </a:solidFill>
                <a:latin typeface="+mj-lt"/>
              </a:rPr>
              <a:t>mutators </a:t>
            </a:r>
            <a:r>
              <a:rPr lang="en-US" sz="2400" b="0" i="0" u="none" strike="noStrike" baseline="0" dirty="0">
                <a:solidFill>
                  <a:srgbClr val="231F20"/>
                </a:solidFill>
                <a:latin typeface="+mj-lt"/>
              </a:rPr>
              <a:t>(because they mutate, or change, values), and </a:t>
            </a:r>
            <a:r>
              <a:rPr lang="en-US" sz="2400" b="0" i="1" u="none" strike="noStrike" baseline="0" dirty="0">
                <a:solidFill>
                  <a:srgbClr val="231F20"/>
                </a:solidFill>
                <a:latin typeface="+mj-lt"/>
              </a:rPr>
              <a:t>get </a:t>
            </a:r>
            <a:r>
              <a:rPr lang="en-US" sz="2400" b="0" i="0" u="none" strike="noStrike" baseline="0" dirty="0">
                <a:solidFill>
                  <a:srgbClr val="231F20"/>
                </a:solidFill>
                <a:latin typeface="+mj-lt"/>
              </a:rPr>
              <a:t>functions are also sometimes called </a:t>
            </a:r>
            <a:r>
              <a:rPr lang="en-US" sz="2400" b="1" i="0" u="none" strike="noStrike" baseline="0" dirty="0">
                <a:solidFill>
                  <a:srgbClr val="60062D"/>
                </a:solidFill>
                <a:latin typeface="+mj-lt"/>
              </a:rPr>
              <a:t>accessors </a:t>
            </a:r>
            <a:r>
              <a:rPr lang="en-US" sz="2400" b="0" i="0" u="none" strike="noStrike" baseline="0" dirty="0">
                <a:solidFill>
                  <a:srgbClr val="231F20"/>
                </a:solidFill>
                <a:latin typeface="+mj-lt"/>
              </a:rPr>
              <a:t>(because they access values).</a:t>
            </a:r>
          </a:p>
          <a:p>
            <a:pPr algn="l"/>
            <a:r>
              <a:rPr lang="en-US" sz="2400" b="0" i="0" u="none" strike="noStrike" baseline="0" dirty="0">
                <a:solidFill>
                  <a:srgbClr val="231F20"/>
                </a:solidFill>
                <a:latin typeface="+mj-lt"/>
              </a:rPr>
              <a:t>Providing public </a:t>
            </a:r>
            <a:r>
              <a:rPr lang="en-US" sz="2400" b="0" i="1" u="none" strike="noStrike" baseline="0" dirty="0">
                <a:solidFill>
                  <a:srgbClr val="231F20"/>
                </a:solidFill>
                <a:latin typeface="+mj-lt"/>
              </a:rPr>
              <a:t>set </a:t>
            </a:r>
            <a:r>
              <a:rPr lang="en-US" sz="2400" b="0" i="0" u="none" strike="noStrike" baseline="0" dirty="0">
                <a:solidFill>
                  <a:srgbClr val="231F20"/>
                </a:solidFill>
                <a:latin typeface="+mj-lt"/>
              </a:rPr>
              <a:t>and </a:t>
            </a:r>
            <a:r>
              <a:rPr lang="en-US" sz="2400" b="0" i="1" u="none" strike="noStrike" baseline="0" dirty="0">
                <a:solidFill>
                  <a:srgbClr val="231F20"/>
                </a:solidFill>
                <a:latin typeface="+mj-lt"/>
              </a:rPr>
              <a:t>get </a:t>
            </a:r>
            <a:r>
              <a:rPr lang="en-US" sz="2400" b="0" i="0" u="none" strike="noStrike" baseline="0" dirty="0">
                <a:solidFill>
                  <a:srgbClr val="231F20"/>
                </a:solidFill>
                <a:latin typeface="+mj-lt"/>
              </a:rPr>
              <a:t>functions allows clients of a class to access the hidden data, but only </a:t>
            </a:r>
            <a:r>
              <a:rPr lang="en-US" sz="2400" b="0" i="1" u="none" strike="noStrike" baseline="0" dirty="0">
                <a:solidFill>
                  <a:srgbClr val="231F20"/>
                </a:solidFill>
                <a:latin typeface="+mj-lt"/>
              </a:rPr>
              <a:t>indirectly</a:t>
            </a:r>
            <a:endParaRPr lang="en-US" sz="2400" dirty="0">
              <a:latin typeface="+mj-lt"/>
            </a:endParaRPr>
          </a:p>
          <a:p>
            <a:endParaRPr lang="en-US" sz="2400" dirty="0">
              <a:latin typeface="+mj-lt"/>
            </a:endParaRPr>
          </a:p>
        </p:txBody>
      </p:sp>
    </p:spTree>
    <p:extLst>
      <p:ext uri="{BB962C8B-B14F-4D97-AF65-F5344CB8AC3E}">
        <p14:creationId xmlns:p14="http://schemas.microsoft.com/office/powerpoint/2010/main" val="9894223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51C52-6D1A-4847-9F69-7CBC8BA6BFCC}"/>
              </a:ext>
            </a:extLst>
          </p:cNvPr>
          <p:cNvSpPr>
            <a:spLocks noGrp="1"/>
          </p:cNvSpPr>
          <p:nvPr>
            <p:ph type="title"/>
          </p:nvPr>
        </p:nvSpPr>
        <p:spPr/>
        <p:txBody>
          <a:bodyPr/>
          <a:lstStyle/>
          <a:p>
            <a:r>
              <a:rPr lang="en-US" sz="4800" b="1" dirty="0"/>
              <a:t>Example</a:t>
            </a:r>
            <a:endParaRPr lang="en-US" dirty="0"/>
          </a:p>
        </p:txBody>
      </p:sp>
      <p:sp>
        <p:nvSpPr>
          <p:cNvPr id="3" name="Content Placeholder 2">
            <a:extLst>
              <a:ext uri="{FF2B5EF4-FFF2-40B4-BE49-F238E27FC236}">
                <a16:creationId xmlns:a16="http://schemas.microsoft.com/office/drawing/2014/main" id="{EC910449-D9F6-4060-9A4F-48A48BDA6906}"/>
              </a:ext>
            </a:extLst>
          </p:cNvPr>
          <p:cNvSpPr>
            <a:spLocks noGrp="1"/>
          </p:cNvSpPr>
          <p:nvPr>
            <p:ph idx="1"/>
          </p:nvPr>
        </p:nvSpPr>
        <p:spPr/>
        <p:txBody>
          <a:bodyPr/>
          <a:lstStyle/>
          <a:p>
            <a:pPr>
              <a:buNone/>
            </a:pPr>
            <a:r>
              <a:rPr lang="en-US" b="1" dirty="0"/>
              <a:t>class </a:t>
            </a:r>
            <a:r>
              <a:rPr lang="en-US" b="1" dirty="0" err="1"/>
              <a:t>BankAccount</a:t>
            </a:r>
            <a:endParaRPr lang="en-US" b="1" dirty="0"/>
          </a:p>
          <a:p>
            <a:pPr>
              <a:buNone/>
            </a:pPr>
            <a:r>
              <a:rPr lang="en-US" b="1" dirty="0"/>
              <a:t>{</a:t>
            </a:r>
          </a:p>
          <a:p>
            <a:pPr>
              <a:buNone/>
            </a:pPr>
            <a:r>
              <a:rPr lang="en-US" b="1" dirty="0"/>
              <a:t>		int </a:t>
            </a:r>
            <a:r>
              <a:rPr lang="en-US" b="1" i="1" dirty="0" err="1"/>
              <a:t>accountNo</a:t>
            </a:r>
            <a:r>
              <a:rPr lang="en-US" b="1" dirty="0"/>
              <a:t>;</a:t>
            </a:r>
            <a:br>
              <a:rPr lang="en-US" b="1" dirty="0"/>
            </a:br>
            <a:r>
              <a:rPr lang="en-US" b="1" dirty="0"/>
              <a:t>	</a:t>
            </a:r>
            <a:r>
              <a:rPr lang="en-US" b="1" dirty="0">
                <a:solidFill>
                  <a:srgbClr val="FF0000"/>
                </a:solidFill>
              </a:rPr>
              <a:t>private:</a:t>
            </a:r>
            <a:br>
              <a:rPr lang="en-US" b="1" dirty="0"/>
            </a:br>
            <a:r>
              <a:rPr lang="en-US" b="1" dirty="0"/>
              <a:t>		int </a:t>
            </a:r>
            <a:r>
              <a:rPr lang="en-US" b="1" i="1" dirty="0"/>
              <a:t>PIN</a:t>
            </a:r>
            <a:r>
              <a:rPr lang="en-US" b="1" dirty="0"/>
              <a:t>;</a:t>
            </a:r>
          </a:p>
          <a:p>
            <a:pPr>
              <a:buNone/>
            </a:pPr>
            <a:r>
              <a:rPr lang="en-US" b="1" dirty="0"/>
              <a:t>		</a:t>
            </a:r>
            <a:r>
              <a:rPr lang="en-US" b="1" dirty="0">
                <a:solidFill>
                  <a:srgbClr val="00B050"/>
                </a:solidFill>
              </a:rPr>
              <a:t>public:</a:t>
            </a:r>
          </a:p>
          <a:p>
            <a:pPr>
              <a:buNone/>
            </a:pPr>
            <a:r>
              <a:rPr lang="en-US" b="1" dirty="0"/>
              <a:t>			int </a:t>
            </a:r>
            <a:r>
              <a:rPr lang="en-US" b="1" i="1" dirty="0" err="1"/>
              <a:t>accountType</a:t>
            </a:r>
            <a:r>
              <a:rPr lang="en-US" b="1" dirty="0"/>
              <a:t>;</a:t>
            </a:r>
          </a:p>
          <a:p>
            <a:pPr>
              <a:buNone/>
            </a:pPr>
            <a:r>
              <a:rPr lang="en-US" b="1" dirty="0"/>
              <a:t>}  </a:t>
            </a:r>
          </a:p>
          <a:p>
            <a:endParaRPr lang="en-US" dirty="0"/>
          </a:p>
        </p:txBody>
      </p:sp>
    </p:spTree>
    <p:extLst>
      <p:ext uri="{BB962C8B-B14F-4D97-AF65-F5344CB8AC3E}">
        <p14:creationId xmlns:p14="http://schemas.microsoft.com/office/powerpoint/2010/main" val="23088207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56242-1ED8-4562-9309-3DCD98AD121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6CE284C-CF3E-4533-AD84-4F95FC790DB7}"/>
              </a:ext>
            </a:extLst>
          </p:cNvPr>
          <p:cNvSpPr>
            <a:spLocks noGrp="1"/>
          </p:cNvSpPr>
          <p:nvPr>
            <p:ph idx="1"/>
          </p:nvPr>
        </p:nvSpPr>
        <p:spPr/>
        <p:txBody>
          <a:bodyPr/>
          <a:lstStyle/>
          <a:p>
            <a:pPr>
              <a:buNone/>
            </a:pPr>
            <a:r>
              <a:rPr lang="en-US" b="1" dirty="0"/>
              <a:t>class </a:t>
            </a:r>
            <a:r>
              <a:rPr lang="en-US" b="1" dirty="0" err="1"/>
              <a:t>BankAccount</a:t>
            </a:r>
            <a:endParaRPr lang="en-US" b="1" dirty="0"/>
          </a:p>
          <a:p>
            <a:pPr>
              <a:buNone/>
            </a:pPr>
            <a:r>
              <a:rPr lang="en-US" b="1" dirty="0"/>
              <a:t>{</a:t>
            </a:r>
          </a:p>
          <a:p>
            <a:pPr>
              <a:buNone/>
            </a:pPr>
            <a:r>
              <a:rPr lang="en-US" b="1" dirty="0"/>
              <a:t>	int PIN;		</a:t>
            </a:r>
            <a:r>
              <a:rPr lang="en-US" b="1" dirty="0">
                <a:solidFill>
                  <a:schemeClr val="tx1">
                    <a:lumMod val="50000"/>
                    <a:lumOff val="50000"/>
                  </a:schemeClr>
                </a:solidFill>
              </a:rPr>
              <a:t>//private variable</a:t>
            </a:r>
            <a:br>
              <a:rPr lang="en-US" b="1" dirty="0"/>
            </a:br>
            <a:r>
              <a:rPr lang="en-US" b="1" dirty="0">
                <a:solidFill>
                  <a:srgbClr val="00B050"/>
                </a:solidFill>
              </a:rPr>
              <a:t>public: </a:t>
            </a:r>
            <a:r>
              <a:rPr lang="en-US" b="1" dirty="0"/>
              <a:t>	</a:t>
            </a:r>
            <a:br>
              <a:rPr lang="en-US" b="1" dirty="0"/>
            </a:br>
            <a:r>
              <a:rPr lang="en-US" b="1" dirty="0">
                <a:solidFill>
                  <a:srgbClr val="0070C0"/>
                </a:solidFill>
              </a:rPr>
              <a:t>int </a:t>
            </a:r>
            <a:r>
              <a:rPr lang="en-US" b="1" dirty="0" err="1">
                <a:solidFill>
                  <a:srgbClr val="0070C0"/>
                </a:solidFill>
              </a:rPr>
              <a:t>get_PIN</a:t>
            </a:r>
            <a:r>
              <a:rPr lang="en-US" b="1" dirty="0">
                <a:solidFill>
                  <a:srgbClr val="0070C0"/>
                </a:solidFill>
              </a:rPr>
              <a:t>()</a:t>
            </a:r>
            <a:br>
              <a:rPr lang="en-US" b="1" dirty="0">
                <a:solidFill>
                  <a:srgbClr val="0070C0"/>
                </a:solidFill>
              </a:rPr>
            </a:br>
            <a:r>
              <a:rPr lang="en-US" b="1" dirty="0">
                <a:solidFill>
                  <a:srgbClr val="0070C0"/>
                </a:solidFill>
              </a:rPr>
              <a:t>{</a:t>
            </a:r>
            <a:br>
              <a:rPr lang="en-US" b="1" dirty="0">
                <a:solidFill>
                  <a:srgbClr val="0070C0"/>
                </a:solidFill>
              </a:rPr>
            </a:br>
            <a:r>
              <a:rPr lang="en-US" b="1" dirty="0">
                <a:solidFill>
                  <a:srgbClr val="0070C0"/>
                </a:solidFill>
              </a:rPr>
              <a:t>	return PIN;</a:t>
            </a:r>
            <a:br>
              <a:rPr lang="en-US" b="1" dirty="0">
                <a:solidFill>
                  <a:srgbClr val="0070C0"/>
                </a:solidFill>
              </a:rPr>
            </a:br>
            <a:r>
              <a:rPr lang="en-US" b="1" dirty="0">
                <a:solidFill>
                  <a:srgbClr val="0070C0"/>
                </a:solidFill>
              </a:rPr>
              <a:t>}</a:t>
            </a:r>
          </a:p>
          <a:p>
            <a:pPr>
              <a:buNone/>
            </a:pPr>
            <a:r>
              <a:rPr lang="en-US" b="1" dirty="0"/>
              <a:t>}</a:t>
            </a:r>
            <a:endParaRPr lang="en-US" dirty="0"/>
          </a:p>
        </p:txBody>
      </p:sp>
    </p:spTree>
    <p:extLst>
      <p:ext uri="{BB962C8B-B14F-4D97-AF65-F5344CB8AC3E}">
        <p14:creationId xmlns:p14="http://schemas.microsoft.com/office/powerpoint/2010/main" val="20979022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DD0B9-B32D-429A-AEB8-FB06EB429ED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43FB06B-0F94-4E91-8F92-34BC2A172B42}"/>
              </a:ext>
            </a:extLst>
          </p:cNvPr>
          <p:cNvSpPr>
            <a:spLocks noGrp="1"/>
          </p:cNvSpPr>
          <p:nvPr>
            <p:ph idx="1"/>
          </p:nvPr>
        </p:nvSpPr>
        <p:spPr/>
        <p:txBody>
          <a:bodyPr/>
          <a:lstStyle/>
          <a:p>
            <a:pPr>
              <a:buNone/>
            </a:pPr>
            <a:r>
              <a:rPr lang="en-US" b="1" dirty="0"/>
              <a:t>class </a:t>
            </a:r>
            <a:r>
              <a:rPr lang="en-US" b="1" dirty="0" err="1"/>
              <a:t>BankAccount</a:t>
            </a:r>
            <a:endParaRPr lang="en-US" b="1" dirty="0"/>
          </a:p>
          <a:p>
            <a:pPr>
              <a:buNone/>
            </a:pPr>
            <a:r>
              <a:rPr lang="en-US" b="1" dirty="0"/>
              <a:t>{</a:t>
            </a:r>
          </a:p>
          <a:p>
            <a:pPr>
              <a:buNone/>
            </a:pPr>
            <a:r>
              <a:rPr lang="en-US" b="1" dirty="0"/>
              <a:t>	int </a:t>
            </a:r>
            <a:r>
              <a:rPr lang="en-US" b="1" dirty="0" err="1"/>
              <a:t>accountNo</a:t>
            </a:r>
            <a:r>
              <a:rPr lang="en-US" b="1" dirty="0"/>
              <a:t>;	</a:t>
            </a:r>
            <a:r>
              <a:rPr lang="en-US" b="1" dirty="0">
                <a:solidFill>
                  <a:schemeClr val="tx1">
                    <a:lumMod val="50000"/>
                    <a:lumOff val="50000"/>
                  </a:schemeClr>
                </a:solidFill>
              </a:rPr>
              <a:t>//private variable</a:t>
            </a:r>
            <a:br>
              <a:rPr lang="en-US" b="1" dirty="0"/>
            </a:br>
            <a:r>
              <a:rPr lang="en-US" b="1" dirty="0">
                <a:solidFill>
                  <a:srgbClr val="00B050"/>
                </a:solidFill>
              </a:rPr>
              <a:t>public: </a:t>
            </a:r>
            <a:r>
              <a:rPr lang="en-US" b="1" dirty="0"/>
              <a:t>	</a:t>
            </a:r>
            <a:br>
              <a:rPr lang="en-US" b="1" dirty="0"/>
            </a:br>
            <a:r>
              <a:rPr lang="en-US" b="1" dirty="0">
                <a:solidFill>
                  <a:srgbClr val="00B050"/>
                </a:solidFill>
              </a:rPr>
              <a:t>void </a:t>
            </a:r>
            <a:r>
              <a:rPr lang="en-US" b="1" dirty="0" err="1">
                <a:solidFill>
                  <a:srgbClr val="00B050"/>
                </a:solidFill>
              </a:rPr>
              <a:t>set_accountNo</a:t>
            </a:r>
            <a:r>
              <a:rPr lang="en-US" b="1" dirty="0">
                <a:solidFill>
                  <a:srgbClr val="00B050"/>
                </a:solidFill>
              </a:rPr>
              <a:t>(int num) </a:t>
            </a:r>
            <a:br>
              <a:rPr lang="en-US" b="1" dirty="0">
                <a:solidFill>
                  <a:srgbClr val="00B050"/>
                </a:solidFill>
              </a:rPr>
            </a:br>
            <a:r>
              <a:rPr lang="en-US" b="1" dirty="0">
                <a:solidFill>
                  <a:srgbClr val="00B050"/>
                </a:solidFill>
              </a:rPr>
              <a:t>{</a:t>
            </a:r>
            <a:br>
              <a:rPr lang="en-US" b="1" dirty="0">
                <a:solidFill>
                  <a:srgbClr val="00B050"/>
                </a:solidFill>
              </a:rPr>
            </a:br>
            <a:r>
              <a:rPr lang="en-US" b="1" dirty="0">
                <a:solidFill>
                  <a:srgbClr val="00B050"/>
                </a:solidFill>
              </a:rPr>
              <a:t>	</a:t>
            </a:r>
            <a:r>
              <a:rPr lang="en-US" b="1" dirty="0" err="1">
                <a:solidFill>
                  <a:srgbClr val="00B050"/>
                </a:solidFill>
              </a:rPr>
              <a:t>accountNo</a:t>
            </a:r>
            <a:r>
              <a:rPr lang="en-US" b="1" dirty="0">
                <a:solidFill>
                  <a:srgbClr val="00B050"/>
                </a:solidFill>
              </a:rPr>
              <a:t> = num;</a:t>
            </a:r>
            <a:br>
              <a:rPr lang="en-US" b="1" dirty="0">
                <a:solidFill>
                  <a:srgbClr val="00B050"/>
                </a:solidFill>
              </a:rPr>
            </a:br>
            <a:r>
              <a:rPr lang="en-US" b="1" dirty="0">
                <a:solidFill>
                  <a:srgbClr val="00B050"/>
                </a:solidFill>
              </a:rPr>
              <a:t>}</a:t>
            </a:r>
          </a:p>
          <a:p>
            <a:pPr>
              <a:buNone/>
            </a:pPr>
            <a:r>
              <a:rPr lang="en-US" b="1" dirty="0"/>
              <a:t>}</a:t>
            </a:r>
            <a:endParaRPr lang="en-US" dirty="0"/>
          </a:p>
        </p:txBody>
      </p:sp>
    </p:spTree>
    <p:extLst>
      <p:ext uri="{BB962C8B-B14F-4D97-AF65-F5344CB8AC3E}">
        <p14:creationId xmlns:p14="http://schemas.microsoft.com/office/powerpoint/2010/main" val="3032008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2D8E1-C4C1-448F-8316-B4CA9D6A5C01}"/>
              </a:ext>
            </a:extLst>
          </p:cNvPr>
          <p:cNvSpPr>
            <a:spLocks noGrp="1"/>
          </p:cNvSpPr>
          <p:nvPr>
            <p:ph type="title"/>
          </p:nvPr>
        </p:nvSpPr>
        <p:spPr/>
        <p:txBody>
          <a:bodyPr/>
          <a:lstStyle/>
          <a:p>
            <a:r>
              <a:rPr lang="en-US" b="1" dirty="0"/>
              <a:t>Data Hiding</a:t>
            </a:r>
            <a:endParaRPr lang="en-US" dirty="0"/>
          </a:p>
        </p:txBody>
      </p:sp>
      <p:sp>
        <p:nvSpPr>
          <p:cNvPr id="3" name="Content Placeholder 2">
            <a:extLst>
              <a:ext uri="{FF2B5EF4-FFF2-40B4-BE49-F238E27FC236}">
                <a16:creationId xmlns:a16="http://schemas.microsoft.com/office/drawing/2014/main" id="{B1607A8B-DB33-4389-8E1B-6504CB8FE661}"/>
              </a:ext>
            </a:extLst>
          </p:cNvPr>
          <p:cNvSpPr>
            <a:spLocks noGrp="1"/>
          </p:cNvSpPr>
          <p:nvPr>
            <p:ph idx="1"/>
          </p:nvPr>
        </p:nvSpPr>
        <p:spPr/>
        <p:txBody>
          <a:bodyPr/>
          <a:lstStyle/>
          <a:p>
            <a:r>
              <a:rPr lang="en-US" dirty="0"/>
              <a:t>Declaring data members with access specifier private is known as </a:t>
            </a:r>
            <a:r>
              <a:rPr lang="en-US" b="1" dirty="0"/>
              <a:t>data hiding</a:t>
            </a:r>
          </a:p>
          <a:p>
            <a:r>
              <a:rPr lang="en-US" b="0" i="0" dirty="0">
                <a:solidFill>
                  <a:srgbClr val="000000"/>
                </a:solidFill>
                <a:effectLst/>
                <a:latin typeface="Open Sans" panose="020B0606030504020204" pitchFamily="34" charset="0"/>
              </a:rPr>
              <a:t>Data hiding is a technique especially practiced in object-oriented programming (OOP).Data hiding is hiding the details of internal data members of an object.</a:t>
            </a:r>
          </a:p>
          <a:p>
            <a:r>
              <a:rPr lang="en-US" b="0" i="0" dirty="0">
                <a:solidFill>
                  <a:srgbClr val="000000"/>
                </a:solidFill>
                <a:effectLst/>
                <a:latin typeface="Open Sans" panose="020B0606030504020204" pitchFamily="34" charset="0"/>
              </a:rPr>
              <a:t>Data hiding is also known as Information hiding</a:t>
            </a:r>
            <a:endParaRPr lang="en-US" b="1" dirty="0"/>
          </a:p>
          <a:p>
            <a:pPr marL="0" indent="0">
              <a:buNone/>
            </a:pPr>
            <a:r>
              <a:rPr lang="en-US" dirty="0"/>
              <a:t>The use of getter &amp; setter functions to read or modify class variables</a:t>
            </a:r>
          </a:p>
          <a:p>
            <a:endParaRPr lang="en-US" dirty="0"/>
          </a:p>
        </p:txBody>
      </p:sp>
    </p:spTree>
    <p:extLst>
      <p:ext uri="{BB962C8B-B14F-4D97-AF65-F5344CB8AC3E}">
        <p14:creationId xmlns:p14="http://schemas.microsoft.com/office/powerpoint/2010/main" val="9729913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41894-5A06-4C30-8F34-DD70327BA1EB}"/>
              </a:ext>
            </a:extLst>
          </p:cNvPr>
          <p:cNvSpPr>
            <a:spLocks noGrp="1"/>
          </p:cNvSpPr>
          <p:nvPr>
            <p:ph type="title"/>
          </p:nvPr>
        </p:nvSpPr>
        <p:spPr/>
        <p:txBody>
          <a:bodyPr/>
          <a:lstStyle/>
          <a:p>
            <a:r>
              <a:rPr lang="en-US" b="0" i="0" dirty="0">
                <a:solidFill>
                  <a:srgbClr val="000000"/>
                </a:solidFill>
                <a:effectLst/>
                <a:latin typeface="open sans" panose="020B0606030504020204" pitchFamily="34" charset="0"/>
              </a:rPr>
              <a:t>Encapsulation</a:t>
            </a:r>
            <a:br>
              <a:rPr lang="en-US" b="0" i="0" dirty="0">
                <a:solidFill>
                  <a:srgbClr val="000000"/>
                </a:solidFill>
                <a:effectLst/>
                <a:latin typeface="open sans" panose="020B0606030504020204" pitchFamily="34" charset="0"/>
              </a:rPr>
            </a:br>
            <a:endParaRPr lang="en-US" dirty="0"/>
          </a:p>
        </p:txBody>
      </p:sp>
      <p:sp>
        <p:nvSpPr>
          <p:cNvPr id="3" name="Content Placeholder 2">
            <a:extLst>
              <a:ext uri="{FF2B5EF4-FFF2-40B4-BE49-F238E27FC236}">
                <a16:creationId xmlns:a16="http://schemas.microsoft.com/office/drawing/2014/main" id="{BEE2DC93-4EC4-4C92-B0DC-5589BCD5CEA0}"/>
              </a:ext>
            </a:extLst>
          </p:cNvPr>
          <p:cNvSpPr>
            <a:spLocks noGrp="1"/>
          </p:cNvSpPr>
          <p:nvPr>
            <p:ph idx="1"/>
          </p:nvPr>
        </p:nvSpPr>
        <p:spPr/>
        <p:txBody>
          <a:bodyPr/>
          <a:lstStyle/>
          <a:p>
            <a:r>
              <a:rPr lang="en-US" b="0" i="0" dirty="0">
                <a:solidFill>
                  <a:srgbClr val="000000"/>
                </a:solidFill>
                <a:effectLst/>
                <a:latin typeface="Open Sans" panose="020B0606030504020204" pitchFamily="34" charset="0"/>
              </a:rPr>
              <a:t>Encapsulation is a process of capsulation of data and methods into a combined single unit. </a:t>
            </a:r>
          </a:p>
          <a:p>
            <a:r>
              <a:rPr lang="en-US" b="0" i="0" dirty="0">
                <a:solidFill>
                  <a:srgbClr val="000000"/>
                </a:solidFill>
                <a:effectLst/>
                <a:latin typeface="Open Sans" panose="020B0606030504020204" pitchFamily="34" charset="0"/>
              </a:rPr>
              <a:t>In C++, encapsulation is used along with the classes and access specifier concept.</a:t>
            </a:r>
          </a:p>
          <a:p>
            <a:r>
              <a:rPr lang="en-US" b="0" i="0" dirty="0">
                <a:solidFill>
                  <a:srgbClr val="000000"/>
                </a:solidFill>
                <a:effectLst/>
                <a:latin typeface="Open Sans" panose="020B0606030504020204" pitchFamily="34" charset="0"/>
              </a:rPr>
              <a:t>Encapsulation is the process of combining data and function into a single unit called class.</a:t>
            </a:r>
          </a:p>
          <a:p>
            <a:r>
              <a:rPr lang="en-US" b="0" i="0" dirty="0">
                <a:solidFill>
                  <a:srgbClr val="000000"/>
                </a:solidFill>
                <a:effectLst/>
                <a:latin typeface="Open Sans" panose="020B0606030504020204" pitchFamily="34" charset="0"/>
              </a:rPr>
              <a:t>Using the method of encapsulation the programmer cannot access the class directly.</a:t>
            </a:r>
          </a:p>
          <a:p>
            <a:r>
              <a:rPr lang="en-US" b="0" i="0">
                <a:solidFill>
                  <a:srgbClr val="222222"/>
                </a:solidFill>
                <a:effectLst/>
                <a:latin typeface="Source Sans Pro" panose="020B0503030403020204" pitchFamily="34" charset="0"/>
              </a:rPr>
              <a:t>You can assume it as a protective wrapper that stops random access of code defined outside that wrapper.</a:t>
            </a:r>
            <a:endParaRPr lang="en-US" b="0" i="0" dirty="0">
              <a:solidFill>
                <a:srgbClr val="000000"/>
              </a:solidFill>
              <a:effectLst/>
              <a:latin typeface="Open Sans" panose="020B0606030504020204" pitchFamily="34" charset="0"/>
            </a:endParaRPr>
          </a:p>
          <a:p>
            <a:endParaRPr lang="en-US" dirty="0"/>
          </a:p>
        </p:txBody>
      </p:sp>
    </p:spTree>
    <p:extLst>
      <p:ext uri="{BB962C8B-B14F-4D97-AF65-F5344CB8AC3E}">
        <p14:creationId xmlns:p14="http://schemas.microsoft.com/office/powerpoint/2010/main" val="6014782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031F8-1124-4401-9C4F-A670BDACB63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BCFEE0C-57F5-4864-949A-DCBBB8B0961A}"/>
              </a:ext>
            </a:extLst>
          </p:cNvPr>
          <p:cNvSpPr>
            <a:spLocks noGrp="1"/>
          </p:cNvSpPr>
          <p:nvPr>
            <p:ph idx="1"/>
          </p:nvPr>
        </p:nvSpPr>
        <p:spPr/>
        <p:txBody>
          <a:bodyPr/>
          <a:lstStyle/>
          <a:p>
            <a:r>
              <a:rPr lang="en-US" b="0" i="0" u="none" strike="noStrike" dirty="0">
                <a:solidFill>
                  <a:srgbClr val="007BFF"/>
                </a:solidFill>
                <a:effectLst/>
                <a:latin typeface="Open Sans" panose="020B0606030504020204" pitchFamily="34" charset="0"/>
                <a:hlinkClick r:id="rId2"/>
              </a:rPr>
              <a:t>Encapsulation</a:t>
            </a:r>
            <a:r>
              <a:rPr lang="en-US" b="0" i="0" dirty="0">
                <a:solidFill>
                  <a:srgbClr val="4A4A4A"/>
                </a:solidFill>
                <a:effectLst/>
                <a:latin typeface="Open Sans" panose="020B0606030504020204" pitchFamily="34" charset="0"/>
              </a:rPr>
              <a:t> binds the data &amp; functions together which keeps both safe from outside interference. Data encapsulation led to data hiding.</a:t>
            </a:r>
            <a:endParaRPr lang="en-US" dirty="0"/>
          </a:p>
        </p:txBody>
      </p:sp>
      <p:pic>
        <p:nvPicPr>
          <p:cNvPr id="5" name="Picture 4">
            <a:extLst>
              <a:ext uri="{FF2B5EF4-FFF2-40B4-BE49-F238E27FC236}">
                <a16:creationId xmlns:a16="http://schemas.microsoft.com/office/drawing/2014/main" id="{794AD344-5684-4DC7-92F2-AA6667D8FBB9}"/>
              </a:ext>
            </a:extLst>
          </p:cNvPr>
          <p:cNvPicPr>
            <a:picLocks noChangeAspect="1"/>
          </p:cNvPicPr>
          <p:nvPr/>
        </p:nvPicPr>
        <p:blipFill>
          <a:blip r:embed="rId3"/>
          <a:stretch>
            <a:fillRect/>
          </a:stretch>
        </p:blipFill>
        <p:spPr>
          <a:xfrm>
            <a:off x="2305879" y="3223590"/>
            <a:ext cx="7381460" cy="3085769"/>
          </a:xfrm>
          <a:prstGeom prst="rect">
            <a:avLst/>
          </a:prstGeom>
        </p:spPr>
      </p:pic>
    </p:spTree>
    <p:extLst>
      <p:ext uri="{BB962C8B-B14F-4D97-AF65-F5344CB8AC3E}">
        <p14:creationId xmlns:p14="http://schemas.microsoft.com/office/powerpoint/2010/main" val="251156339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A16AE-2415-4950-BD3A-30DC255F775A}"/>
              </a:ext>
            </a:extLst>
          </p:cNvPr>
          <p:cNvSpPr>
            <a:spLocks noGrp="1"/>
          </p:cNvSpPr>
          <p:nvPr>
            <p:ph type="title"/>
          </p:nvPr>
        </p:nvSpPr>
        <p:spPr/>
        <p:txBody>
          <a:bodyPr/>
          <a:lstStyle/>
          <a:p>
            <a:endParaRPr lang="en-US"/>
          </a:p>
        </p:txBody>
      </p:sp>
      <p:sp>
        <p:nvSpPr>
          <p:cNvPr id="4" name="Rectangle 2">
            <a:extLst>
              <a:ext uri="{FF2B5EF4-FFF2-40B4-BE49-F238E27FC236}">
                <a16:creationId xmlns:a16="http://schemas.microsoft.com/office/drawing/2014/main" id="{717BE2BB-D217-46C0-89D1-9E054584F3AF}"/>
              </a:ext>
            </a:extLst>
          </p:cNvPr>
          <p:cNvSpPr>
            <a:spLocks noGrp="1" noChangeArrowheads="1"/>
          </p:cNvSpPr>
          <p:nvPr>
            <p:ph idx="1"/>
          </p:nvPr>
        </p:nvSpPr>
        <p:spPr bwMode="auto">
          <a:xfrm>
            <a:off x="1024127" y="2060511"/>
            <a:ext cx="6715143"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Monaco"/>
              </a:rPr>
              <a:t>#</a:t>
            </a:r>
            <a:r>
              <a:rPr kumimoji="0" lang="en-US" altLang="en-US" sz="1600" b="0" i="0" u="none" strike="noStrike" cap="none" normalizeH="0" baseline="0" dirty="0">
                <a:ln>
                  <a:noFill/>
                </a:ln>
                <a:solidFill>
                  <a:srgbClr val="000000"/>
                </a:solidFill>
                <a:effectLst/>
                <a:latin typeface="Monaco"/>
              </a:rPr>
              <a:t>include&lt;iostream&gt;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Monaco"/>
              </a:rPr>
              <a:t>using namespace std;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E83E8C"/>
                </a:solidFill>
                <a:effectLst/>
                <a:latin typeface="Monaco"/>
              </a:rPr>
              <a:t>  </a:t>
            </a:r>
            <a:r>
              <a:rPr kumimoji="0" lang="en-US" altLang="en-US" sz="2400" b="0" i="0" u="none" strike="noStrike" cap="none" normalizeH="0" baseline="0" dirty="0">
                <a:ln>
                  <a:noFill/>
                </a:ln>
                <a:solidFill>
                  <a:srgbClr val="FFFFFF"/>
                </a:solidFill>
                <a:effectLst/>
                <a:latin typeface="Monaco"/>
              </a:rPr>
              <a:t>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Monaco"/>
              </a:rPr>
              <a:t>class</a:t>
            </a:r>
            <a:r>
              <a:rPr kumimoji="0" lang="en-US" altLang="en-US" sz="2400" b="0" i="0" u="none" strike="noStrike" cap="none" normalizeH="0" baseline="0" dirty="0">
                <a:ln>
                  <a:noFill/>
                </a:ln>
                <a:solidFill>
                  <a:srgbClr val="FFFFFF"/>
                </a:solidFill>
                <a:effectLst/>
                <a:latin typeface="Monaco"/>
              </a:rPr>
              <a:t> </a:t>
            </a:r>
            <a:r>
              <a:rPr kumimoji="0" lang="en-US" altLang="en-US" sz="1600" b="0" i="0" u="none" strike="noStrike" cap="none" normalizeH="0" baseline="0" dirty="0">
                <a:ln>
                  <a:noFill/>
                </a:ln>
                <a:solidFill>
                  <a:srgbClr val="000000"/>
                </a:solidFill>
                <a:effectLst/>
                <a:latin typeface="Monaco"/>
              </a:rPr>
              <a:t>Encapsulation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Monaco"/>
              </a:rPr>
              <a:t>{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E83E8C"/>
                </a:solidFill>
                <a:effectLst/>
                <a:latin typeface="Monaco"/>
              </a:rPr>
              <a:t>    </a:t>
            </a:r>
            <a:r>
              <a:rPr kumimoji="0" lang="en-US" altLang="en-US" sz="1600" b="1" i="0" u="none" strike="noStrike" cap="none" normalizeH="0" baseline="0" dirty="0">
                <a:ln>
                  <a:noFill/>
                </a:ln>
                <a:solidFill>
                  <a:srgbClr val="006699"/>
                </a:solidFill>
                <a:effectLst/>
                <a:latin typeface="Monaco"/>
              </a:rPr>
              <a:t>private</a:t>
            </a:r>
            <a:r>
              <a:rPr kumimoji="0" lang="en-US" altLang="en-US" sz="1600" b="0" i="0" u="none" strike="noStrike" cap="none" normalizeH="0" baseline="0" dirty="0">
                <a:ln>
                  <a:noFill/>
                </a:ln>
                <a:solidFill>
                  <a:srgbClr val="000000"/>
                </a:solidFill>
                <a:effectLst/>
                <a:latin typeface="Monaco"/>
              </a:rPr>
              <a:t>: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E83E8C"/>
                </a:solidFill>
                <a:effectLst/>
                <a:latin typeface="Monaco"/>
              </a:rPr>
              <a:t>        </a:t>
            </a:r>
            <a:r>
              <a:rPr kumimoji="0" lang="en-US" altLang="en-US" sz="1600" b="0" i="0" u="none" strike="noStrike" cap="none" normalizeH="0" baseline="0" dirty="0">
                <a:ln>
                  <a:noFill/>
                </a:ln>
                <a:solidFill>
                  <a:srgbClr val="008200"/>
                </a:solidFill>
                <a:effectLst/>
                <a:latin typeface="Monaco"/>
              </a:rPr>
              <a:t>// data hidden from outside world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E83E8C"/>
                </a:solidFill>
                <a:effectLst/>
                <a:latin typeface="Monaco"/>
              </a:rPr>
              <a:t>        </a:t>
            </a:r>
            <a:r>
              <a:rPr kumimoji="0" lang="en-US" altLang="en-US" sz="1600" b="1" i="0" u="none" strike="noStrike" cap="none" normalizeH="0" baseline="0" dirty="0">
                <a:ln>
                  <a:noFill/>
                </a:ln>
                <a:solidFill>
                  <a:srgbClr val="006699"/>
                </a:solidFill>
                <a:effectLst/>
                <a:latin typeface="Monaco"/>
              </a:rPr>
              <a:t>int</a:t>
            </a:r>
            <a:r>
              <a:rPr kumimoji="0" lang="en-US" altLang="en-US" sz="2400" b="0" i="0" u="none" strike="noStrike" cap="none" normalizeH="0" baseline="0" dirty="0">
                <a:ln>
                  <a:noFill/>
                </a:ln>
                <a:solidFill>
                  <a:srgbClr val="FFFFFF"/>
                </a:solidFill>
                <a:effectLst/>
                <a:latin typeface="Monaco"/>
              </a:rPr>
              <a:t> </a:t>
            </a:r>
            <a:r>
              <a:rPr kumimoji="0" lang="en-US" altLang="en-US" sz="1600" b="0" i="0" u="none" strike="noStrike" cap="none" normalizeH="0" baseline="0" dirty="0">
                <a:ln>
                  <a:noFill/>
                </a:ln>
                <a:solidFill>
                  <a:srgbClr val="000000"/>
                </a:solidFill>
                <a:effectLst/>
                <a:latin typeface="Monaco"/>
              </a:rPr>
              <a:t>num;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E83E8C"/>
                </a:solidFill>
                <a:effectLst/>
                <a:latin typeface="Monaco"/>
              </a:rPr>
              <a:t>          </a:t>
            </a:r>
            <a:r>
              <a:rPr kumimoji="0" lang="en-US" altLang="en-US" sz="2400" b="0" i="0" u="none" strike="noStrike" cap="none" normalizeH="0" baseline="0" dirty="0">
                <a:ln>
                  <a:noFill/>
                </a:ln>
                <a:solidFill>
                  <a:srgbClr val="FFFFFF"/>
                </a:solidFill>
                <a:effectLst/>
                <a:latin typeface="Monaco"/>
              </a:rPr>
              <a:t>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E83E8C"/>
                </a:solidFill>
                <a:effectLst/>
                <a:latin typeface="Monaco"/>
              </a:rPr>
              <a:t>    </a:t>
            </a:r>
            <a:r>
              <a:rPr kumimoji="0" lang="en-US" altLang="en-US" sz="1600" b="1" i="0" u="none" strike="noStrike" cap="none" normalizeH="0" baseline="0" dirty="0">
                <a:ln>
                  <a:noFill/>
                </a:ln>
                <a:solidFill>
                  <a:srgbClr val="006699"/>
                </a:solidFill>
                <a:effectLst/>
                <a:latin typeface="Monaco"/>
              </a:rPr>
              <a:t>public</a:t>
            </a:r>
            <a:r>
              <a:rPr kumimoji="0" lang="en-US" altLang="en-US" sz="1600" b="0" i="0" u="none" strike="noStrike" cap="none" normalizeH="0" baseline="0" dirty="0">
                <a:ln>
                  <a:noFill/>
                </a:ln>
                <a:solidFill>
                  <a:srgbClr val="000000"/>
                </a:solidFill>
                <a:effectLst/>
                <a:latin typeface="Monaco"/>
              </a:rPr>
              <a:t>: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E83E8C"/>
                </a:solidFill>
                <a:effectLst/>
                <a:latin typeface="Monaco"/>
              </a:rPr>
              <a:t>        </a:t>
            </a:r>
            <a:r>
              <a:rPr kumimoji="0" lang="en-US" altLang="en-US" sz="1600" b="0" i="0" u="none" strike="noStrike" cap="none" normalizeH="0" baseline="0" dirty="0">
                <a:ln>
                  <a:noFill/>
                </a:ln>
                <a:solidFill>
                  <a:srgbClr val="008200"/>
                </a:solidFill>
                <a:effectLst/>
                <a:latin typeface="Monaco"/>
              </a:rPr>
              <a:t>// function to set value of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E83E8C"/>
                </a:solidFill>
                <a:effectLst/>
                <a:latin typeface="Monaco"/>
              </a:rPr>
              <a:t>        </a:t>
            </a:r>
            <a:r>
              <a:rPr kumimoji="0" lang="en-US" altLang="en-US" sz="1600" b="0" i="0" u="none" strike="noStrike" cap="none" normalizeH="0" baseline="0" dirty="0">
                <a:ln>
                  <a:noFill/>
                </a:ln>
                <a:solidFill>
                  <a:srgbClr val="008200"/>
                </a:solidFill>
                <a:effectLst/>
                <a:latin typeface="Monaco"/>
              </a:rPr>
              <a:t>// variable x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E83E8C"/>
                </a:solidFill>
                <a:effectLst/>
                <a:latin typeface="Monaco"/>
              </a:rPr>
              <a:t>        </a:t>
            </a:r>
            <a:r>
              <a:rPr kumimoji="0" lang="en-US" altLang="en-US" sz="1600" b="1" i="0" u="none" strike="noStrike" cap="none" normalizeH="0" baseline="0" dirty="0">
                <a:ln>
                  <a:noFill/>
                </a:ln>
                <a:solidFill>
                  <a:srgbClr val="006699"/>
                </a:solidFill>
                <a:effectLst/>
                <a:latin typeface="Monaco"/>
              </a:rPr>
              <a:t>void</a:t>
            </a:r>
            <a:r>
              <a:rPr kumimoji="0" lang="en-US" altLang="en-US" sz="2400" b="0" i="0" u="none" strike="noStrike" cap="none" normalizeH="0" baseline="0" dirty="0">
                <a:ln>
                  <a:noFill/>
                </a:ln>
                <a:solidFill>
                  <a:srgbClr val="FFFFFF"/>
                </a:solidFill>
                <a:effectLst/>
                <a:latin typeface="Monaco"/>
              </a:rPr>
              <a:t> </a:t>
            </a:r>
            <a:r>
              <a:rPr kumimoji="0" lang="en-US" altLang="en-US" sz="1600" b="0" i="0" u="none" strike="noStrike" cap="none" normalizeH="0" baseline="0" dirty="0">
                <a:ln>
                  <a:noFill/>
                </a:ln>
                <a:solidFill>
                  <a:srgbClr val="000000"/>
                </a:solidFill>
                <a:effectLst/>
                <a:latin typeface="Monaco"/>
              </a:rPr>
              <a:t>set(</a:t>
            </a:r>
            <a:r>
              <a:rPr kumimoji="0" lang="en-US" altLang="en-US" sz="1600" b="1" i="0" u="none" strike="noStrike" cap="none" normalizeH="0" baseline="0" dirty="0">
                <a:ln>
                  <a:noFill/>
                </a:ln>
                <a:solidFill>
                  <a:srgbClr val="006699"/>
                </a:solidFill>
                <a:effectLst/>
                <a:latin typeface="Monaco"/>
              </a:rPr>
              <a:t>int</a:t>
            </a:r>
            <a:r>
              <a:rPr kumimoji="0" lang="en-US" altLang="en-US" sz="2400" b="0" i="0" u="none" strike="noStrike" cap="none" normalizeH="0" baseline="0" dirty="0">
                <a:ln>
                  <a:noFill/>
                </a:ln>
                <a:solidFill>
                  <a:srgbClr val="FFFFFF"/>
                </a:solidFill>
                <a:effectLst/>
                <a:latin typeface="Monaco"/>
              </a:rPr>
              <a:t> </a:t>
            </a:r>
            <a:r>
              <a:rPr kumimoji="0" lang="en-US" altLang="en-US" sz="1600" b="0" i="0" u="none" strike="noStrike" cap="none" normalizeH="0" baseline="0" dirty="0">
                <a:ln>
                  <a:noFill/>
                </a:ln>
                <a:solidFill>
                  <a:srgbClr val="000000"/>
                </a:solidFill>
                <a:effectLst/>
                <a:latin typeface="Monaco"/>
              </a:rPr>
              <a:t>a)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E83E8C"/>
                </a:solidFill>
                <a:effectLst/>
                <a:latin typeface="Monaco"/>
              </a:rPr>
              <a:t>        </a:t>
            </a:r>
            <a:r>
              <a:rPr kumimoji="0" lang="en-US" altLang="en-US" sz="1600" b="0" i="0" u="none" strike="noStrike" cap="none" normalizeH="0" baseline="0" dirty="0">
                <a:ln>
                  <a:noFill/>
                </a:ln>
                <a:solidFill>
                  <a:srgbClr val="000000"/>
                </a:solidFill>
                <a:effectLst/>
                <a:latin typeface="Monaco"/>
              </a:rPr>
              <a:t>{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E83E8C"/>
                </a:solidFill>
                <a:effectLst/>
                <a:latin typeface="Monaco"/>
              </a:rPr>
              <a:t>            </a:t>
            </a:r>
            <a:r>
              <a:rPr kumimoji="0" lang="en-US" altLang="en-US" sz="1600" b="0" i="0" u="none" strike="noStrike" cap="none" normalizeH="0" baseline="0" dirty="0">
                <a:ln>
                  <a:noFill/>
                </a:ln>
                <a:solidFill>
                  <a:srgbClr val="000000"/>
                </a:solidFill>
                <a:effectLst/>
                <a:latin typeface="Monaco"/>
              </a:rPr>
              <a:t>num =a;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E83E8C"/>
                </a:solidFill>
                <a:effectLst/>
                <a:latin typeface="Monaco"/>
              </a:rPr>
              <a:t>        </a:t>
            </a:r>
            <a:r>
              <a:rPr kumimoji="0" lang="en-US" altLang="en-US" sz="1600" b="0" i="0" u="none" strike="noStrike" cap="none" normalizeH="0" baseline="0" dirty="0">
                <a:ln>
                  <a:noFill/>
                </a:ln>
                <a:solidFill>
                  <a:srgbClr val="000000"/>
                </a:solidFill>
                <a:effectLst/>
                <a:latin typeface="Monaco"/>
              </a:rPr>
              <a:t>}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E83E8C"/>
                </a:solidFill>
                <a:effectLst/>
                <a:latin typeface="Monaco"/>
              </a:rPr>
              <a:t>          </a:t>
            </a:r>
            <a:r>
              <a:rPr kumimoji="0" lang="en-US" altLang="en-US" sz="2400" b="0" i="0" u="none" strike="noStrike" cap="none" normalizeH="0" baseline="0" dirty="0">
                <a:ln>
                  <a:noFill/>
                </a:ln>
                <a:solidFill>
                  <a:srgbClr val="FFFFFF"/>
                </a:solidFill>
                <a:effectLst/>
                <a:latin typeface="Monaco"/>
              </a:rPr>
              <a:t>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E83E8C"/>
                </a:solidFill>
                <a:effectLst/>
                <a:latin typeface="Monaco"/>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73879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6233" y="4126597"/>
            <a:ext cx="2076450" cy="220027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4770" y="1633082"/>
            <a:ext cx="2619375" cy="174307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2769" y="1891547"/>
            <a:ext cx="2628900" cy="174307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77679" y="3131489"/>
            <a:ext cx="2600325" cy="1752600"/>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29729" y="4431397"/>
            <a:ext cx="2409825" cy="1895475"/>
          </a:xfrm>
          <a:prstGeom prst="rect">
            <a:avLst/>
          </a:prstGeom>
        </p:spPr>
      </p:pic>
      <p:sp>
        <p:nvSpPr>
          <p:cNvPr id="9" name="Explosion 1 8"/>
          <p:cNvSpPr/>
          <p:nvPr/>
        </p:nvSpPr>
        <p:spPr>
          <a:xfrm>
            <a:off x="3093785" y="1871626"/>
            <a:ext cx="4868214" cy="3520431"/>
          </a:xfrm>
          <a:prstGeom prst="irregularSeal1">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4000" dirty="0">
                <a:ln w="0"/>
                <a:solidFill>
                  <a:schemeClr val="bg1"/>
                </a:solidFill>
                <a:effectLst>
                  <a:outerShdw blurRad="38100" dist="25400" dir="5400000" algn="ctr" rotWithShape="0">
                    <a:srgbClr val="6E747A">
                      <a:alpha val="43000"/>
                    </a:srgbClr>
                  </a:outerShdw>
                </a:effectLst>
              </a:rPr>
              <a:t>Humans</a:t>
            </a:r>
            <a:endParaRPr lang="en-US" dirty="0">
              <a:solidFill>
                <a:schemeClr val="bg1"/>
              </a:solidFill>
            </a:endParaRPr>
          </a:p>
        </p:txBody>
      </p:sp>
    </p:spTree>
    <p:extLst>
      <p:ext uri="{BB962C8B-B14F-4D97-AF65-F5344CB8AC3E}">
        <p14:creationId xmlns:p14="http://schemas.microsoft.com/office/powerpoint/2010/main" val="2417488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A39EC-D379-4ECF-A943-13712B37F0B7}"/>
              </a:ext>
            </a:extLst>
          </p:cNvPr>
          <p:cNvSpPr>
            <a:spLocks noGrp="1"/>
          </p:cNvSpPr>
          <p:nvPr>
            <p:ph type="title"/>
          </p:nvPr>
        </p:nvSpPr>
        <p:spPr/>
        <p:txBody>
          <a:bodyPr/>
          <a:lstStyle/>
          <a:p>
            <a:endParaRPr lang="en-US"/>
          </a:p>
        </p:txBody>
      </p:sp>
      <p:sp>
        <p:nvSpPr>
          <p:cNvPr id="4" name="Rectangle 2">
            <a:extLst>
              <a:ext uri="{FF2B5EF4-FFF2-40B4-BE49-F238E27FC236}">
                <a16:creationId xmlns:a16="http://schemas.microsoft.com/office/drawing/2014/main" id="{138638AA-3CFF-4181-9E66-36B02B9C89C5}"/>
              </a:ext>
            </a:extLst>
          </p:cNvPr>
          <p:cNvSpPr>
            <a:spLocks noGrp="1" noChangeArrowheads="1"/>
          </p:cNvSpPr>
          <p:nvPr>
            <p:ph idx="1"/>
          </p:nvPr>
        </p:nvSpPr>
        <p:spPr bwMode="auto">
          <a:xfrm>
            <a:off x="1024128" y="1683719"/>
            <a:ext cx="5244150" cy="5201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Monaco"/>
              </a:rPr>
              <a:t>}</a:t>
            </a:r>
            <a:r>
              <a:rPr kumimoji="0" lang="en-US" altLang="en-US" sz="1000" b="0" i="0" u="none" strike="noStrike" cap="none" normalizeH="0" baseline="0" dirty="0">
                <a:ln>
                  <a:noFill/>
                </a:ln>
                <a:solidFill>
                  <a:srgbClr val="008200"/>
                </a:solidFill>
                <a:effectLst/>
                <a:latin typeface="Monaco"/>
              </a:rPr>
              <a:t> </a:t>
            </a:r>
            <a:r>
              <a:rPr kumimoji="0" lang="en-US" altLang="en-US" sz="1600" b="0" i="0" u="none" strike="noStrike" cap="none" normalizeH="0" baseline="0" dirty="0">
                <a:ln>
                  <a:noFill/>
                </a:ln>
                <a:solidFill>
                  <a:srgbClr val="008200"/>
                </a:solidFill>
                <a:effectLst/>
                <a:latin typeface="Monaco"/>
              </a:rPr>
              <a:t>// function to return value of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E83E8C"/>
                </a:solidFill>
                <a:effectLst/>
                <a:latin typeface="Monaco"/>
              </a:rPr>
              <a:t>        </a:t>
            </a:r>
            <a:r>
              <a:rPr kumimoji="0" lang="en-US" altLang="en-US" sz="1600" b="0" i="0" u="none" strike="noStrike" cap="none" normalizeH="0" baseline="0" dirty="0">
                <a:ln>
                  <a:noFill/>
                </a:ln>
                <a:solidFill>
                  <a:srgbClr val="008200"/>
                </a:solidFill>
                <a:effectLst/>
                <a:latin typeface="Monaco"/>
              </a:rPr>
              <a:t>// variable x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E83E8C"/>
                </a:solidFill>
                <a:effectLst/>
                <a:latin typeface="Monaco"/>
              </a:rPr>
              <a:t>        </a:t>
            </a:r>
            <a:r>
              <a:rPr kumimoji="0" lang="en-US" altLang="en-US" sz="1600" b="1" i="0" u="none" strike="noStrike" cap="none" normalizeH="0" baseline="0" dirty="0">
                <a:ln>
                  <a:noFill/>
                </a:ln>
                <a:solidFill>
                  <a:srgbClr val="006699"/>
                </a:solidFill>
                <a:effectLst/>
                <a:latin typeface="Monaco"/>
              </a:rPr>
              <a:t>int</a:t>
            </a:r>
            <a:r>
              <a:rPr kumimoji="0" lang="en-US" altLang="en-US" sz="2400" b="0" i="0" u="none" strike="noStrike" cap="none" normalizeH="0" baseline="0" dirty="0">
                <a:ln>
                  <a:noFill/>
                </a:ln>
                <a:solidFill>
                  <a:srgbClr val="FFFFFF"/>
                </a:solidFill>
                <a:effectLst/>
                <a:latin typeface="Monaco"/>
              </a:rPr>
              <a:t> </a:t>
            </a:r>
            <a:r>
              <a:rPr kumimoji="0" lang="en-US" altLang="en-US" sz="1600" b="0" i="0" u="none" strike="noStrike" cap="none" normalizeH="0" baseline="0" dirty="0">
                <a:ln>
                  <a:noFill/>
                </a:ln>
                <a:solidFill>
                  <a:srgbClr val="000000"/>
                </a:solidFill>
                <a:effectLst/>
                <a:latin typeface="Monaco"/>
              </a:rPr>
              <a:t>get()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E83E8C"/>
                </a:solidFill>
                <a:effectLst/>
                <a:latin typeface="Monaco"/>
              </a:rPr>
              <a:t>        </a:t>
            </a:r>
            <a:r>
              <a:rPr kumimoji="0" lang="en-US" altLang="en-US" sz="1600" b="0" i="0" u="none" strike="noStrike" cap="none" normalizeH="0" baseline="0" dirty="0">
                <a:ln>
                  <a:noFill/>
                </a:ln>
                <a:solidFill>
                  <a:srgbClr val="000000"/>
                </a:solidFill>
                <a:effectLst/>
                <a:latin typeface="Monaco"/>
              </a:rPr>
              <a:t>{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E83E8C"/>
                </a:solidFill>
                <a:effectLst/>
                <a:latin typeface="Monaco"/>
              </a:rPr>
              <a:t>            </a:t>
            </a:r>
            <a:r>
              <a:rPr kumimoji="0" lang="en-US" altLang="en-US" sz="1600" b="1" i="0" u="none" strike="noStrike" cap="none" normalizeH="0" baseline="0" dirty="0">
                <a:ln>
                  <a:noFill/>
                </a:ln>
                <a:solidFill>
                  <a:srgbClr val="006699"/>
                </a:solidFill>
                <a:effectLst/>
                <a:latin typeface="Monaco"/>
              </a:rPr>
              <a:t>return</a:t>
            </a:r>
            <a:r>
              <a:rPr kumimoji="0" lang="en-US" altLang="en-US" sz="2400" b="0" i="0" u="none" strike="noStrike" cap="none" normalizeH="0" baseline="0" dirty="0">
                <a:ln>
                  <a:noFill/>
                </a:ln>
                <a:solidFill>
                  <a:srgbClr val="FFFFFF"/>
                </a:solidFill>
                <a:effectLst/>
                <a:latin typeface="Monaco"/>
              </a:rPr>
              <a:t> </a:t>
            </a:r>
            <a:r>
              <a:rPr kumimoji="0" lang="en-US" altLang="en-US" sz="1600" b="0" i="0" u="none" strike="noStrike" cap="none" normalizeH="0" baseline="0" dirty="0">
                <a:ln>
                  <a:noFill/>
                </a:ln>
                <a:solidFill>
                  <a:srgbClr val="000000"/>
                </a:solidFill>
                <a:effectLst/>
                <a:latin typeface="Monaco"/>
              </a:rPr>
              <a:t>num; </a:t>
            </a:r>
            <a:endParaRPr kumimoji="0" lang="en-US" altLang="en-US" sz="3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Monaco"/>
              </a:rPr>
              <a:t>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Monaco"/>
              </a:rPr>
              <a:t>};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E83E8C"/>
                </a:solidFill>
                <a:effectLst/>
                <a:latin typeface="Monaco"/>
              </a:rPr>
              <a:t>  </a:t>
            </a:r>
            <a:r>
              <a:rPr kumimoji="0" lang="en-US" altLang="en-US" sz="2400" b="0" i="0" u="none" strike="noStrike" cap="none" normalizeH="0" baseline="0" dirty="0">
                <a:ln>
                  <a:noFill/>
                </a:ln>
                <a:solidFill>
                  <a:srgbClr val="FFFFFF"/>
                </a:solidFill>
                <a:effectLst/>
                <a:latin typeface="Monaco"/>
              </a:rPr>
              <a:t>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200"/>
                </a:solidFill>
                <a:effectLst/>
                <a:latin typeface="Monaco"/>
              </a:rPr>
              <a:t>// main function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Monaco"/>
              </a:rPr>
              <a:t>int</a:t>
            </a:r>
            <a:r>
              <a:rPr kumimoji="0" lang="en-US" altLang="en-US" sz="2400" b="0" i="0" u="none" strike="noStrike" cap="none" normalizeH="0" baseline="0" dirty="0">
                <a:ln>
                  <a:noFill/>
                </a:ln>
                <a:solidFill>
                  <a:srgbClr val="FFFFFF"/>
                </a:solidFill>
                <a:effectLst/>
                <a:latin typeface="Monaco"/>
              </a:rPr>
              <a:t> </a:t>
            </a:r>
            <a:r>
              <a:rPr kumimoji="0" lang="en-US" altLang="en-US" sz="1600" b="0" i="0" u="none" strike="noStrike" cap="none" normalizeH="0" baseline="0" dirty="0">
                <a:ln>
                  <a:noFill/>
                </a:ln>
                <a:solidFill>
                  <a:srgbClr val="000000"/>
                </a:solidFill>
                <a:effectLst/>
                <a:latin typeface="Monaco"/>
              </a:rPr>
              <a:t>main()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Monaco"/>
              </a:rPr>
              <a:t>{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E83E8C"/>
                </a:solidFill>
                <a:effectLst/>
                <a:latin typeface="Monaco"/>
              </a:rPr>
              <a:t>    </a:t>
            </a:r>
            <a:r>
              <a:rPr kumimoji="0" lang="en-US" altLang="en-US" sz="1600" b="0" i="0" u="none" strike="noStrike" cap="none" normalizeH="0" baseline="0" dirty="0">
                <a:ln>
                  <a:noFill/>
                </a:ln>
                <a:solidFill>
                  <a:srgbClr val="000000"/>
                </a:solidFill>
                <a:effectLst/>
                <a:latin typeface="Monaco"/>
              </a:rPr>
              <a:t>Encapsulation obj;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E83E8C"/>
                </a:solidFill>
                <a:effectLst/>
                <a:latin typeface="Monaco"/>
              </a:rPr>
              <a:t>      </a:t>
            </a:r>
            <a:r>
              <a:rPr kumimoji="0" lang="en-US" altLang="en-US" sz="2400" b="0" i="0" u="none" strike="noStrike" cap="none" normalizeH="0" baseline="0" dirty="0">
                <a:ln>
                  <a:noFill/>
                </a:ln>
                <a:solidFill>
                  <a:srgbClr val="FFFFFF"/>
                </a:solidFill>
                <a:effectLst/>
                <a:latin typeface="Monaco"/>
              </a:rPr>
              <a:t>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E83E8C"/>
                </a:solidFill>
                <a:effectLst/>
                <a:latin typeface="Monaco"/>
              </a:rPr>
              <a:t>    </a:t>
            </a:r>
            <a:r>
              <a:rPr kumimoji="0" lang="en-US" altLang="en-US" sz="1600" b="0" i="0" u="none" strike="noStrike" cap="none" normalizeH="0" baseline="0" dirty="0" err="1">
                <a:ln>
                  <a:noFill/>
                </a:ln>
                <a:solidFill>
                  <a:srgbClr val="000000"/>
                </a:solidFill>
                <a:effectLst/>
                <a:latin typeface="Monaco"/>
              </a:rPr>
              <a:t>obj.set</a:t>
            </a:r>
            <a:r>
              <a:rPr kumimoji="0" lang="en-US" altLang="en-US" sz="1600" b="0" i="0" u="none" strike="noStrike" cap="none" normalizeH="0" baseline="0" dirty="0">
                <a:ln>
                  <a:noFill/>
                </a:ln>
                <a:solidFill>
                  <a:srgbClr val="000000"/>
                </a:solidFill>
                <a:effectLst/>
                <a:latin typeface="Monaco"/>
              </a:rPr>
              <a:t>(</a:t>
            </a:r>
            <a:r>
              <a:rPr kumimoji="0" lang="en-US" altLang="en-US" sz="1600" b="0" i="0" u="none" strike="noStrike" cap="none" normalizeH="0" baseline="0" dirty="0">
                <a:ln>
                  <a:noFill/>
                </a:ln>
                <a:solidFill>
                  <a:srgbClr val="009900"/>
                </a:solidFill>
                <a:effectLst/>
                <a:latin typeface="Monaco"/>
              </a:rPr>
              <a:t>5</a:t>
            </a:r>
            <a:r>
              <a:rPr kumimoji="0" lang="en-US" altLang="en-US" sz="1600" b="0" i="0" u="none" strike="noStrike" cap="none" normalizeH="0" baseline="0" dirty="0">
                <a:ln>
                  <a:noFill/>
                </a:ln>
                <a:solidFill>
                  <a:srgbClr val="000000"/>
                </a:solidFill>
                <a:effectLst/>
                <a:latin typeface="Monaco"/>
              </a:rPr>
              <a:t>);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E83E8C"/>
                </a:solidFill>
                <a:effectLst/>
                <a:latin typeface="Monaco"/>
              </a:rPr>
              <a:t>      </a:t>
            </a:r>
            <a:r>
              <a:rPr kumimoji="0" lang="en-US" altLang="en-US" sz="2400" b="0" i="0" u="none" strike="noStrike" cap="none" normalizeH="0" baseline="0" dirty="0">
                <a:ln>
                  <a:noFill/>
                </a:ln>
                <a:solidFill>
                  <a:srgbClr val="FFFFFF"/>
                </a:solidFill>
                <a:effectLst/>
                <a:latin typeface="Monaco"/>
              </a:rPr>
              <a:t>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E83E8C"/>
                </a:solidFill>
                <a:effectLst/>
                <a:latin typeface="Monaco"/>
              </a:rPr>
              <a:t>    </a:t>
            </a:r>
            <a:r>
              <a:rPr kumimoji="0" lang="en-US" altLang="en-US" sz="1600" b="0" i="0" u="none" strike="noStrike" cap="none" normalizeH="0" baseline="0" dirty="0" err="1">
                <a:ln>
                  <a:noFill/>
                </a:ln>
                <a:solidFill>
                  <a:srgbClr val="000000"/>
                </a:solidFill>
                <a:effectLst/>
                <a:latin typeface="Monaco"/>
              </a:rPr>
              <a:t>cout</a:t>
            </a:r>
            <a:r>
              <a:rPr kumimoji="0" lang="en-US" altLang="en-US" sz="1600" b="0" i="0" u="none" strike="noStrike" cap="none" normalizeH="0" baseline="0" dirty="0">
                <a:ln>
                  <a:noFill/>
                </a:ln>
                <a:solidFill>
                  <a:srgbClr val="000000"/>
                </a:solidFill>
                <a:effectLst/>
                <a:latin typeface="Monaco"/>
              </a:rPr>
              <a:t>&lt;&lt;</a:t>
            </a:r>
            <a:r>
              <a:rPr kumimoji="0" lang="en-US" altLang="en-US" sz="1600" b="0" i="0" u="none" strike="noStrike" cap="none" normalizeH="0" baseline="0" dirty="0" err="1">
                <a:ln>
                  <a:noFill/>
                </a:ln>
                <a:solidFill>
                  <a:srgbClr val="000000"/>
                </a:solidFill>
                <a:effectLst/>
                <a:latin typeface="Monaco"/>
              </a:rPr>
              <a:t>obj.get</a:t>
            </a:r>
            <a:r>
              <a:rPr kumimoji="0" lang="en-US" altLang="en-US" sz="1600" b="0" i="0" u="none" strike="noStrike" cap="none" normalizeH="0" baseline="0" dirty="0">
                <a:ln>
                  <a:noFill/>
                </a:ln>
                <a:solidFill>
                  <a:srgbClr val="000000"/>
                </a:solidFill>
                <a:effectLst/>
                <a:latin typeface="Monaco"/>
              </a:rPr>
              <a:t>();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E83E8C"/>
                </a:solidFill>
                <a:effectLst/>
                <a:latin typeface="Monaco"/>
              </a:rPr>
              <a:t>    </a:t>
            </a:r>
            <a:r>
              <a:rPr kumimoji="0" lang="en-US" altLang="en-US" sz="1600" b="1" i="0" u="none" strike="noStrike" cap="none" normalizeH="0" baseline="0" dirty="0">
                <a:ln>
                  <a:noFill/>
                </a:ln>
                <a:solidFill>
                  <a:srgbClr val="006699"/>
                </a:solidFill>
                <a:effectLst/>
                <a:latin typeface="Monaco"/>
              </a:rPr>
              <a:t>return</a:t>
            </a:r>
            <a:r>
              <a:rPr kumimoji="0" lang="en-US" altLang="en-US" sz="2400" b="0" i="0" u="none" strike="noStrike" cap="none" normalizeH="0" baseline="0" dirty="0">
                <a:ln>
                  <a:noFill/>
                </a:ln>
                <a:solidFill>
                  <a:srgbClr val="FFFFFF"/>
                </a:solidFill>
                <a:effectLst/>
                <a:latin typeface="Monaco"/>
              </a:rPr>
              <a:t> </a:t>
            </a:r>
            <a:r>
              <a:rPr kumimoji="0" lang="en-US" altLang="en-US" sz="1600" b="0" i="0" u="none" strike="noStrike" cap="none" normalizeH="0" baseline="0" dirty="0">
                <a:ln>
                  <a:noFill/>
                </a:ln>
                <a:solidFill>
                  <a:srgbClr val="009900"/>
                </a:solidFill>
                <a:effectLst/>
                <a:latin typeface="Monaco"/>
              </a:rPr>
              <a:t>0</a:t>
            </a:r>
            <a:r>
              <a:rPr kumimoji="0" lang="en-US" altLang="en-US" sz="1600" b="0" i="0" u="none" strike="noStrike" cap="none" normalizeH="0" baseline="0" dirty="0">
                <a:ln>
                  <a:noFill/>
                </a:ln>
                <a:solidFill>
                  <a:srgbClr val="000000"/>
                </a:solidFill>
                <a:effectLst/>
                <a:latin typeface="Monaco"/>
              </a:rPr>
              <a:t>;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Monac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783840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BCED6-7748-4B4B-AEEB-832E4CCB2E24}"/>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Placing a Class in a Separate File for Reusability</a:t>
            </a:r>
            <a:endParaRPr lang="en-US"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45572A5-39FA-46A6-A894-B0B5B77DAFC3}"/>
              </a:ext>
            </a:extLst>
          </p:cNvPr>
          <p:cNvSpPr>
            <a:spLocks noGrp="1"/>
          </p:cNvSpPr>
          <p:nvPr>
            <p:ph idx="1"/>
          </p:nvPr>
        </p:nvSpPr>
        <p:spPr/>
        <p:txBody>
          <a:bodyPr>
            <a:normAutofit/>
          </a:bodyPr>
          <a:lstStyle/>
          <a:p>
            <a:r>
              <a:rPr lang="en-US" sz="2400" b="1" dirty="0">
                <a:latin typeface="Times New Roman" panose="02020603050405020304" pitchFamily="18" charset="0"/>
                <a:cs typeface="Times New Roman" panose="02020603050405020304" pitchFamily="18" charset="0"/>
              </a:rPr>
              <a:t>Header Files</a:t>
            </a:r>
          </a:p>
          <a:p>
            <a:pPr algn="l"/>
            <a:r>
              <a:rPr lang="en-US" sz="2400" dirty="0">
                <a:solidFill>
                  <a:srgbClr val="231F20"/>
                </a:solidFill>
                <a:latin typeface="Times New Roman" panose="02020603050405020304" pitchFamily="18" charset="0"/>
                <a:cs typeface="Times New Roman" panose="02020603050405020304" pitchFamily="18" charset="0"/>
              </a:rPr>
              <a:t>Each of the previous examples  consists of a single .</a:t>
            </a:r>
            <a:r>
              <a:rPr lang="en-US" sz="2400" dirty="0" err="1">
                <a:solidFill>
                  <a:srgbClr val="231F20"/>
                </a:solidFill>
                <a:latin typeface="Times New Roman" panose="02020603050405020304" pitchFamily="18" charset="0"/>
                <a:cs typeface="Times New Roman" panose="02020603050405020304" pitchFamily="18" charset="0"/>
              </a:rPr>
              <a:t>cpp</a:t>
            </a:r>
            <a:r>
              <a:rPr lang="en-US" sz="2400" dirty="0">
                <a:solidFill>
                  <a:srgbClr val="231F20"/>
                </a:solidFill>
                <a:latin typeface="Times New Roman" panose="02020603050405020304" pitchFamily="18" charset="0"/>
                <a:cs typeface="Times New Roman" panose="02020603050405020304" pitchFamily="18" charset="0"/>
              </a:rPr>
              <a:t> file, also known as a </a:t>
            </a:r>
            <a:r>
              <a:rPr lang="en-US" sz="2400" b="1" dirty="0">
                <a:solidFill>
                  <a:srgbClr val="60062D"/>
                </a:solidFill>
                <a:latin typeface="Times New Roman" panose="02020603050405020304" pitchFamily="18" charset="0"/>
                <a:cs typeface="Times New Roman" panose="02020603050405020304" pitchFamily="18" charset="0"/>
              </a:rPr>
              <a:t>source-code file</a:t>
            </a:r>
            <a:r>
              <a:rPr lang="en-US" sz="2400" dirty="0">
                <a:solidFill>
                  <a:srgbClr val="231F20"/>
                </a:solidFill>
                <a:latin typeface="Times New Roman" panose="02020603050405020304" pitchFamily="18" charset="0"/>
                <a:cs typeface="Times New Roman" panose="02020603050405020304" pitchFamily="18" charset="0"/>
              </a:rPr>
              <a:t>, that contains a  class definition and a main function.</a:t>
            </a:r>
          </a:p>
          <a:p>
            <a:pPr algn="l"/>
            <a:r>
              <a:rPr lang="en-US" sz="2400" dirty="0">
                <a:solidFill>
                  <a:srgbClr val="231F20"/>
                </a:solidFill>
                <a:latin typeface="Times New Roman" panose="02020603050405020304" pitchFamily="18" charset="0"/>
                <a:cs typeface="Times New Roman" panose="02020603050405020304" pitchFamily="18" charset="0"/>
              </a:rPr>
              <a:t>When building an object-oriented C++ program, it’s customary to define reusable source code (such as a class) in a file that by convention has a .h filename extension—known as a </a:t>
            </a:r>
            <a:r>
              <a:rPr lang="en-US" sz="2400" b="1" dirty="0">
                <a:solidFill>
                  <a:srgbClr val="60062D"/>
                </a:solidFill>
                <a:latin typeface="Times New Roman" panose="02020603050405020304" pitchFamily="18" charset="0"/>
                <a:cs typeface="Times New Roman" panose="02020603050405020304" pitchFamily="18" charset="0"/>
              </a:rPr>
              <a:t>header file</a:t>
            </a:r>
            <a:r>
              <a:rPr lang="en-US" sz="2400" dirty="0">
                <a:solidFill>
                  <a:srgbClr val="231F20"/>
                </a:solidFill>
                <a:latin typeface="Times New Roman" panose="02020603050405020304" pitchFamily="18" charset="0"/>
                <a:cs typeface="Times New Roman" panose="02020603050405020304" pitchFamily="18" charset="0"/>
              </a:rPr>
              <a:t>. </a:t>
            </a:r>
          </a:p>
          <a:p>
            <a:pPr algn="l"/>
            <a:r>
              <a:rPr lang="en-US" sz="2400" dirty="0">
                <a:solidFill>
                  <a:srgbClr val="231F20"/>
                </a:solidFill>
                <a:latin typeface="Times New Roman" panose="02020603050405020304" pitchFamily="18" charset="0"/>
                <a:cs typeface="Times New Roman" panose="02020603050405020304" pitchFamily="18" charset="0"/>
              </a:rPr>
              <a:t>Programs use #include preprocessor directives to include header files and take advantage of reusable software components, such as type string provided in the C++ Standard Library </a:t>
            </a:r>
            <a:endParaRPr lang="en-US"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47560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EFB27-5601-428A-BFAA-C8ACCC11715A}"/>
              </a:ext>
            </a:extLst>
          </p:cNvPr>
          <p:cNvSpPr>
            <a:spLocks noGrp="1"/>
          </p:cNvSpPr>
          <p:nvPr>
            <p:ph type="title"/>
          </p:nvPr>
        </p:nvSpPr>
        <p:spPr/>
        <p:txBody>
          <a:bodyPr>
            <a:normAutofit/>
          </a:bodyPr>
          <a:lstStyle/>
          <a:p>
            <a:r>
              <a:rPr lang="en-US" sz="2800" dirty="0" err="1">
                <a:latin typeface="Times New Roman" panose="02020603050405020304" pitchFamily="18" charset="0"/>
                <a:cs typeface="Times New Roman" panose="02020603050405020304" pitchFamily="18" charset="0"/>
              </a:rPr>
              <a:t>GradeBook.h</a:t>
            </a:r>
            <a:endParaRPr lang="en-US" sz="6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6B28E5E-51D0-4F58-8B50-7B67A0E7B023}"/>
              </a:ext>
            </a:extLst>
          </p:cNvPr>
          <p:cNvSpPr>
            <a:spLocks noGrp="1"/>
          </p:cNvSpPr>
          <p:nvPr>
            <p:ph idx="1"/>
          </p:nvPr>
        </p:nvSpPr>
        <p:spPr>
          <a:xfrm>
            <a:off x="1024128" y="1537138"/>
            <a:ext cx="9720073" cy="5320862"/>
          </a:xfrm>
        </p:spPr>
        <p:txBody>
          <a:bodyPr>
            <a:normAutofit fontScale="85000" lnSpcReduction="20000"/>
          </a:bodyPr>
          <a:lstStyle/>
          <a:p>
            <a:pPr algn="l"/>
            <a:r>
              <a:rPr lang="en-US" dirty="0"/>
              <a:t>#include &lt;iostream&gt;</a:t>
            </a:r>
          </a:p>
          <a:p>
            <a:pPr algn="l"/>
            <a:r>
              <a:rPr lang="en-US" dirty="0"/>
              <a:t>#include &lt;string&gt; // class </a:t>
            </a:r>
            <a:r>
              <a:rPr lang="en-US" dirty="0" err="1"/>
              <a:t>GradeBook</a:t>
            </a:r>
            <a:r>
              <a:rPr lang="en-US" dirty="0"/>
              <a:t> uses C++ standard string class</a:t>
            </a:r>
          </a:p>
          <a:p>
            <a:pPr algn="l"/>
            <a:r>
              <a:rPr lang="en-US" dirty="0"/>
              <a:t>using namespace std;</a:t>
            </a:r>
          </a:p>
          <a:p>
            <a:pPr algn="l"/>
            <a:r>
              <a:rPr lang="en-US" dirty="0"/>
              <a:t>class </a:t>
            </a:r>
            <a:r>
              <a:rPr lang="en-US" dirty="0" err="1"/>
              <a:t>GradeBook</a:t>
            </a:r>
            <a:r>
              <a:rPr lang="en-US" dirty="0"/>
              <a:t>{</a:t>
            </a:r>
          </a:p>
          <a:p>
            <a:pPr algn="l"/>
            <a:r>
              <a:rPr lang="en-US" dirty="0"/>
              <a:t>public:</a:t>
            </a:r>
          </a:p>
          <a:p>
            <a:pPr algn="l"/>
            <a:r>
              <a:rPr lang="en-US" dirty="0"/>
              <a:t>void </a:t>
            </a:r>
            <a:r>
              <a:rPr lang="en-US" dirty="0" err="1"/>
              <a:t>setCourseName</a:t>
            </a:r>
            <a:r>
              <a:rPr lang="en-US" dirty="0"/>
              <a:t>( string name ) {</a:t>
            </a:r>
          </a:p>
          <a:p>
            <a:pPr algn="l"/>
            <a:r>
              <a:rPr lang="en-US" dirty="0" err="1"/>
              <a:t>courseName</a:t>
            </a:r>
            <a:r>
              <a:rPr lang="en-US" dirty="0"/>
              <a:t> = name;  }</a:t>
            </a:r>
          </a:p>
          <a:p>
            <a:pPr algn="l"/>
            <a:r>
              <a:rPr lang="en-US" dirty="0"/>
              <a:t>string </a:t>
            </a:r>
            <a:r>
              <a:rPr lang="en-US" dirty="0" err="1"/>
              <a:t>getCourseName</a:t>
            </a:r>
            <a:r>
              <a:rPr lang="en-US" dirty="0"/>
              <a:t>() {</a:t>
            </a:r>
          </a:p>
          <a:p>
            <a:pPr algn="l"/>
            <a:r>
              <a:rPr lang="en-US" dirty="0"/>
              <a:t>return </a:t>
            </a:r>
            <a:r>
              <a:rPr lang="en-US" dirty="0" err="1"/>
              <a:t>courseName</a:t>
            </a:r>
            <a:r>
              <a:rPr lang="en-US" dirty="0"/>
              <a:t>;  }</a:t>
            </a:r>
          </a:p>
          <a:p>
            <a:pPr algn="l"/>
            <a:r>
              <a:rPr lang="en-US" dirty="0"/>
              <a:t>void </a:t>
            </a:r>
            <a:r>
              <a:rPr lang="en-US" dirty="0" err="1"/>
              <a:t>displayMessage</a:t>
            </a:r>
            <a:r>
              <a:rPr lang="en-US" dirty="0"/>
              <a:t>(){</a:t>
            </a:r>
          </a:p>
          <a:p>
            <a:pPr algn="l"/>
            <a:r>
              <a:rPr lang="en-US" dirty="0" err="1"/>
              <a:t>cout</a:t>
            </a:r>
            <a:r>
              <a:rPr lang="en-US" dirty="0"/>
              <a:t> &lt;&lt; "Welcome to the grade book for\n" &lt;&lt; </a:t>
            </a:r>
            <a:r>
              <a:rPr lang="en-US" dirty="0" err="1"/>
              <a:t>getCourseName</a:t>
            </a:r>
            <a:r>
              <a:rPr lang="en-US" dirty="0"/>
              <a:t>()&lt;&lt; "!" &lt;&lt; </a:t>
            </a:r>
            <a:r>
              <a:rPr lang="en-US" dirty="0" err="1"/>
              <a:t>endl</a:t>
            </a:r>
            <a:r>
              <a:rPr lang="en-US" dirty="0"/>
              <a:t>;</a:t>
            </a:r>
          </a:p>
          <a:p>
            <a:pPr algn="l"/>
            <a:r>
              <a:rPr lang="en-US" dirty="0"/>
              <a:t>}</a:t>
            </a:r>
          </a:p>
          <a:p>
            <a:pPr algn="l"/>
            <a:r>
              <a:rPr lang="en-US" dirty="0"/>
              <a:t> private:</a:t>
            </a:r>
          </a:p>
          <a:p>
            <a:pPr algn="l"/>
            <a:r>
              <a:rPr lang="en-US" dirty="0"/>
              <a:t>string </a:t>
            </a:r>
            <a:r>
              <a:rPr lang="en-US" dirty="0" err="1"/>
              <a:t>courseName</a:t>
            </a:r>
            <a:r>
              <a:rPr lang="en-US" dirty="0"/>
              <a:t>; };</a:t>
            </a:r>
          </a:p>
          <a:p>
            <a:pPr algn="l"/>
            <a:endParaRPr lang="en-US" dirty="0"/>
          </a:p>
        </p:txBody>
      </p:sp>
    </p:spTree>
    <p:extLst>
      <p:ext uri="{BB962C8B-B14F-4D97-AF65-F5344CB8AC3E}">
        <p14:creationId xmlns:p14="http://schemas.microsoft.com/office/powerpoint/2010/main" val="31436426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33A1B-E569-4E07-BA96-8189CB9A2EEB}"/>
              </a:ext>
            </a:extLst>
          </p:cNvPr>
          <p:cNvSpPr>
            <a:spLocks noGrp="1"/>
          </p:cNvSpPr>
          <p:nvPr>
            <p:ph type="title"/>
          </p:nvPr>
        </p:nvSpPr>
        <p:spPr/>
        <p:txBody>
          <a:bodyPr/>
          <a:lstStyle/>
          <a:p>
            <a:r>
              <a:rPr lang="en-US" dirty="0"/>
              <a:t>main.cpp</a:t>
            </a:r>
          </a:p>
        </p:txBody>
      </p:sp>
      <p:sp>
        <p:nvSpPr>
          <p:cNvPr id="3" name="Content Placeholder 2">
            <a:extLst>
              <a:ext uri="{FF2B5EF4-FFF2-40B4-BE49-F238E27FC236}">
                <a16:creationId xmlns:a16="http://schemas.microsoft.com/office/drawing/2014/main" id="{D092E369-0FBD-405C-994E-1752EF8792AB}"/>
              </a:ext>
            </a:extLst>
          </p:cNvPr>
          <p:cNvSpPr>
            <a:spLocks noGrp="1"/>
          </p:cNvSpPr>
          <p:nvPr>
            <p:ph idx="1"/>
          </p:nvPr>
        </p:nvSpPr>
        <p:spPr/>
        <p:txBody>
          <a:bodyPr>
            <a:normAutofit lnSpcReduction="10000"/>
          </a:bodyPr>
          <a:lstStyle/>
          <a:p>
            <a:pPr marL="0" indent="0">
              <a:buNone/>
            </a:pPr>
            <a:r>
              <a:rPr lang="en-US" dirty="0"/>
              <a:t>#include &lt;iostream&gt;</a:t>
            </a:r>
          </a:p>
          <a:p>
            <a:pPr marL="0" indent="0">
              <a:buNone/>
            </a:pPr>
            <a:r>
              <a:rPr lang="en-US" dirty="0"/>
              <a:t>#include "</a:t>
            </a:r>
            <a:r>
              <a:rPr lang="en-US" dirty="0" err="1"/>
              <a:t>GradeBook.h</a:t>
            </a:r>
            <a:r>
              <a:rPr lang="en-US" dirty="0"/>
              <a:t>" // include definition of class </a:t>
            </a:r>
            <a:r>
              <a:rPr lang="en-US" dirty="0" err="1"/>
              <a:t>GradeBook</a:t>
            </a:r>
            <a:endParaRPr lang="en-US" dirty="0"/>
          </a:p>
          <a:p>
            <a:pPr marL="0" indent="0">
              <a:buNone/>
            </a:pPr>
            <a:r>
              <a:rPr lang="en-US" dirty="0"/>
              <a:t>using namespace std;</a:t>
            </a:r>
          </a:p>
          <a:p>
            <a:pPr marL="0" indent="0">
              <a:buNone/>
            </a:pPr>
            <a:r>
              <a:rPr lang="en-US" dirty="0"/>
              <a:t>int main(){</a:t>
            </a:r>
          </a:p>
          <a:p>
            <a:pPr marL="0" indent="0">
              <a:buNone/>
            </a:pPr>
            <a:r>
              <a:rPr lang="en-US" dirty="0" err="1"/>
              <a:t>GradeBook</a:t>
            </a:r>
            <a:r>
              <a:rPr lang="en-US" dirty="0"/>
              <a:t> gradeBook1;</a:t>
            </a:r>
          </a:p>
          <a:p>
            <a:pPr marL="0" indent="0">
              <a:buNone/>
            </a:pPr>
            <a:r>
              <a:rPr lang="en-US" dirty="0"/>
              <a:t>gradeBook1. </a:t>
            </a:r>
            <a:r>
              <a:rPr lang="en-US" dirty="0" err="1"/>
              <a:t>setCourseName</a:t>
            </a:r>
            <a:r>
              <a:rPr lang="en-US" dirty="0"/>
              <a:t>("</a:t>
            </a:r>
            <a:r>
              <a:rPr lang="en-US" dirty="0" err="1"/>
              <a:t>oop</a:t>
            </a:r>
            <a:r>
              <a:rPr lang="en-US" dirty="0"/>
              <a:t>");</a:t>
            </a:r>
          </a:p>
          <a:p>
            <a:pPr marL="0" indent="0">
              <a:buNone/>
            </a:pPr>
            <a:r>
              <a:rPr lang="en-US" dirty="0" err="1"/>
              <a:t>cout</a:t>
            </a:r>
            <a:r>
              <a:rPr lang="en-US" dirty="0"/>
              <a:t> &lt;&lt; "gradeBook1 created for course: " &lt;&lt; gradeBook1.getCourseName()&lt;&lt; </a:t>
            </a:r>
            <a:r>
              <a:rPr lang="en-US" dirty="0" err="1"/>
              <a:t>endl</a:t>
            </a:r>
            <a:r>
              <a:rPr lang="en-US" dirty="0"/>
              <a:t>;</a:t>
            </a:r>
          </a:p>
          <a:p>
            <a:pPr marL="0" indent="0">
              <a:buNone/>
            </a:pPr>
            <a:r>
              <a:rPr lang="en-US" dirty="0"/>
              <a:t>} // end main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5527618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3A53F-E538-44D7-A721-D0A1C9DD6D08}"/>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C997A00D-59CC-481A-B21C-B7B174025654}"/>
              </a:ext>
            </a:extLst>
          </p:cNvPr>
          <p:cNvPicPr>
            <a:picLocks noGrp="1" noChangeAspect="1"/>
          </p:cNvPicPr>
          <p:nvPr>
            <p:ph idx="1"/>
          </p:nvPr>
        </p:nvPicPr>
        <p:blipFill>
          <a:blip r:embed="rId2"/>
          <a:stretch>
            <a:fillRect/>
          </a:stretch>
        </p:blipFill>
        <p:spPr>
          <a:xfrm>
            <a:off x="2590800" y="1981200"/>
            <a:ext cx="6629400" cy="3276600"/>
          </a:xfrm>
        </p:spPr>
      </p:pic>
    </p:spTree>
    <p:extLst>
      <p:ext uri="{BB962C8B-B14F-4D97-AF65-F5344CB8AC3E}">
        <p14:creationId xmlns:p14="http://schemas.microsoft.com/office/powerpoint/2010/main" val="19067978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F1EA8-E3B2-4383-90A0-D75B8D6E0DC8}"/>
              </a:ext>
            </a:extLst>
          </p:cNvPr>
          <p:cNvSpPr>
            <a:spLocks noGrp="1"/>
          </p:cNvSpPr>
          <p:nvPr>
            <p:ph type="title"/>
          </p:nvPr>
        </p:nvSpPr>
        <p:spPr/>
        <p:txBody>
          <a:bodyPr>
            <a:normAutofit fontScale="90000"/>
          </a:bodyPr>
          <a:lstStyle/>
          <a:p>
            <a:r>
              <a:rPr lang="en-US" sz="4400" b="1" dirty="0">
                <a:latin typeface="Times New Roman" panose="02020603050405020304" pitchFamily="18" charset="0"/>
                <a:cs typeface="Times New Roman" panose="02020603050405020304" pitchFamily="18" charset="0"/>
              </a:rPr>
              <a:t>Placing a Class in a Separate File for Reusability</a:t>
            </a:r>
            <a:endParaRPr lang="en-US" dirty="0"/>
          </a:p>
        </p:txBody>
      </p:sp>
      <p:sp>
        <p:nvSpPr>
          <p:cNvPr id="3" name="Content Placeholder 2">
            <a:extLst>
              <a:ext uri="{FF2B5EF4-FFF2-40B4-BE49-F238E27FC236}">
                <a16:creationId xmlns:a16="http://schemas.microsoft.com/office/drawing/2014/main" id="{2E2BE818-3ED7-4EBD-89AA-8EDA918C9560}"/>
              </a:ext>
            </a:extLst>
          </p:cNvPr>
          <p:cNvSpPr>
            <a:spLocks noGrp="1"/>
          </p:cNvSpPr>
          <p:nvPr>
            <p:ph idx="1"/>
          </p:nvPr>
        </p:nvSpPr>
        <p:spPr/>
        <p:txBody>
          <a:bodyPr>
            <a:normAutofit/>
          </a:bodyPr>
          <a:lstStyle/>
          <a:p>
            <a:pPr algn="l"/>
            <a:r>
              <a:rPr lang="en-US" sz="2800" dirty="0">
                <a:solidFill>
                  <a:srgbClr val="231F20"/>
                </a:solidFill>
                <a:latin typeface="Times New Roman" panose="02020603050405020304" pitchFamily="18" charset="0"/>
                <a:cs typeface="Times New Roman" panose="02020603050405020304" pitchFamily="18" charset="0"/>
              </a:rPr>
              <a:t>A header file such as </a:t>
            </a:r>
            <a:r>
              <a:rPr lang="en-US" sz="2800" dirty="0" err="1">
                <a:solidFill>
                  <a:srgbClr val="231F20"/>
                </a:solidFill>
                <a:latin typeface="Times New Roman" panose="02020603050405020304" pitchFamily="18" charset="0"/>
                <a:cs typeface="Times New Roman" panose="02020603050405020304" pitchFamily="18" charset="0"/>
              </a:rPr>
              <a:t>GradeBook.h</a:t>
            </a:r>
            <a:r>
              <a:rPr lang="en-US" sz="2800" dirty="0">
                <a:solidFill>
                  <a:srgbClr val="231F20"/>
                </a:solidFill>
                <a:latin typeface="Times New Roman" panose="02020603050405020304" pitchFamily="18" charset="0"/>
                <a:cs typeface="Times New Roman" panose="02020603050405020304" pitchFamily="18" charset="0"/>
              </a:rPr>
              <a:t>  cannot be used to begin program execution, because it does not contain a main function.</a:t>
            </a:r>
          </a:p>
          <a:p>
            <a:pPr marL="0" indent="0">
              <a:buNone/>
            </a:pPr>
            <a:endParaRPr lang="en-US" sz="2800" dirty="0">
              <a:solidFill>
                <a:srgbClr val="231F20"/>
              </a:solidFill>
              <a:latin typeface="Times New Roman" panose="02020603050405020304" pitchFamily="18" charset="0"/>
              <a:cs typeface="Times New Roman" panose="02020603050405020304" pitchFamily="18" charset="0"/>
            </a:endParaRPr>
          </a:p>
          <a:p>
            <a:pPr algn="l"/>
            <a:r>
              <a:rPr lang="en-US" sz="2400" dirty="0">
                <a:solidFill>
                  <a:srgbClr val="231F20"/>
                </a:solidFill>
                <a:latin typeface="Times New Roman" panose="02020603050405020304" pitchFamily="18" charset="0"/>
                <a:cs typeface="Times New Roman" panose="02020603050405020304" pitchFamily="18" charset="0"/>
              </a:rPr>
              <a:t>Line 2 instructs the C++ preprocessor to replace the directive with a copy of the contents of </a:t>
            </a:r>
            <a:r>
              <a:rPr lang="en-US" sz="2400" dirty="0" err="1">
                <a:solidFill>
                  <a:srgbClr val="231F20"/>
                </a:solidFill>
                <a:latin typeface="Times New Roman" panose="02020603050405020304" pitchFamily="18" charset="0"/>
                <a:cs typeface="Times New Roman" panose="02020603050405020304" pitchFamily="18" charset="0"/>
              </a:rPr>
              <a:t>GradeBook.h</a:t>
            </a:r>
            <a:r>
              <a:rPr lang="en-US" sz="2400" dirty="0">
                <a:solidFill>
                  <a:srgbClr val="231F20"/>
                </a:solidFill>
                <a:latin typeface="Times New Roman" panose="02020603050405020304" pitchFamily="18" charset="0"/>
                <a:cs typeface="Times New Roman" panose="02020603050405020304" pitchFamily="18" charset="0"/>
              </a:rPr>
              <a:t> (i.e., the </a:t>
            </a:r>
            <a:r>
              <a:rPr lang="en-US" sz="2400" dirty="0" err="1">
                <a:solidFill>
                  <a:srgbClr val="231F20"/>
                </a:solidFill>
                <a:latin typeface="Times New Roman" panose="02020603050405020304" pitchFamily="18" charset="0"/>
                <a:cs typeface="Times New Roman" panose="02020603050405020304" pitchFamily="18" charset="0"/>
              </a:rPr>
              <a:t>GradeBook</a:t>
            </a:r>
            <a:r>
              <a:rPr lang="en-US" sz="2400" dirty="0">
                <a:solidFill>
                  <a:srgbClr val="231F20"/>
                </a:solidFill>
                <a:latin typeface="Times New Roman" panose="02020603050405020304" pitchFamily="18" charset="0"/>
                <a:cs typeface="Times New Roman" panose="02020603050405020304" pitchFamily="18" charset="0"/>
              </a:rPr>
              <a:t> class definition) </a:t>
            </a:r>
            <a:r>
              <a:rPr lang="en-US" sz="2400" i="1" dirty="0">
                <a:solidFill>
                  <a:srgbClr val="231F20"/>
                </a:solidFill>
                <a:latin typeface="Times New Roman" panose="02020603050405020304" pitchFamily="18" charset="0"/>
                <a:cs typeface="Times New Roman" panose="02020603050405020304" pitchFamily="18" charset="0"/>
              </a:rPr>
              <a:t>before </a:t>
            </a:r>
            <a:r>
              <a:rPr lang="en-US" sz="2400" dirty="0">
                <a:solidFill>
                  <a:srgbClr val="231F20"/>
                </a:solidFill>
                <a:latin typeface="Times New Roman" panose="02020603050405020304" pitchFamily="18" charset="0"/>
                <a:cs typeface="Times New Roman" panose="02020603050405020304" pitchFamily="18" charset="0"/>
              </a:rPr>
              <a:t>the program is compiled.</a:t>
            </a:r>
          </a:p>
          <a:p>
            <a:pPr marL="0" indent="0">
              <a:buNone/>
            </a:pPr>
            <a:endParaRPr lang="en-US" sz="2400" dirty="0">
              <a:solidFill>
                <a:srgbClr val="231F20"/>
              </a:solidFill>
              <a:latin typeface="Times New Roman" panose="02020603050405020304" pitchFamily="18" charset="0"/>
              <a:cs typeface="Times New Roman" panose="02020603050405020304" pitchFamily="18" charset="0"/>
            </a:endParaRPr>
          </a:p>
          <a:p>
            <a:pPr algn="l"/>
            <a:r>
              <a:rPr lang="en-US" sz="2400" dirty="0">
                <a:solidFill>
                  <a:srgbClr val="231F20"/>
                </a:solidFill>
                <a:latin typeface="Times New Roman" panose="02020603050405020304" pitchFamily="18" charset="0"/>
                <a:cs typeface="Times New Roman" panose="02020603050405020304" pitchFamily="18" charset="0"/>
              </a:rPr>
              <a:t>When the source-code file.cpp is compiled, it now contains the </a:t>
            </a:r>
            <a:r>
              <a:rPr lang="en-US" sz="2400" dirty="0" err="1">
                <a:solidFill>
                  <a:srgbClr val="231F20"/>
                </a:solidFill>
                <a:latin typeface="Times New Roman" panose="02020603050405020304" pitchFamily="18" charset="0"/>
                <a:cs typeface="Times New Roman" panose="02020603050405020304" pitchFamily="18" charset="0"/>
              </a:rPr>
              <a:t>GradeBook</a:t>
            </a:r>
            <a:r>
              <a:rPr lang="en-US" sz="2400" dirty="0">
                <a:solidFill>
                  <a:srgbClr val="231F20"/>
                </a:solidFill>
                <a:latin typeface="Times New Roman" panose="02020603050405020304" pitchFamily="18" charset="0"/>
                <a:cs typeface="Times New Roman" panose="02020603050405020304" pitchFamily="18" charset="0"/>
              </a:rPr>
              <a:t> class definition (because of the #include),</a:t>
            </a: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224377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91AF6-995F-4504-B251-84973B2D1A5A}"/>
              </a:ext>
            </a:extLst>
          </p:cNvPr>
          <p:cNvSpPr>
            <a:spLocks noGrp="1"/>
          </p:cNvSpPr>
          <p:nvPr>
            <p:ph type="title"/>
          </p:nvPr>
        </p:nvSpPr>
        <p:spPr/>
        <p:txBody>
          <a:bodyPr>
            <a:normAutofit fontScale="90000"/>
          </a:bodyPr>
          <a:lstStyle/>
          <a:p>
            <a:r>
              <a:rPr lang="en-US" sz="4400" b="1" dirty="0">
                <a:latin typeface="Times New Roman" panose="02020603050405020304" pitchFamily="18" charset="0"/>
                <a:cs typeface="Times New Roman" panose="02020603050405020304" pitchFamily="18" charset="0"/>
              </a:rPr>
              <a:t>Placing a Class in a Separate File for Reusability</a:t>
            </a:r>
            <a:endParaRPr lang="en-US" dirty="0"/>
          </a:p>
        </p:txBody>
      </p:sp>
      <p:sp>
        <p:nvSpPr>
          <p:cNvPr id="3" name="Content Placeholder 2">
            <a:extLst>
              <a:ext uri="{FF2B5EF4-FFF2-40B4-BE49-F238E27FC236}">
                <a16:creationId xmlns:a16="http://schemas.microsoft.com/office/drawing/2014/main" id="{5C42C7CE-3EE8-494C-A7C2-6ACAF0876785}"/>
              </a:ext>
            </a:extLst>
          </p:cNvPr>
          <p:cNvSpPr>
            <a:spLocks noGrp="1"/>
          </p:cNvSpPr>
          <p:nvPr>
            <p:ph idx="1"/>
          </p:nvPr>
        </p:nvSpPr>
        <p:spPr/>
        <p:txBody>
          <a:bodyPr>
            <a:normAutofit/>
          </a:bodyPr>
          <a:lstStyle/>
          <a:p>
            <a:pPr algn="l"/>
            <a:r>
              <a:rPr lang="en-US" sz="2400" dirty="0">
                <a:solidFill>
                  <a:srgbClr val="231F20"/>
                </a:solidFill>
                <a:latin typeface="Times New Roman" panose="02020603050405020304" pitchFamily="18" charset="0"/>
                <a:cs typeface="Times New Roman" panose="02020603050405020304" pitchFamily="18" charset="0"/>
              </a:rPr>
              <a:t>Notice that the name of the </a:t>
            </a:r>
            <a:r>
              <a:rPr lang="en-US" sz="2400" dirty="0" err="1">
                <a:solidFill>
                  <a:srgbClr val="231F20"/>
                </a:solidFill>
                <a:latin typeface="Times New Roman" panose="02020603050405020304" pitchFamily="18" charset="0"/>
                <a:cs typeface="Times New Roman" panose="02020603050405020304" pitchFamily="18" charset="0"/>
              </a:rPr>
              <a:t>GradeBook.h</a:t>
            </a:r>
            <a:r>
              <a:rPr lang="en-US" sz="2400" dirty="0">
                <a:solidFill>
                  <a:srgbClr val="231F20"/>
                </a:solidFill>
                <a:latin typeface="Times New Roman" panose="02020603050405020304" pitchFamily="18" charset="0"/>
                <a:cs typeface="Times New Roman" panose="02020603050405020304" pitchFamily="18" charset="0"/>
              </a:rPr>
              <a:t> header file in line 4  is enclosed in</a:t>
            </a:r>
          </a:p>
          <a:p>
            <a:pPr algn="l"/>
            <a:r>
              <a:rPr lang="en-US" sz="2400" dirty="0">
                <a:solidFill>
                  <a:srgbClr val="231F20"/>
                </a:solidFill>
                <a:latin typeface="Times New Roman" panose="02020603050405020304" pitchFamily="18" charset="0"/>
                <a:cs typeface="Times New Roman" panose="02020603050405020304" pitchFamily="18" charset="0"/>
              </a:rPr>
              <a:t>quotes (" ") rather than angle brackets (&lt; &gt;). Normally, a program’s source-code files and</a:t>
            </a:r>
          </a:p>
          <a:p>
            <a:pPr marL="0" indent="0" algn="l">
              <a:buNone/>
            </a:pPr>
            <a:r>
              <a:rPr lang="en-US" sz="2400" dirty="0">
                <a:solidFill>
                  <a:srgbClr val="231F20"/>
                </a:solidFill>
                <a:latin typeface="Times New Roman" panose="02020603050405020304" pitchFamily="18" charset="0"/>
                <a:cs typeface="Times New Roman" panose="02020603050405020304" pitchFamily="18" charset="0"/>
              </a:rPr>
              <a:t> user-defined header files are placed in the same directory. When the preprocessor encounters a header file name in quotes, it attempts to locate the header file in the same directory as the file in which the #include directive appears</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63385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Validation/Validity Checking</a:t>
            </a:r>
          </a:p>
        </p:txBody>
      </p:sp>
      <p:sp>
        <p:nvSpPr>
          <p:cNvPr id="3" name="Content Placeholder 2"/>
          <p:cNvSpPr>
            <a:spLocks noGrp="1"/>
          </p:cNvSpPr>
          <p:nvPr>
            <p:ph idx="1"/>
          </p:nvPr>
        </p:nvSpPr>
        <p:spPr/>
        <p:txBody>
          <a:bodyPr/>
          <a:lstStyle/>
          <a:p>
            <a:r>
              <a:rPr lang="en-US" dirty="0"/>
              <a:t>Data validation is performed to ensure that class members are provided data in “</a:t>
            </a:r>
            <a:r>
              <a:rPr lang="en-US" i="1" dirty="0"/>
              <a:t>correct format”</a:t>
            </a:r>
          </a:p>
          <a:p>
            <a:endParaRPr lang="en-US" i="1" dirty="0"/>
          </a:p>
          <a:p>
            <a:r>
              <a:rPr lang="en-US" dirty="0"/>
              <a:t>Validation rules vary according to requirements</a:t>
            </a:r>
          </a:p>
          <a:p>
            <a:endParaRPr lang="en-US" dirty="0"/>
          </a:p>
          <a:p>
            <a:r>
              <a:rPr lang="en-US" dirty="0"/>
              <a:t>Where to perform </a:t>
            </a:r>
            <a:r>
              <a:rPr lang="en-US" i="1" dirty="0"/>
              <a:t>validation</a:t>
            </a:r>
            <a:r>
              <a:rPr lang="en-US" dirty="0"/>
              <a:t>?</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Validation/Validity Checking</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a:t>void setCourseName(string name) </a:t>
            </a:r>
            <a:r>
              <a:rPr lang="en-US" b="1" dirty="0">
                <a:solidFill>
                  <a:schemeClr val="bg1">
                    <a:lumMod val="75000"/>
                  </a:schemeClr>
                </a:solidFill>
              </a:rPr>
              <a:t>// a setter function</a:t>
            </a:r>
          </a:p>
          <a:p>
            <a:pPr>
              <a:buNone/>
            </a:pPr>
            <a:r>
              <a:rPr lang="en-US" b="1" dirty="0"/>
              <a:t>{</a:t>
            </a:r>
          </a:p>
          <a:p>
            <a:pPr>
              <a:buNone/>
            </a:pPr>
            <a:r>
              <a:rPr lang="en-US" b="1" dirty="0"/>
              <a:t>	</a:t>
            </a:r>
            <a:r>
              <a:rPr lang="en-US" b="1" dirty="0">
                <a:solidFill>
                  <a:srgbClr val="FF0000"/>
                </a:solidFill>
              </a:rPr>
              <a:t>if</a:t>
            </a:r>
            <a:r>
              <a:rPr lang="en-US" b="1" dirty="0"/>
              <a:t> ( name.length() </a:t>
            </a:r>
            <a:r>
              <a:rPr lang="en-US" b="1" dirty="0">
                <a:solidFill>
                  <a:srgbClr val="FF0000"/>
                </a:solidFill>
              </a:rPr>
              <a:t>&lt;= 25</a:t>
            </a:r>
            <a:r>
              <a:rPr lang="en-US" b="1" dirty="0"/>
              <a:t> )</a:t>
            </a:r>
          </a:p>
          <a:p>
            <a:pPr>
              <a:buNone/>
            </a:pPr>
            <a:r>
              <a:rPr lang="en-US" b="1" dirty="0"/>
              <a:t>		courseName = name;</a:t>
            </a:r>
          </a:p>
          <a:p>
            <a:pPr>
              <a:buNone/>
            </a:pPr>
            <a:r>
              <a:rPr lang="en-US" b="1" dirty="0"/>
              <a:t>	</a:t>
            </a:r>
            <a:r>
              <a:rPr lang="en-US" b="1" dirty="0">
                <a:solidFill>
                  <a:srgbClr val="FF0000"/>
                </a:solidFill>
              </a:rPr>
              <a:t>if</a:t>
            </a:r>
            <a:r>
              <a:rPr lang="en-US" b="1" dirty="0"/>
              <a:t> ( name.length() </a:t>
            </a:r>
            <a:r>
              <a:rPr lang="en-US" b="1" dirty="0">
                <a:solidFill>
                  <a:srgbClr val="FF0000"/>
                </a:solidFill>
              </a:rPr>
              <a:t>&gt; 25 </a:t>
            </a:r>
            <a:r>
              <a:rPr lang="en-US" b="1" dirty="0"/>
              <a:t>)</a:t>
            </a:r>
          </a:p>
          <a:p>
            <a:pPr>
              <a:buNone/>
            </a:pPr>
            <a:r>
              <a:rPr lang="en-US" b="1" dirty="0"/>
              <a:t>	{</a:t>
            </a:r>
          </a:p>
          <a:p>
            <a:pPr>
              <a:buNone/>
            </a:pPr>
            <a:r>
              <a:rPr lang="en-US" b="1" dirty="0"/>
              <a:t>		courseName = name.substr( 0, 25 );</a:t>
            </a:r>
          </a:p>
          <a:p>
            <a:pPr>
              <a:buNone/>
            </a:pPr>
            <a:r>
              <a:rPr lang="en-US" b="1" dirty="0"/>
              <a:t>		cout &lt;&lt; "Name exceeds max length (25)“ &lt;&lt; endl;</a:t>
            </a:r>
          </a:p>
          <a:p>
            <a:pPr>
              <a:buNone/>
            </a:pPr>
            <a:r>
              <a:rPr lang="en-US" b="1" dirty="0"/>
              <a:t>	}</a:t>
            </a:r>
          </a:p>
          <a:p>
            <a:pPr>
              <a:buNone/>
            </a:pPr>
            <a:r>
              <a:rPr lang="en-US" b="1" dirty="0"/>
              <a:t>}</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Separating interface from implementation</a:t>
            </a:r>
          </a:p>
        </p:txBody>
      </p:sp>
      <p:sp>
        <p:nvSpPr>
          <p:cNvPr id="3" name="Content Placeholder 2"/>
          <p:cNvSpPr>
            <a:spLocks noGrp="1"/>
          </p:cNvSpPr>
          <p:nvPr>
            <p:ph idx="1"/>
          </p:nvPr>
        </p:nvSpPr>
        <p:spPr/>
        <p:txBody>
          <a:bodyPr/>
          <a:lstStyle/>
          <a:p>
            <a:r>
              <a:rPr lang="en-US" dirty="0"/>
              <a:t>It’s a good practice to define member functions </a:t>
            </a:r>
            <a:r>
              <a:rPr lang="en-US" i="1" dirty="0"/>
              <a:t>outside</a:t>
            </a:r>
            <a:r>
              <a:rPr lang="en-US" dirty="0"/>
              <a:t> class definition</a:t>
            </a:r>
          </a:p>
          <a:p>
            <a:endParaRPr lang="en-US" dirty="0"/>
          </a:p>
          <a:p>
            <a:r>
              <a:rPr lang="en-US" dirty="0"/>
              <a:t>Implementation details can be hidden from client code</a:t>
            </a:r>
          </a:p>
          <a:p>
            <a:endParaRPr lang="en-US" dirty="0"/>
          </a:p>
          <a:p>
            <a:r>
              <a:rPr lang="en-US" dirty="0"/>
              <a:t>Do not write client code that depends on class’ implementation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2866" y="3939526"/>
            <a:ext cx="3276600" cy="140017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7442" y="1433512"/>
            <a:ext cx="3514725" cy="12954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46040" y="4808142"/>
            <a:ext cx="3152775" cy="14478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8303" y="1619249"/>
            <a:ext cx="2524125" cy="1809750"/>
          </a:xfrm>
          <a:prstGeom prst="rect">
            <a:avLst/>
          </a:prstGeom>
        </p:spPr>
      </p:pic>
      <p:sp>
        <p:nvSpPr>
          <p:cNvPr id="8" name="Explosion 1 7"/>
          <p:cNvSpPr/>
          <p:nvPr/>
        </p:nvSpPr>
        <p:spPr>
          <a:xfrm>
            <a:off x="3093785" y="1871626"/>
            <a:ext cx="4868214" cy="3520431"/>
          </a:xfrm>
          <a:prstGeom prst="irregularSeal1">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4000" dirty="0">
                <a:ln w="0"/>
                <a:solidFill>
                  <a:schemeClr val="bg1"/>
                </a:solidFill>
                <a:effectLst>
                  <a:outerShdw blurRad="38100" dist="25400" dir="5400000" algn="ctr" rotWithShape="0">
                    <a:srgbClr val="6E747A">
                      <a:alpha val="43000"/>
                    </a:srgbClr>
                  </a:outerShdw>
                </a:effectLst>
              </a:rPr>
              <a:t>FISH</a:t>
            </a:r>
            <a:endParaRPr lang="en-US" dirty="0">
              <a:solidFill>
                <a:schemeClr val="bg1"/>
              </a:solidFill>
            </a:endParaRPr>
          </a:p>
        </p:txBody>
      </p:sp>
    </p:spTree>
    <p:extLst>
      <p:ext uri="{BB962C8B-B14F-4D97-AF65-F5344CB8AC3E}">
        <p14:creationId xmlns:p14="http://schemas.microsoft.com/office/powerpoint/2010/main" val="2366249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Separating interface from implementation</a:t>
            </a:r>
            <a:endParaRPr lang="en-US" dirty="0"/>
          </a:p>
        </p:txBody>
      </p:sp>
      <p:sp>
        <p:nvSpPr>
          <p:cNvPr id="3" name="Content Placeholder 2"/>
          <p:cNvSpPr>
            <a:spLocks noGrp="1"/>
          </p:cNvSpPr>
          <p:nvPr>
            <p:ph idx="1"/>
          </p:nvPr>
        </p:nvSpPr>
        <p:spPr/>
        <p:txBody>
          <a:bodyPr>
            <a:normAutofit/>
          </a:bodyPr>
          <a:lstStyle/>
          <a:p>
            <a:pPr>
              <a:buNone/>
            </a:pPr>
            <a:r>
              <a:rPr lang="en-US" b="1" dirty="0"/>
              <a:t>// </a:t>
            </a:r>
            <a:r>
              <a:rPr lang="en-US" b="1" dirty="0" err="1"/>
              <a:t>A.h</a:t>
            </a:r>
            <a:endParaRPr lang="en-US" b="1" dirty="0"/>
          </a:p>
          <a:p>
            <a:pPr>
              <a:buNone/>
            </a:pPr>
            <a:r>
              <a:rPr lang="en-US" b="1" dirty="0"/>
              <a:t>class A{</a:t>
            </a:r>
          </a:p>
          <a:p>
            <a:pPr>
              <a:buNone/>
            </a:pPr>
            <a:r>
              <a:rPr lang="en-US" b="1" dirty="0"/>
              <a:t>	public:</a:t>
            </a:r>
          </a:p>
          <a:p>
            <a:pPr>
              <a:buNone/>
            </a:pPr>
            <a:r>
              <a:rPr lang="en-US" b="1" dirty="0"/>
              <a:t>	</a:t>
            </a:r>
            <a:r>
              <a:rPr lang="en-US" b="1" dirty="0" err="1"/>
              <a:t>int</a:t>
            </a:r>
            <a:r>
              <a:rPr lang="en-US" b="1" dirty="0"/>
              <a:t> a;</a:t>
            </a:r>
          </a:p>
          <a:p>
            <a:pPr>
              <a:buNone/>
            </a:pPr>
            <a:r>
              <a:rPr lang="en-US" b="1" dirty="0"/>
              <a:t>	void </a:t>
            </a:r>
            <a:r>
              <a:rPr lang="en-US" b="1" dirty="0" err="1"/>
              <a:t>getA</a:t>
            </a:r>
            <a:r>
              <a:rPr lang="en-US" b="1" dirty="0"/>
              <a:t>();</a:t>
            </a:r>
          </a:p>
          <a:p>
            <a:pPr>
              <a:buNone/>
            </a:pPr>
            <a:r>
              <a:rPr lang="en-US" b="1" dirty="0"/>
              <a:t>	</a:t>
            </a:r>
          </a:p>
          <a:p>
            <a:pPr>
              <a:buNone/>
            </a:pPr>
            <a:r>
              <a:rPr lang="en-US" b="1" dirty="0"/>
              <a:t>	};</a:t>
            </a:r>
          </a:p>
          <a:p>
            <a:pPr>
              <a:buNone/>
            </a:pPr>
            <a:endParaRPr lang="en-US" b="1"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Separating interface from implementation</a:t>
            </a:r>
            <a:endParaRPr lang="en-US" dirty="0"/>
          </a:p>
        </p:txBody>
      </p:sp>
      <p:sp>
        <p:nvSpPr>
          <p:cNvPr id="3" name="Content Placeholder 2"/>
          <p:cNvSpPr>
            <a:spLocks noGrp="1"/>
          </p:cNvSpPr>
          <p:nvPr>
            <p:ph idx="1"/>
          </p:nvPr>
        </p:nvSpPr>
        <p:spPr>
          <a:xfrm>
            <a:off x="610889" y="2022230"/>
            <a:ext cx="9720073" cy="4023360"/>
          </a:xfrm>
        </p:spPr>
        <p:txBody>
          <a:bodyPr>
            <a:normAutofit lnSpcReduction="10000"/>
          </a:bodyPr>
          <a:lstStyle/>
          <a:p>
            <a:pPr>
              <a:buNone/>
            </a:pPr>
            <a:r>
              <a:rPr lang="en-US" b="1" dirty="0"/>
              <a:t>//B.cpp</a:t>
            </a:r>
          </a:p>
          <a:p>
            <a:pPr>
              <a:buNone/>
            </a:pPr>
            <a:r>
              <a:rPr lang="en-US" b="1" dirty="0"/>
              <a:t>#include &lt;</a:t>
            </a:r>
            <a:r>
              <a:rPr lang="en-US" b="1" dirty="0" err="1"/>
              <a:t>iostream</a:t>
            </a:r>
            <a:r>
              <a:rPr lang="en-US" b="1" dirty="0"/>
              <a:t>&gt;</a:t>
            </a:r>
          </a:p>
          <a:p>
            <a:pPr>
              <a:buNone/>
            </a:pPr>
            <a:r>
              <a:rPr lang="en-US" b="1" dirty="0"/>
              <a:t>#include "</a:t>
            </a:r>
            <a:r>
              <a:rPr lang="en-US" b="1" dirty="0" err="1"/>
              <a:t>A.h</a:t>
            </a:r>
            <a:r>
              <a:rPr lang="en-US" b="1" dirty="0"/>
              <a:t>"</a:t>
            </a:r>
          </a:p>
          <a:p>
            <a:pPr>
              <a:buNone/>
            </a:pPr>
            <a:r>
              <a:rPr lang="en-US" b="1" dirty="0"/>
              <a:t>using namespace </a:t>
            </a:r>
            <a:r>
              <a:rPr lang="en-US" b="1" dirty="0" err="1"/>
              <a:t>std</a:t>
            </a:r>
            <a:r>
              <a:rPr lang="en-US" b="1" dirty="0"/>
              <a:t>;</a:t>
            </a:r>
          </a:p>
          <a:p>
            <a:pPr>
              <a:buNone/>
            </a:pPr>
            <a:r>
              <a:rPr lang="en-US" b="1" dirty="0"/>
              <a:t>void A::getA()</a:t>
            </a:r>
          </a:p>
          <a:p>
            <a:pPr>
              <a:buNone/>
            </a:pPr>
            <a:r>
              <a:rPr lang="en-US" b="1" dirty="0"/>
              <a:t>{</a:t>
            </a:r>
          </a:p>
          <a:p>
            <a:pPr>
              <a:buNone/>
            </a:pPr>
            <a:r>
              <a:rPr lang="en-US" b="1" dirty="0"/>
              <a:t>	a = 10;</a:t>
            </a:r>
          </a:p>
          <a:p>
            <a:pPr>
              <a:buNone/>
            </a:pPr>
            <a:r>
              <a:rPr lang="en-US" b="1" dirty="0"/>
              <a:t>	</a:t>
            </a:r>
            <a:r>
              <a:rPr lang="en-US" b="1" dirty="0" err="1"/>
              <a:t>cout</a:t>
            </a:r>
            <a:r>
              <a:rPr lang="en-US" b="1" dirty="0"/>
              <a:t> &lt;&lt;  a;</a:t>
            </a:r>
          </a:p>
          <a:p>
            <a:pPr>
              <a:buNone/>
            </a:pPr>
            <a:r>
              <a:rPr lang="en-US" b="1" dirty="0"/>
              <a:t>}</a:t>
            </a:r>
          </a:p>
          <a:p>
            <a:pPr>
              <a:buNone/>
            </a:pPr>
            <a:endParaRPr lang="en-US" b="1"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Separating interface from implementation</a:t>
            </a:r>
            <a:endParaRPr lang="en-US" dirty="0"/>
          </a:p>
        </p:txBody>
      </p:sp>
      <p:sp>
        <p:nvSpPr>
          <p:cNvPr id="3" name="Content Placeholder 2"/>
          <p:cNvSpPr>
            <a:spLocks noGrp="1"/>
          </p:cNvSpPr>
          <p:nvPr>
            <p:ph idx="1"/>
          </p:nvPr>
        </p:nvSpPr>
        <p:spPr/>
        <p:txBody>
          <a:bodyPr>
            <a:normAutofit/>
          </a:bodyPr>
          <a:lstStyle/>
          <a:p>
            <a:r>
              <a:rPr lang="en-US" dirty="0"/>
              <a:t>//Test.cpp</a:t>
            </a:r>
          </a:p>
          <a:p>
            <a:r>
              <a:rPr lang="en-US" dirty="0"/>
              <a:t>//place all files within same project</a:t>
            </a:r>
          </a:p>
          <a:p>
            <a:r>
              <a:rPr lang="en-US" dirty="0"/>
              <a:t>#include "</a:t>
            </a:r>
            <a:r>
              <a:rPr lang="en-US" dirty="0" err="1"/>
              <a:t>A.h</a:t>
            </a:r>
            <a:r>
              <a:rPr lang="en-US" dirty="0"/>
              <a:t>"</a:t>
            </a:r>
          </a:p>
          <a:p>
            <a:pPr marL="0" indent="0">
              <a:buNone/>
            </a:pPr>
            <a:r>
              <a:rPr lang="en-US" dirty="0" err="1"/>
              <a:t>int</a:t>
            </a:r>
            <a:r>
              <a:rPr lang="en-US" dirty="0"/>
              <a:t> main(){</a:t>
            </a:r>
          </a:p>
          <a:p>
            <a:r>
              <a:rPr lang="en-US" dirty="0"/>
              <a:t>	A c;</a:t>
            </a:r>
          </a:p>
          <a:p>
            <a:r>
              <a:rPr lang="en-US" dirty="0"/>
              <a:t>	</a:t>
            </a:r>
            <a:r>
              <a:rPr lang="en-US" dirty="0" err="1"/>
              <a:t>c.getA</a:t>
            </a:r>
            <a:r>
              <a:rPr lang="en-US" dirty="0"/>
              <a:t>();</a:t>
            </a:r>
          </a:p>
          <a:p>
            <a:endParaRPr lang="en-US" dirty="0"/>
          </a:p>
          <a:p>
            <a:r>
              <a:rPr lang="en-US" dirty="0"/>
              <a:t>}</a:t>
            </a:r>
          </a:p>
        </p:txBody>
      </p:sp>
      <mc:AlternateContent xmlns:mc="http://schemas.openxmlformats.org/markup-compatibility/2006" xmlns:p14="http://schemas.microsoft.com/office/powerpoint/2010/main">
        <mc:Choice Requires="p14">
          <p:contentPart p14:bwMode="auto" r:id="rId2">
            <p14:nvContentPartPr>
              <p14:cNvPr id="11" name="Ink 10">
                <a:extLst>
                  <a:ext uri="{FF2B5EF4-FFF2-40B4-BE49-F238E27FC236}">
                    <a16:creationId xmlns:a16="http://schemas.microsoft.com/office/drawing/2014/main" id="{7D53B79C-D11A-01D4-5640-857AF73CB534}"/>
                  </a:ext>
                </a:extLst>
              </p14:cNvPr>
              <p14:cNvContentPartPr/>
              <p14:nvPr/>
            </p14:nvContentPartPr>
            <p14:xfrm>
              <a:off x="8577037" y="2724393"/>
              <a:ext cx="1564200" cy="828720"/>
            </p14:xfrm>
          </p:contentPart>
        </mc:Choice>
        <mc:Fallback xmlns="">
          <p:pic>
            <p:nvPicPr>
              <p:cNvPr id="11" name="Ink 10">
                <a:extLst>
                  <a:ext uri="{FF2B5EF4-FFF2-40B4-BE49-F238E27FC236}">
                    <a16:creationId xmlns:a16="http://schemas.microsoft.com/office/drawing/2014/main" id="{7D53B79C-D11A-01D4-5640-857AF73CB534}"/>
                  </a:ext>
                </a:extLst>
              </p:cNvPr>
              <p:cNvPicPr/>
              <p:nvPr/>
            </p:nvPicPr>
            <p:blipFill>
              <a:blip r:embed="rId3"/>
              <a:stretch>
                <a:fillRect/>
              </a:stretch>
            </p:blipFill>
            <p:spPr>
              <a:xfrm>
                <a:off x="8541037" y="2688393"/>
                <a:ext cx="1635840" cy="9003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8B38F033-BF50-FF2C-262E-0FFD9F688333}"/>
                  </a:ext>
                </a:extLst>
              </p14:cNvPr>
              <p14:cNvContentPartPr/>
              <p14:nvPr/>
            </p14:nvContentPartPr>
            <p14:xfrm>
              <a:off x="7797277" y="3361233"/>
              <a:ext cx="267120" cy="227160"/>
            </p14:xfrm>
          </p:contentPart>
        </mc:Choice>
        <mc:Fallback xmlns="">
          <p:pic>
            <p:nvPicPr>
              <p:cNvPr id="13" name="Ink 12">
                <a:extLst>
                  <a:ext uri="{FF2B5EF4-FFF2-40B4-BE49-F238E27FC236}">
                    <a16:creationId xmlns:a16="http://schemas.microsoft.com/office/drawing/2014/main" id="{8B38F033-BF50-FF2C-262E-0FFD9F688333}"/>
                  </a:ext>
                </a:extLst>
              </p:cNvPr>
              <p:cNvPicPr/>
              <p:nvPr/>
            </p:nvPicPr>
            <p:blipFill>
              <a:blip r:embed="rId5"/>
              <a:stretch>
                <a:fillRect/>
              </a:stretch>
            </p:blipFill>
            <p:spPr>
              <a:xfrm>
                <a:off x="7761277" y="3325233"/>
                <a:ext cx="338760" cy="2988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1" name="Ink 20">
                <a:extLst>
                  <a:ext uri="{FF2B5EF4-FFF2-40B4-BE49-F238E27FC236}">
                    <a16:creationId xmlns:a16="http://schemas.microsoft.com/office/drawing/2014/main" id="{CB60F18D-F820-E907-61E8-FC5B15CC89EB}"/>
                  </a:ext>
                </a:extLst>
              </p14:cNvPr>
              <p14:cNvContentPartPr/>
              <p14:nvPr/>
            </p14:nvContentPartPr>
            <p14:xfrm>
              <a:off x="9572797" y="3469233"/>
              <a:ext cx="368640" cy="309240"/>
            </p14:xfrm>
          </p:contentPart>
        </mc:Choice>
        <mc:Fallback xmlns="">
          <p:pic>
            <p:nvPicPr>
              <p:cNvPr id="21" name="Ink 20">
                <a:extLst>
                  <a:ext uri="{FF2B5EF4-FFF2-40B4-BE49-F238E27FC236}">
                    <a16:creationId xmlns:a16="http://schemas.microsoft.com/office/drawing/2014/main" id="{CB60F18D-F820-E907-61E8-FC5B15CC89EB}"/>
                  </a:ext>
                </a:extLst>
              </p:cNvPr>
              <p:cNvPicPr/>
              <p:nvPr/>
            </p:nvPicPr>
            <p:blipFill>
              <a:blip r:embed="rId7"/>
              <a:stretch>
                <a:fillRect/>
              </a:stretch>
            </p:blipFill>
            <p:spPr>
              <a:xfrm>
                <a:off x="9537157" y="3433593"/>
                <a:ext cx="440280" cy="380880"/>
              </a:xfrm>
              <a:prstGeom prst="rect">
                <a:avLst/>
              </a:prstGeom>
            </p:spPr>
          </p:pic>
        </mc:Fallback>
      </mc:AlternateContent>
      <p:grpSp>
        <p:nvGrpSpPr>
          <p:cNvPr id="62" name="Group 61">
            <a:extLst>
              <a:ext uri="{FF2B5EF4-FFF2-40B4-BE49-F238E27FC236}">
                <a16:creationId xmlns:a16="http://schemas.microsoft.com/office/drawing/2014/main" id="{DEF4D4CF-EE8E-8AA4-B948-8CE9DB8C5942}"/>
              </a:ext>
            </a:extLst>
          </p:cNvPr>
          <p:cNvGrpSpPr/>
          <p:nvPr/>
        </p:nvGrpSpPr>
        <p:grpSpPr>
          <a:xfrm>
            <a:off x="8323237" y="2052633"/>
            <a:ext cx="3777480" cy="3619800"/>
            <a:chOff x="8323237" y="2052633"/>
            <a:chExt cx="3777480" cy="3619800"/>
          </a:xfrm>
        </p:grpSpPr>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6D9AB1AE-F3F8-16AF-5F11-D51E07241194}"/>
                    </a:ext>
                  </a:extLst>
                </p14:cNvPr>
                <p14:cNvContentPartPr/>
                <p14:nvPr/>
              </p14:nvContentPartPr>
              <p14:xfrm>
                <a:off x="8323237" y="4390113"/>
                <a:ext cx="295200" cy="269280"/>
              </p14:xfrm>
            </p:contentPart>
          </mc:Choice>
          <mc:Fallback xmlns="">
            <p:pic>
              <p:nvPicPr>
                <p:cNvPr id="14" name="Ink 13">
                  <a:extLst>
                    <a:ext uri="{FF2B5EF4-FFF2-40B4-BE49-F238E27FC236}">
                      <a16:creationId xmlns:a16="http://schemas.microsoft.com/office/drawing/2014/main" id="{6D9AB1AE-F3F8-16AF-5F11-D51E07241194}"/>
                    </a:ext>
                  </a:extLst>
                </p:cNvPr>
                <p:cNvPicPr/>
                <p:nvPr/>
              </p:nvPicPr>
              <p:blipFill>
                <a:blip r:embed="rId9"/>
                <a:stretch>
                  <a:fillRect/>
                </a:stretch>
              </p:blipFill>
              <p:spPr>
                <a:xfrm>
                  <a:off x="8287597" y="4354473"/>
                  <a:ext cx="366840" cy="3409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5" name="Ink 14">
                  <a:extLst>
                    <a:ext uri="{FF2B5EF4-FFF2-40B4-BE49-F238E27FC236}">
                      <a16:creationId xmlns:a16="http://schemas.microsoft.com/office/drawing/2014/main" id="{6E439652-B5F0-5BDD-05DF-94CA29761D81}"/>
                    </a:ext>
                  </a:extLst>
                </p14:cNvPr>
                <p14:cNvContentPartPr/>
                <p14:nvPr/>
              </p14:nvContentPartPr>
              <p14:xfrm>
                <a:off x="8377597" y="4311273"/>
                <a:ext cx="225720" cy="378360"/>
              </p14:xfrm>
            </p:contentPart>
          </mc:Choice>
          <mc:Fallback xmlns="">
            <p:pic>
              <p:nvPicPr>
                <p:cNvPr id="15" name="Ink 14">
                  <a:extLst>
                    <a:ext uri="{FF2B5EF4-FFF2-40B4-BE49-F238E27FC236}">
                      <a16:creationId xmlns:a16="http://schemas.microsoft.com/office/drawing/2014/main" id="{6E439652-B5F0-5BDD-05DF-94CA29761D81}"/>
                    </a:ext>
                  </a:extLst>
                </p:cNvPr>
                <p:cNvPicPr/>
                <p:nvPr/>
              </p:nvPicPr>
              <p:blipFill>
                <a:blip r:embed="rId11"/>
                <a:stretch>
                  <a:fillRect/>
                </a:stretch>
              </p:blipFill>
              <p:spPr>
                <a:xfrm>
                  <a:off x="8341597" y="4275273"/>
                  <a:ext cx="297360" cy="450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7" name="Ink 16">
                  <a:extLst>
                    <a:ext uri="{FF2B5EF4-FFF2-40B4-BE49-F238E27FC236}">
                      <a16:creationId xmlns:a16="http://schemas.microsoft.com/office/drawing/2014/main" id="{B0860DE3-0185-8FBF-D7C5-9DB3B27C8EE3}"/>
                    </a:ext>
                  </a:extLst>
                </p14:cNvPr>
                <p14:cNvContentPartPr/>
                <p14:nvPr/>
              </p14:nvContentPartPr>
              <p14:xfrm>
                <a:off x="9013717" y="3900153"/>
                <a:ext cx="330840" cy="581760"/>
              </p14:xfrm>
            </p:contentPart>
          </mc:Choice>
          <mc:Fallback xmlns="">
            <p:pic>
              <p:nvPicPr>
                <p:cNvPr id="17" name="Ink 16">
                  <a:extLst>
                    <a:ext uri="{FF2B5EF4-FFF2-40B4-BE49-F238E27FC236}">
                      <a16:creationId xmlns:a16="http://schemas.microsoft.com/office/drawing/2014/main" id="{B0860DE3-0185-8FBF-D7C5-9DB3B27C8EE3}"/>
                    </a:ext>
                  </a:extLst>
                </p:cNvPr>
                <p:cNvPicPr/>
                <p:nvPr/>
              </p:nvPicPr>
              <p:blipFill>
                <a:blip r:embed="rId13"/>
                <a:stretch>
                  <a:fillRect/>
                </a:stretch>
              </p:blipFill>
              <p:spPr>
                <a:xfrm>
                  <a:off x="8977717" y="3864153"/>
                  <a:ext cx="402480" cy="6534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9" name="Ink 18">
                  <a:extLst>
                    <a:ext uri="{FF2B5EF4-FFF2-40B4-BE49-F238E27FC236}">
                      <a16:creationId xmlns:a16="http://schemas.microsoft.com/office/drawing/2014/main" id="{45DD583D-8731-075A-A069-02836EEDCCF0}"/>
                    </a:ext>
                  </a:extLst>
                </p14:cNvPr>
                <p14:cNvContentPartPr/>
                <p14:nvPr/>
              </p14:nvContentPartPr>
              <p14:xfrm>
                <a:off x="9360757" y="3463473"/>
                <a:ext cx="655920" cy="595800"/>
              </p14:xfrm>
            </p:contentPart>
          </mc:Choice>
          <mc:Fallback xmlns="">
            <p:pic>
              <p:nvPicPr>
                <p:cNvPr id="19" name="Ink 18">
                  <a:extLst>
                    <a:ext uri="{FF2B5EF4-FFF2-40B4-BE49-F238E27FC236}">
                      <a16:creationId xmlns:a16="http://schemas.microsoft.com/office/drawing/2014/main" id="{45DD583D-8731-075A-A069-02836EEDCCF0}"/>
                    </a:ext>
                  </a:extLst>
                </p:cNvPr>
                <p:cNvPicPr/>
                <p:nvPr/>
              </p:nvPicPr>
              <p:blipFill>
                <a:blip r:embed="rId15"/>
                <a:stretch>
                  <a:fillRect/>
                </a:stretch>
              </p:blipFill>
              <p:spPr>
                <a:xfrm>
                  <a:off x="9324757" y="3427833"/>
                  <a:ext cx="727560" cy="6674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 name="Ink 3">
                  <a:extLst>
                    <a:ext uri="{FF2B5EF4-FFF2-40B4-BE49-F238E27FC236}">
                      <a16:creationId xmlns:a16="http://schemas.microsoft.com/office/drawing/2014/main" id="{6375FAC8-40F6-A9AC-0CA1-E851244AE206}"/>
                    </a:ext>
                  </a:extLst>
                </p14:cNvPr>
                <p14:cNvContentPartPr/>
                <p14:nvPr/>
              </p14:nvContentPartPr>
              <p14:xfrm>
                <a:off x="8366077" y="2856513"/>
                <a:ext cx="325080" cy="328680"/>
              </p14:xfrm>
            </p:contentPart>
          </mc:Choice>
          <mc:Fallback xmlns="">
            <p:pic>
              <p:nvPicPr>
                <p:cNvPr id="4" name="Ink 3">
                  <a:extLst>
                    <a:ext uri="{FF2B5EF4-FFF2-40B4-BE49-F238E27FC236}">
                      <a16:creationId xmlns:a16="http://schemas.microsoft.com/office/drawing/2014/main" id="{6375FAC8-40F6-A9AC-0CA1-E851244AE206}"/>
                    </a:ext>
                  </a:extLst>
                </p:cNvPr>
                <p:cNvPicPr/>
                <p:nvPr/>
              </p:nvPicPr>
              <p:blipFill>
                <a:blip r:embed="rId17"/>
                <a:stretch>
                  <a:fillRect/>
                </a:stretch>
              </p:blipFill>
              <p:spPr>
                <a:xfrm>
                  <a:off x="8330437" y="2820873"/>
                  <a:ext cx="396720" cy="4003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5" name="Ink 4">
                  <a:extLst>
                    <a:ext uri="{FF2B5EF4-FFF2-40B4-BE49-F238E27FC236}">
                      <a16:creationId xmlns:a16="http://schemas.microsoft.com/office/drawing/2014/main" id="{A83D4F6B-4E90-38EC-42D7-197F84B79D36}"/>
                    </a:ext>
                  </a:extLst>
                </p14:cNvPr>
                <p14:cNvContentPartPr/>
                <p14:nvPr/>
              </p14:nvContentPartPr>
              <p14:xfrm>
                <a:off x="8858557" y="2662833"/>
                <a:ext cx="74880" cy="87480"/>
              </p14:xfrm>
            </p:contentPart>
          </mc:Choice>
          <mc:Fallback xmlns="">
            <p:pic>
              <p:nvPicPr>
                <p:cNvPr id="5" name="Ink 4">
                  <a:extLst>
                    <a:ext uri="{FF2B5EF4-FFF2-40B4-BE49-F238E27FC236}">
                      <a16:creationId xmlns:a16="http://schemas.microsoft.com/office/drawing/2014/main" id="{A83D4F6B-4E90-38EC-42D7-197F84B79D36}"/>
                    </a:ext>
                  </a:extLst>
                </p:cNvPr>
                <p:cNvPicPr/>
                <p:nvPr/>
              </p:nvPicPr>
              <p:blipFill>
                <a:blip r:embed="rId19"/>
                <a:stretch>
                  <a:fillRect/>
                </a:stretch>
              </p:blipFill>
              <p:spPr>
                <a:xfrm>
                  <a:off x="8822917" y="2627193"/>
                  <a:ext cx="14652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6" name="Ink 5">
                  <a:extLst>
                    <a:ext uri="{FF2B5EF4-FFF2-40B4-BE49-F238E27FC236}">
                      <a16:creationId xmlns:a16="http://schemas.microsoft.com/office/drawing/2014/main" id="{F923E906-1786-82DB-9D8A-C984DEA58F9B}"/>
                    </a:ext>
                  </a:extLst>
                </p14:cNvPr>
                <p14:cNvContentPartPr/>
                <p14:nvPr/>
              </p14:nvContentPartPr>
              <p14:xfrm>
                <a:off x="9032437" y="2871273"/>
                <a:ext cx="48240" cy="72000"/>
              </p14:xfrm>
            </p:contentPart>
          </mc:Choice>
          <mc:Fallback xmlns="">
            <p:pic>
              <p:nvPicPr>
                <p:cNvPr id="6" name="Ink 5">
                  <a:extLst>
                    <a:ext uri="{FF2B5EF4-FFF2-40B4-BE49-F238E27FC236}">
                      <a16:creationId xmlns:a16="http://schemas.microsoft.com/office/drawing/2014/main" id="{F923E906-1786-82DB-9D8A-C984DEA58F9B}"/>
                    </a:ext>
                  </a:extLst>
                </p:cNvPr>
                <p:cNvPicPr/>
                <p:nvPr/>
              </p:nvPicPr>
              <p:blipFill>
                <a:blip r:embed="rId21"/>
                <a:stretch>
                  <a:fillRect/>
                </a:stretch>
              </p:blipFill>
              <p:spPr>
                <a:xfrm>
                  <a:off x="8996797" y="2835633"/>
                  <a:ext cx="119880" cy="1436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7" name="Ink 6">
                  <a:extLst>
                    <a:ext uri="{FF2B5EF4-FFF2-40B4-BE49-F238E27FC236}">
                      <a16:creationId xmlns:a16="http://schemas.microsoft.com/office/drawing/2014/main" id="{968D66AE-C48D-4C7D-FDCD-F0D403F09E6C}"/>
                    </a:ext>
                  </a:extLst>
                </p14:cNvPr>
                <p14:cNvContentPartPr/>
                <p14:nvPr/>
              </p14:nvContentPartPr>
              <p14:xfrm>
                <a:off x="9322957" y="2052633"/>
                <a:ext cx="496800" cy="692280"/>
              </p14:xfrm>
            </p:contentPart>
          </mc:Choice>
          <mc:Fallback xmlns="">
            <p:pic>
              <p:nvPicPr>
                <p:cNvPr id="7" name="Ink 6">
                  <a:extLst>
                    <a:ext uri="{FF2B5EF4-FFF2-40B4-BE49-F238E27FC236}">
                      <a16:creationId xmlns:a16="http://schemas.microsoft.com/office/drawing/2014/main" id="{968D66AE-C48D-4C7D-FDCD-F0D403F09E6C}"/>
                    </a:ext>
                  </a:extLst>
                </p:cNvPr>
                <p:cNvPicPr/>
                <p:nvPr/>
              </p:nvPicPr>
              <p:blipFill>
                <a:blip r:embed="rId23"/>
                <a:stretch>
                  <a:fillRect/>
                </a:stretch>
              </p:blipFill>
              <p:spPr>
                <a:xfrm>
                  <a:off x="9287317" y="2016633"/>
                  <a:ext cx="568440" cy="7639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8" name="Ink 7">
                  <a:extLst>
                    <a:ext uri="{FF2B5EF4-FFF2-40B4-BE49-F238E27FC236}">
                      <a16:creationId xmlns:a16="http://schemas.microsoft.com/office/drawing/2014/main" id="{89DF5421-D4F6-CD05-6BE5-FFE3BA33EAAD}"/>
                    </a:ext>
                  </a:extLst>
                </p14:cNvPr>
                <p14:cNvContentPartPr/>
                <p14:nvPr/>
              </p14:nvContentPartPr>
              <p14:xfrm>
                <a:off x="9469117" y="2195553"/>
                <a:ext cx="271800" cy="228600"/>
              </p14:xfrm>
            </p:contentPart>
          </mc:Choice>
          <mc:Fallback xmlns="">
            <p:pic>
              <p:nvPicPr>
                <p:cNvPr id="8" name="Ink 7">
                  <a:extLst>
                    <a:ext uri="{FF2B5EF4-FFF2-40B4-BE49-F238E27FC236}">
                      <a16:creationId xmlns:a16="http://schemas.microsoft.com/office/drawing/2014/main" id="{89DF5421-D4F6-CD05-6BE5-FFE3BA33EAAD}"/>
                    </a:ext>
                  </a:extLst>
                </p:cNvPr>
                <p:cNvPicPr/>
                <p:nvPr/>
              </p:nvPicPr>
              <p:blipFill>
                <a:blip r:embed="rId25"/>
                <a:stretch>
                  <a:fillRect/>
                </a:stretch>
              </p:blipFill>
              <p:spPr>
                <a:xfrm>
                  <a:off x="9433477" y="2159913"/>
                  <a:ext cx="343440" cy="3002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9" name="Ink 8">
                  <a:extLst>
                    <a:ext uri="{FF2B5EF4-FFF2-40B4-BE49-F238E27FC236}">
                      <a16:creationId xmlns:a16="http://schemas.microsoft.com/office/drawing/2014/main" id="{59E4670D-21E9-2262-E3EE-91E4A7D9DDB1}"/>
                    </a:ext>
                  </a:extLst>
                </p14:cNvPr>
                <p14:cNvContentPartPr/>
                <p14:nvPr/>
              </p14:nvContentPartPr>
              <p14:xfrm>
                <a:off x="9282637" y="2325873"/>
                <a:ext cx="52200" cy="49680"/>
              </p14:xfrm>
            </p:contentPart>
          </mc:Choice>
          <mc:Fallback xmlns="">
            <p:pic>
              <p:nvPicPr>
                <p:cNvPr id="9" name="Ink 8">
                  <a:extLst>
                    <a:ext uri="{FF2B5EF4-FFF2-40B4-BE49-F238E27FC236}">
                      <a16:creationId xmlns:a16="http://schemas.microsoft.com/office/drawing/2014/main" id="{59E4670D-21E9-2262-E3EE-91E4A7D9DDB1}"/>
                    </a:ext>
                  </a:extLst>
                </p:cNvPr>
                <p:cNvPicPr/>
                <p:nvPr/>
              </p:nvPicPr>
              <p:blipFill>
                <a:blip r:embed="rId27"/>
                <a:stretch>
                  <a:fillRect/>
                </a:stretch>
              </p:blipFill>
              <p:spPr>
                <a:xfrm>
                  <a:off x="9246997" y="2289873"/>
                  <a:ext cx="123840" cy="1213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1529D5C-A83F-5AD2-F206-B5EAE7CCD7E8}"/>
                    </a:ext>
                  </a:extLst>
                </p14:cNvPr>
                <p14:cNvContentPartPr/>
                <p14:nvPr/>
              </p14:nvContentPartPr>
              <p14:xfrm>
                <a:off x="10040077" y="3225513"/>
                <a:ext cx="335520" cy="405720"/>
              </p14:xfrm>
            </p:contentPart>
          </mc:Choice>
          <mc:Fallback xmlns="">
            <p:pic>
              <p:nvPicPr>
                <p:cNvPr id="23" name="Ink 22">
                  <a:extLst>
                    <a:ext uri="{FF2B5EF4-FFF2-40B4-BE49-F238E27FC236}">
                      <a16:creationId xmlns:a16="http://schemas.microsoft.com/office/drawing/2014/main" id="{31529D5C-A83F-5AD2-F206-B5EAE7CCD7E8}"/>
                    </a:ext>
                  </a:extLst>
                </p:cNvPr>
                <p:cNvPicPr/>
                <p:nvPr/>
              </p:nvPicPr>
              <p:blipFill>
                <a:blip r:embed="rId29"/>
                <a:stretch>
                  <a:fillRect/>
                </a:stretch>
              </p:blipFill>
              <p:spPr>
                <a:xfrm>
                  <a:off x="10004437" y="3189873"/>
                  <a:ext cx="407160" cy="4773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4" name="Ink 23">
                  <a:extLst>
                    <a:ext uri="{FF2B5EF4-FFF2-40B4-BE49-F238E27FC236}">
                      <a16:creationId xmlns:a16="http://schemas.microsoft.com/office/drawing/2014/main" id="{34180BE4-CFED-53D6-5E6C-C6798B602CDA}"/>
                    </a:ext>
                  </a:extLst>
                </p14:cNvPr>
                <p14:cNvContentPartPr/>
                <p14:nvPr/>
              </p14:nvContentPartPr>
              <p14:xfrm>
                <a:off x="10235917" y="3095193"/>
                <a:ext cx="389520" cy="460440"/>
              </p14:xfrm>
            </p:contentPart>
          </mc:Choice>
          <mc:Fallback xmlns="">
            <p:pic>
              <p:nvPicPr>
                <p:cNvPr id="24" name="Ink 23">
                  <a:extLst>
                    <a:ext uri="{FF2B5EF4-FFF2-40B4-BE49-F238E27FC236}">
                      <a16:creationId xmlns:a16="http://schemas.microsoft.com/office/drawing/2014/main" id="{34180BE4-CFED-53D6-5E6C-C6798B602CDA}"/>
                    </a:ext>
                  </a:extLst>
                </p:cNvPr>
                <p:cNvPicPr/>
                <p:nvPr/>
              </p:nvPicPr>
              <p:blipFill>
                <a:blip r:embed="rId31"/>
                <a:stretch>
                  <a:fillRect/>
                </a:stretch>
              </p:blipFill>
              <p:spPr>
                <a:xfrm>
                  <a:off x="10199917" y="3059553"/>
                  <a:ext cx="461160" cy="5320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6" name="Ink 25">
                  <a:extLst>
                    <a:ext uri="{FF2B5EF4-FFF2-40B4-BE49-F238E27FC236}">
                      <a16:creationId xmlns:a16="http://schemas.microsoft.com/office/drawing/2014/main" id="{6D1463D2-22A8-5A08-3199-921B240D4402}"/>
                    </a:ext>
                  </a:extLst>
                </p14:cNvPr>
                <p14:cNvContentPartPr/>
                <p14:nvPr/>
              </p14:nvContentPartPr>
              <p14:xfrm>
                <a:off x="10712557" y="3010233"/>
                <a:ext cx="96120" cy="81000"/>
              </p14:xfrm>
            </p:contentPart>
          </mc:Choice>
          <mc:Fallback xmlns="">
            <p:pic>
              <p:nvPicPr>
                <p:cNvPr id="26" name="Ink 25">
                  <a:extLst>
                    <a:ext uri="{FF2B5EF4-FFF2-40B4-BE49-F238E27FC236}">
                      <a16:creationId xmlns:a16="http://schemas.microsoft.com/office/drawing/2014/main" id="{6D1463D2-22A8-5A08-3199-921B240D4402}"/>
                    </a:ext>
                  </a:extLst>
                </p:cNvPr>
                <p:cNvPicPr/>
                <p:nvPr/>
              </p:nvPicPr>
              <p:blipFill>
                <a:blip r:embed="rId33"/>
                <a:stretch>
                  <a:fillRect/>
                </a:stretch>
              </p:blipFill>
              <p:spPr>
                <a:xfrm>
                  <a:off x="10676917" y="2974233"/>
                  <a:ext cx="16776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7" name="Ink 26">
                  <a:extLst>
                    <a:ext uri="{FF2B5EF4-FFF2-40B4-BE49-F238E27FC236}">
                      <a16:creationId xmlns:a16="http://schemas.microsoft.com/office/drawing/2014/main" id="{E2FFF6E5-58FE-8B80-F308-A1197CF9E0F7}"/>
                    </a:ext>
                  </a:extLst>
                </p14:cNvPr>
                <p14:cNvContentPartPr/>
                <p14:nvPr/>
              </p14:nvContentPartPr>
              <p14:xfrm>
                <a:off x="10828837" y="3208953"/>
                <a:ext cx="74520" cy="78840"/>
              </p14:xfrm>
            </p:contentPart>
          </mc:Choice>
          <mc:Fallback xmlns="">
            <p:pic>
              <p:nvPicPr>
                <p:cNvPr id="27" name="Ink 26">
                  <a:extLst>
                    <a:ext uri="{FF2B5EF4-FFF2-40B4-BE49-F238E27FC236}">
                      <a16:creationId xmlns:a16="http://schemas.microsoft.com/office/drawing/2014/main" id="{E2FFF6E5-58FE-8B80-F308-A1197CF9E0F7}"/>
                    </a:ext>
                  </a:extLst>
                </p:cNvPr>
                <p:cNvPicPr/>
                <p:nvPr/>
              </p:nvPicPr>
              <p:blipFill>
                <a:blip r:embed="rId35"/>
                <a:stretch>
                  <a:fillRect/>
                </a:stretch>
              </p:blipFill>
              <p:spPr>
                <a:xfrm>
                  <a:off x="10792837" y="3172953"/>
                  <a:ext cx="14616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9" name="Ink 28">
                  <a:extLst>
                    <a:ext uri="{FF2B5EF4-FFF2-40B4-BE49-F238E27FC236}">
                      <a16:creationId xmlns:a16="http://schemas.microsoft.com/office/drawing/2014/main" id="{D71827ED-4E9E-0772-35E9-4212BDAEB45B}"/>
                    </a:ext>
                  </a:extLst>
                </p14:cNvPr>
                <p14:cNvContentPartPr/>
                <p14:nvPr/>
              </p14:nvContentPartPr>
              <p14:xfrm>
                <a:off x="10949077" y="2832753"/>
                <a:ext cx="176760" cy="240480"/>
              </p14:xfrm>
            </p:contentPart>
          </mc:Choice>
          <mc:Fallback xmlns="">
            <p:pic>
              <p:nvPicPr>
                <p:cNvPr id="29" name="Ink 28">
                  <a:extLst>
                    <a:ext uri="{FF2B5EF4-FFF2-40B4-BE49-F238E27FC236}">
                      <a16:creationId xmlns:a16="http://schemas.microsoft.com/office/drawing/2014/main" id="{D71827ED-4E9E-0772-35E9-4212BDAEB45B}"/>
                    </a:ext>
                  </a:extLst>
                </p:cNvPr>
                <p:cNvPicPr/>
                <p:nvPr/>
              </p:nvPicPr>
              <p:blipFill>
                <a:blip r:embed="rId37"/>
                <a:stretch>
                  <a:fillRect/>
                </a:stretch>
              </p:blipFill>
              <p:spPr>
                <a:xfrm>
                  <a:off x="10913437" y="2797113"/>
                  <a:ext cx="248400" cy="3121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0" name="Ink 29">
                  <a:extLst>
                    <a:ext uri="{FF2B5EF4-FFF2-40B4-BE49-F238E27FC236}">
                      <a16:creationId xmlns:a16="http://schemas.microsoft.com/office/drawing/2014/main" id="{B64E773A-B967-BB38-1761-783101F0C60C}"/>
                    </a:ext>
                  </a:extLst>
                </p14:cNvPr>
                <p14:cNvContentPartPr/>
                <p14:nvPr/>
              </p14:nvContentPartPr>
              <p14:xfrm>
                <a:off x="11211877" y="2749233"/>
                <a:ext cx="179640" cy="244440"/>
              </p14:xfrm>
            </p:contentPart>
          </mc:Choice>
          <mc:Fallback xmlns="">
            <p:pic>
              <p:nvPicPr>
                <p:cNvPr id="30" name="Ink 29">
                  <a:extLst>
                    <a:ext uri="{FF2B5EF4-FFF2-40B4-BE49-F238E27FC236}">
                      <a16:creationId xmlns:a16="http://schemas.microsoft.com/office/drawing/2014/main" id="{B64E773A-B967-BB38-1761-783101F0C60C}"/>
                    </a:ext>
                  </a:extLst>
                </p:cNvPr>
                <p:cNvPicPr/>
                <p:nvPr/>
              </p:nvPicPr>
              <p:blipFill>
                <a:blip r:embed="rId39"/>
                <a:stretch>
                  <a:fillRect/>
                </a:stretch>
              </p:blipFill>
              <p:spPr>
                <a:xfrm>
                  <a:off x="11175877" y="2713593"/>
                  <a:ext cx="251280" cy="3160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1" name="Ink 30">
                  <a:extLst>
                    <a:ext uri="{FF2B5EF4-FFF2-40B4-BE49-F238E27FC236}">
                      <a16:creationId xmlns:a16="http://schemas.microsoft.com/office/drawing/2014/main" id="{AFBB4DB1-E6A4-9DB9-1F58-7353210B9242}"/>
                    </a:ext>
                  </a:extLst>
                </p14:cNvPr>
                <p14:cNvContentPartPr/>
                <p14:nvPr/>
              </p14:nvContentPartPr>
              <p14:xfrm>
                <a:off x="11528677" y="2693433"/>
                <a:ext cx="35640" cy="86400"/>
              </p14:xfrm>
            </p:contentPart>
          </mc:Choice>
          <mc:Fallback xmlns="">
            <p:pic>
              <p:nvPicPr>
                <p:cNvPr id="31" name="Ink 30">
                  <a:extLst>
                    <a:ext uri="{FF2B5EF4-FFF2-40B4-BE49-F238E27FC236}">
                      <a16:creationId xmlns:a16="http://schemas.microsoft.com/office/drawing/2014/main" id="{AFBB4DB1-E6A4-9DB9-1F58-7353210B9242}"/>
                    </a:ext>
                  </a:extLst>
                </p:cNvPr>
                <p:cNvPicPr/>
                <p:nvPr/>
              </p:nvPicPr>
              <p:blipFill>
                <a:blip r:embed="rId41"/>
                <a:stretch>
                  <a:fillRect/>
                </a:stretch>
              </p:blipFill>
              <p:spPr>
                <a:xfrm>
                  <a:off x="11493037" y="2657793"/>
                  <a:ext cx="107280" cy="1580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2" name="Ink 31">
                  <a:extLst>
                    <a:ext uri="{FF2B5EF4-FFF2-40B4-BE49-F238E27FC236}">
                      <a16:creationId xmlns:a16="http://schemas.microsoft.com/office/drawing/2014/main" id="{C2238C0A-3889-61D1-FD93-5DC01536520D}"/>
                    </a:ext>
                  </a:extLst>
                </p14:cNvPr>
                <p14:cNvContentPartPr/>
                <p14:nvPr/>
              </p14:nvContentPartPr>
              <p14:xfrm>
                <a:off x="11360197" y="2533593"/>
                <a:ext cx="130680" cy="82440"/>
              </p14:xfrm>
            </p:contentPart>
          </mc:Choice>
          <mc:Fallback xmlns="">
            <p:pic>
              <p:nvPicPr>
                <p:cNvPr id="32" name="Ink 31">
                  <a:extLst>
                    <a:ext uri="{FF2B5EF4-FFF2-40B4-BE49-F238E27FC236}">
                      <a16:creationId xmlns:a16="http://schemas.microsoft.com/office/drawing/2014/main" id="{C2238C0A-3889-61D1-FD93-5DC01536520D}"/>
                    </a:ext>
                  </a:extLst>
                </p:cNvPr>
                <p:cNvPicPr/>
                <p:nvPr/>
              </p:nvPicPr>
              <p:blipFill>
                <a:blip r:embed="rId43"/>
                <a:stretch>
                  <a:fillRect/>
                </a:stretch>
              </p:blipFill>
              <p:spPr>
                <a:xfrm>
                  <a:off x="11324197" y="2497593"/>
                  <a:ext cx="20232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4" name="Ink 33">
                  <a:extLst>
                    <a:ext uri="{FF2B5EF4-FFF2-40B4-BE49-F238E27FC236}">
                      <a16:creationId xmlns:a16="http://schemas.microsoft.com/office/drawing/2014/main" id="{8706AE21-F203-BB53-71F7-902BCBF4932B}"/>
                    </a:ext>
                  </a:extLst>
                </p14:cNvPr>
                <p14:cNvContentPartPr/>
                <p14:nvPr/>
              </p14:nvContentPartPr>
              <p14:xfrm>
                <a:off x="11696077" y="2133633"/>
                <a:ext cx="335520" cy="608400"/>
              </p14:xfrm>
            </p:contentPart>
          </mc:Choice>
          <mc:Fallback xmlns="">
            <p:pic>
              <p:nvPicPr>
                <p:cNvPr id="34" name="Ink 33">
                  <a:extLst>
                    <a:ext uri="{FF2B5EF4-FFF2-40B4-BE49-F238E27FC236}">
                      <a16:creationId xmlns:a16="http://schemas.microsoft.com/office/drawing/2014/main" id="{8706AE21-F203-BB53-71F7-902BCBF4932B}"/>
                    </a:ext>
                  </a:extLst>
                </p:cNvPr>
                <p:cNvPicPr/>
                <p:nvPr/>
              </p:nvPicPr>
              <p:blipFill>
                <a:blip r:embed="rId45"/>
                <a:stretch>
                  <a:fillRect/>
                </a:stretch>
              </p:blipFill>
              <p:spPr>
                <a:xfrm>
                  <a:off x="11660077" y="2097633"/>
                  <a:ext cx="407160" cy="6800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6" name="Ink 35">
                  <a:extLst>
                    <a:ext uri="{FF2B5EF4-FFF2-40B4-BE49-F238E27FC236}">
                      <a16:creationId xmlns:a16="http://schemas.microsoft.com/office/drawing/2014/main" id="{E07C91C7-C02F-8A83-F2BC-744DE1D605A0}"/>
                    </a:ext>
                  </a:extLst>
                </p14:cNvPr>
                <p14:cNvContentPartPr/>
                <p14:nvPr/>
              </p14:nvContentPartPr>
              <p14:xfrm>
                <a:off x="10134037" y="2710353"/>
                <a:ext cx="333720" cy="650880"/>
              </p14:xfrm>
            </p:contentPart>
          </mc:Choice>
          <mc:Fallback xmlns="">
            <p:pic>
              <p:nvPicPr>
                <p:cNvPr id="36" name="Ink 35">
                  <a:extLst>
                    <a:ext uri="{FF2B5EF4-FFF2-40B4-BE49-F238E27FC236}">
                      <a16:creationId xmlns:a16="http://schemas.microsoft.com/office/drawing/2014/main" id="{E07C91C7-C02F-8A83-F2BC-744DE1D605A0}"/>
                    </a:ext>
                  </a:extLst>
                </p:cNvPr>
                <p:cNvPicPr/>
                <p:nvPr/>
              </p:nvPicPr>
              <p:blipFill>
                <a:blip r:embed="rId47"/>
                <a:stretch>
                  <a:fillRect/>
                </a:stretch>
              </p:blipFill>
              <p:spPr>
                <a:xfrm>
                  <a:off x="10098397" y="2674713"/>
                  <a:ext cx="405360" cy="7225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8" name="Ink 37">
                  <a:extLst>
                    <a:ext uri="{FF2B5EF4-FFF2-40B4-BE49-F238E27FC236}">
                      <a16:creationId xmlns:a16="http://schemas.microsoft.com/office/drawing/2014/main" id="{C5EBDDF4-F207-3528-5839-934346DEDB85}"/>
                    </a:ext>
                  </a:extLst>
                </p14:cNvPr>
                <p14:cNvContentPartPr/>
                <p14:nvPr/>
              </p14:nvContentPartPr>
              <p14:xfrm>
                <a:off x="8673877" y="5417553"/>
                <a:ext cx="276480" cy="254520"/>
              </p14:xfrm>
            </p:contentPart>
          </mc:Choice>
          <mc:Fallback xmlns="">
            <p:pic>
              <p:nvPicPr>
                <p:cNvPr id="38" name="Ink 37">
                  <a:extLst>
                    <a:ext uri="{FF2B5EF4-FFF2-40B4-BE49-F238E27FC236}">
                      <a16:creationId xmlns:a16="http://schemas.microsoft.com/office/drawing/2014/main" id="{C5EBDDF4-F207-3528-5839-934346DEDB85}"/>
                    </a:ext>
                  </a:extLst>
                </p:cNvPr>
                <p:cNvPicPr/>
                <p:nvPr/>
              </p:nvPicPr>
              <p:blipFill>
                <a:blip r:embed="rId49"/>
                <a:stretch>
                  <a:fillRect/>
                </a:stretch>
              </p:blipFill>
              <p:spPr>
                <a:xfrm>
                  <a:off x="8638237" y="5381553"/>
                  <a:ext cx="348120" cy="3261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9" name="Ink 38">
                  <a:extLst>
                    <a:ext uri="{FF2B5EF4-FFF2-40B4-BE49-F238E27FC236}">
                      <a16:creationId xmlns:a16="http://schemas.microsoft.com/office/drawing/2014/main" id="{1C2AB035-FADF-D1CE-4697-F94C29E673A3}"/>
                    </a:ext>
                  </a:extLst>
                </p14:cNvPr>
                <p14:cNvContentPartPr/>
                <p14:nvPr/>
              </p14:nvContentPartPr>
              <p14:xfrm>
                <a:off x="8799877" y="5372553"/>
                <a:ext cx="216000" cy="260640"/>
              </p14:xfrm>
            </p:contentPart>
          </mc:Choice>
          <mc:Fallback xmlns="">
            <p:pic>
              <p:nvPicPr>
                <p:cNvPr id="39" name="Ink 38">
                  <a:extLst>
                    <a:ext uri="{FF2B5EF4-FFF2-40B4-BE49-F238E27FC236}">
                      <a16:creationId xmlns:a16="http://schemas.microsoft.com/office/drawing/2014/main" id="{1C2AB035-FADF-D1CE-4697-F94C29E673A3}"/>
                    </a:ext>
                  </a:extLst>
                </p:cNvPr>
                <p:cNvPicPr/>
                <p:nvPr/>
              </p:nvPicPr>
              <p:blipFill>
                <a:blip r:embed="rId51"/>
                <a:stretch>
                  <a:fillRect/>
                </a:stretch>
              </p:blipFill>
              <p:spPr>
                <a:xfrm>
                  <a:off x="8763877" y="5336913"/>
                  <a:ext cx="287640" cy="3322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0" name="Ink 39">
                  <a:extLst>
                    <a:ext uri="{FF2B5EF4-FFF2-40B4-BE49-F238E27FC236}">
                      <a16:creationId xmlns:a16="http://schemas.microsoft.com/office/drawing/2014/main" id="{ACD16274-C732-1E4B-3E6C-B4F0F950F586}"/>
                    </a:ext>
                  </a:extLst>
                </p14:cNvPr>
                <p14:cNvContentPartPr/>
                <p14:nvPr/>
              </p14:nvContentPartPr>
              <p14:xfrm>
                <a:off x="9193357" y="5132793"/>
                <a:ext cx="479880" cy="539640"/>
              </p14:xfrm>
            </p:contentPart>
          </mc:Choice>
          <mc:Fallback xmlns="">
            <p:pic>
              <p:nvPicPr>
                <p:cNvPr id="40" name="Ink 39">
                  <a:extLst>
                    <a:ext uri="{FF2B5EF4-FFF2-40B4-BE49-F238E27FC236}">
                      <a16:creationId xmlns:a16="http://schemas.microsoft.com/office/drawing/2014/main" id="{ACD16274-C732-1E4B-3E6C-B4F0F950F586}"/>
                    </a:ext>
                  </a:extLst>
                </p:cNvPr>
                <p:cNvPicPr/>
                <p:nvPr/>
              </p:nvPicPr>
              <p:blipFill>
                <a:blip r:embed="rId53"/>
                <a:stretch>
                  <a:fillRect/>
                </a:stretch>
              </p:blipFill>
              <p:spPr>
                <a:xfrm>
                  <a:off x="9157357" y="5097153"/>
                  <a:ext cx="551520" cy="6112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41" name="Ink 40">
                  <a:extLst>
                    <a:ext uri="{FF2B5EF4-FFF2-40B4-BE49-F238E27FC236}">
                      <a16:creationId xmlns:a16="http://schemas.microsoft.com/office/drawing/2014/main" id="{36ED5160-6DF5-698D-8DC7-19E3BBC44E7F}"/>
                    </a:ext>
                  </a:extLst>
                </p14:cNvPr>
                <p14:cNvContentPartPr/>
                <p14:nvPr/>
              </p14:nvContentPartPr>
              <p14:xfrm>
                <a:off x="9630397" y="4699713"/>
                <a:ext cx="357120" cy="486360"/>
              </p14:xfrm>
            </p:contentPart>
          </mc:Choice>
          <mc:Fallback xmlns="">
            <p:pic>
              <p:nvPicPr>
                <p:cNvPr id="41" name="Ink 40">
                  <a:extLst>
                    <a:ext uri="{FF2B5EF4-FFF2-40B4-BE49-F238E27FC236}">
                      <a16:creationId xmlns:a16="http://schemas.microsoft.com/office/drawing/2014/main" id="{36ED5160-6DF5-698D-8DC7-19E3BBC44E7F}"/>
                    </a:ext>
                  </a:extLst>
                </p:cNvPr>
                <p:cNvPicPr/>
                <p:nvPr/>
              </p:nvPicPr>
              <p:blipFill>
                <a:blip r:embed="rId55"/>
                <a:stretch>
                  <a:fillRect/>
                </a:stretch>
              </p:blipFill>
              <p:spPr>
                <a:xfrm>
                  <a:off x="9594397" y="4663713"/>
                  <a:ext cx="428760" cy="5580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2" name="Ink 41">
                  <a:extLst>
                    <a:ext uri="{FF2B5EF4-FFF2-40B4-BE49-F238E27FC236}">
                      <a16:creationId xmlns:a16="http://schemas.microsoft.com/office/drawing/2014/main" id="{0009F437-9AC3-42AA-5EBC-53CE34457FDB}"/>
                    </a:ext>
                  </a:extLst>
                </p14:cNvPr>
                <p14:cNvContentPartPr/>
                <p14:nvPr/>
              </p14:nvContentPartPr>
              <p14:xfrm>
                <a:off x="9826957" y="4814553"/>
                <a:ext cx="77400" cy="89640"/>
              </p14:xfrm>
            </p:contentPart>
          </mc:Choice>
          <mc:Fallback xmlns="">
            <p:pic>
              <p:nvPicPr>
                <p:cNvPr id="42" name="Ink 41">
                  <a:extLst>
                    <a:ext uri="{FF2B5EF4-FFF2-40B4-BE49-F238E27FC236}">
                      <a16:creationId xmlns:a16="http://schemas.microsoft.com/office/drawing/2014/main" id="{0009F437-9AC3-42AA-5EBC-53CE34457FDB}"/>
                    </a:ext>
                  </a:extLst>
                </p:cNvPr>
                <p:cNvPicPr/>
                <p:nvPr/>
              </p:nvPicPr>
              <p:blipFill>
                <a:blip r:embed="rId57"/>
                <a:stretch>
                  <a:fillRect/>
                </a:stretch>
              </p:blipFill>
              <p:spPr>
                <a:xfrm>
                  <a:off x="9791317" y="4778913"/>
                  <a:ext cx="149040" cy="1612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3" name="Ink 42">
                  <a:extLst>
                    <a:ext uri="{FF2B5EF4-FFF2-40B4-BE49-F238E27FC236}">
                      <a16:creationId xmlns:a16="http://schemas.microsoft.com/office/drawing/2014/main" id="{80EF3E64-546B-0A89-C2E1-9FED9BB57235}"/>
                    </a:ext>
                  </a:extLst>
                </p14:cNvPr>
                <p14:cNvContentPartPr/>
                <p14:nvPr/>
              </p14:nvContentPartPr>
              <p14:xfrm>
                <a:off x="9986437" y="4254393"/>
                <a:ext cx="553320" cy="678960"/>
              </p14:xfrm>
            </p:contentPart>
          </mc:Choice>
          <mc:Fallback xmlns="">
            <p:pic>
              <p:nvPicPr>
                <p:cNvPr id="43" name="Ink 42">
                  <a:extLst>
                    <a:ext uri="{FF2B5EF4-FFF2-40B4-BE49-F238E27FC236}">
                      <a16:creationId xmlns:a16="http://schemas.microsoft.com/office/drawing/2014/main" id="{80EF3E64-546B-0A89-C2E1-9FED9BB57235}"/>
                    </a:ext>
                  </a:extLst>
                </p:cNvPr>
                <p:cNvPicPr/>
                <p:nvPr/>
              </p:nvPicPr>
              <p:blipFill>
                <a:blip r:embed="rId59"/>
                <a:stretch>
                  <a:fillRect/>
                </a:stretch>
              </p:blipFill>
              <p:spPr>
                <a:xfrm>
                  <a:off x="9950797" y="4218753"/>
                  <a:ext cx="624960" cy="7506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5" name="Ink 44">
                  <a:extLst>
                    <a:ext uri="{FF2B5EF4-FFF2-40B4-BE49-F238E27FC236}">
                      <a16:creationId xmlns:a16="http://schemas.microsoft.com/office/drawing/2014/main" id="{852B4167-F2CC-9179-A335-F0E697BFAB9E}"/>
                    </a:ext>
                  </a:extLst>
                </p14:cNvPr>
                <p14:cNvContentPartPr/>
                <p14:nvPr/>
              </p14:nvContentPartPr>
              <p14:xfrm>
                <a:off x="10466677" y="4419273"/>
                <a:ext cx="204480" cy="125280"/>
              </p14:xfrm>
            </p:contentPart>
          </mc:Choice>
          <mc:Fallback xmlns="">
            <p:pic>
              <p:nvPicPr>
                <p:cNvPr id="45" name="Ink 44">
                  <a:extLst>
                    <a:ext uri="{FF2B5EF4-FFF2-40B4-BE49-F238E27FC236}">
                      <a16:creationId xmlns:a16="http://schemas.microsoft.com/office/drawing/2014/main" id="{852B4167-F2CC-9179-A335-F0E697BFAB9E}"/>
                    </a:ext>
                  </a:extLst>
                </p:cNvPr>
                <p:cNvPicPr/>
                <p:nvPr/>
              </p:nvPicPr>
              <p:blipFill>
                <a:blip r:embed="rId61"/>
                <a:stretch>
                  <a:fillRect/>
                </a:stretch>
              </p:blipFill>
              <p:spPr>
                <a:xfrm>
                  <a:off x="10430677" y="4383633"/>
                  <a:ext cx="27612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6" name="Ink 45">
                  <a:extLst>
                    <a:ext uri="{FF2B5EF4-FFF2-40B4-BE49-F238E27FC236}">
                      <a16:creationId xmlns:a16="http://schemas.microsoft.com/office/drawing/2014/main" id="{12EDCD36-AAE1-FB2B-4C3D-4FF82BA27045}"/>
                    </a:ext>
                  </a:extLst>
                </p14:cNvPr>
                <p14:cNvContentPartPr/>
                <p14:nvPr/>
              </p14:nvContentPartPr>
              <p14:xfrm>
                <a:off x="10377037" y="4189233"/>
                <a:ext cx="70560" cy="102600"/>
              </p14:xfrm>
            </p:contentPart>
          </mc:Choice>
          <mc:Fallback xmlns="">
            <p:pic>
              <p:nvPicPr>
                <p:cNvPr id="46" name="Ink 45">
                  <a:extLst>
                    <a:ext uri="{FF2B5EF4-FFF2-40B4-BE49-F238E27FC236}">
                      <a16:creationId xmlns:a16="http://schemas.microsoft.com/office/drawing/2014/main" id="{12EDCD36-AAE1-FB2B-4C3D-4FF82BA27045}"/>
                    </a:ext>
                  </a:extLst>
                </p:cNvPr>
                <p:cNvPicPr/>
                <p:nvPr/>
              </p:nvPicPr>
              <p:blipFill>
                <a:blip r:embed="rId63"/>
                <a:stretch>
                  <a:fillRect/>
                </a:stretch>
              </p:blipFill>
              <p:spPr>
                <a:xfrm>
                  <a:off x="10341037" y="4153233"/>
                  <a:ext cx="142200" cy="1742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7" name="Ink 46">
                  <a:extLst>
                    <a:ext uri="{FF2B5EF4-FFF2-40B4-BE49-F238E27FC236}">
                      <a16:creationId xmlns:a16="http://schemas.microsoft.com/office/drawing/2014/main" id="{0B70226D-CFA2-A6B3-4F8A-DDAD35162FB7}"/>
                    </a:ext>
                  </a:extLst>
                </p14:cNvPr>
                <p14:cNvContentPartPr/>
                <p14:nvPr/>
              </p14:nvContentPartPr>
              <p14:xfrm>
                <a:off x="10901197" y="4006353"/>
                <a:ext cx="28800" cy="95040"/>
              </p14:xfrm>
            </p:contentPart>
          </mc:Choice>
          <mc:Fallback xmlns="">
            <p:pic>
              <p:nvPicPr>
                <p:cNvPr id="47" name="Ink 46">
                  <a:extLst>
                    <a:ext uri="{FF2B5EF4-FFF2-40B4-BE49-F238E27FC236}">
                      <a16:creationId xmlns:a16="http://schemas.microsoft.com/office/drawing/2014/main" id="{0B70226D-CFA2-A6B3-4F8A-DDAD35162FB7}"/>
                    </a:ext>
                  </a:extLst>
                </p:cNvPr>
                <p:cNvPicPr/>
                <p:nvPr/>
              </p:nvPicPr>
              <p:blipFill>
                <a:blip r:embed="rId65"/>
                <a:stretch>
                  <a:fillRect/>
                </a:stretch>
              </p:blipFill>
              <p:spPr>
                <a:xfrm>
                  <a:off x="10865557" y="3970353"/>
                  <a:ext cx="100440"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8" name="Ink 47">
                  <a:extLst>
                    <a:ext uri="{FF2B5EF4-FFF2-40B4-BE49-F238E27FC236}">
                      <a16:creationId xmlns:a16="http://schemas.microsoft.com/office/drawing/2014/main" id="{B7C15E7D-3DF1-B002-8F79-735B41AA69C8}"/>
                    </a:ext>
                  </a:extLst>
                </p14:cNvPr>
                <p14:cNvContentPartPr/>
                <p14:nvPr/>
              </p14:nvContentPartPr>
              <p14:xfrm>
                <a:off x="10970677" y="4183473"/>
                <a:ext cx="78840" cy="62640"/>
              </p14:xfrm>
            </p:contentPart>
          </mc:Choice>
          <mc:Fallback xmlns="">
            <p:pic>
              <p:nvPicPr>
                <p:cNvPr id="48" name="Ink 47">
                  <a:extLst>
                    <a:ext uri="{FF2B5EF4-FFF2-40B4-BE49-F238E27FC236}">
                      <a16:creationId xmlns:a16="http://schemas.microsoft.com/office/drawing/2014/main" id="{B7C15E7D-3DF1-B002-8F79-735B41AA69C8}"/>
                    </a:ext>
                  </a:extLst>
                </p:cNvPr>
                <p:cNvPicPr/>
                <p:nvPr/>
              </p:nvPicPr>
              <p:blipFill>
                <a:blip r:embed="rId67"/>
                <a:stretch>
                  <a:fillRect/>
                </a:stretch>
              </p:blipFill>
              <p:spPr>
                <a:xfrm>
                  <a:off x="10935037" y="4147833"/>
                  <a:ext cx="150480" cy="13428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50" name="Ink 49">
                  <a:extLst>
                    <a:ext uri="{FF2B5EF4-FFF2-40B4-BE49-F238E27FC236}">
                      <a16:creationId xmlns:a16="http://schemas.microsoft.com/office/drawing/2014/main" id="{BE55731D-142E-375F-BA0A-1CB387CD1CF6}"/>
                    </a:ext>
                  </a:extLst>
                </p14:cNvPr>
                <p14:cNvContentPartPr/>
                <p14:nvPr/>
              </p14:nvContentPartPr>
              <p14:xfrm>
                <a:off x="11100997" y="3745353"/>
                <a:ext cx="150120" cy="296640"/>
              </p14:xfrm>
            </p:contentPart>
          </mc:Choice>
          <mc:Fallback xmlns="">
            <p:pic>
              <p:nvPicPr>
                <p:cNvPr id="50" name="Ink 49">
                  <a:extLst>
                    <a:ext uri="{FF2B5EF4-FFF2-40B4-BE49-F238E27FC236}">
                      <a16:creationId xmlns:a16="http://schemas.microsoft.com/office/drawing/2014/main" id="{BE55731D-142E-375F-BA0A-1CB387CD1CF6}"/>
                    </a:ext>
                  </a:extLst>
                </p:cNvPr>
                <p:cNvPicPr/>
                <p:nvPr/>
              </p:nvPicPr>
              <p:blipFill>
                <a:blip r:embed="rId69"/>
                <a:stretch>
                  <a:fillRect/>
                </a:stretch>
              </p:blipFill>
              <p:spPr>
                <a:xfrm>
                  <a:off x="11064997" y="3709353"/>
                  <a:ext cx="221760" cy="3682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1" name="Ink 50">
                  <a:extLst>
                    <a:ext uri="{FF2B5EF4-FFF2-40B4-BE49-F238E27FC236}">
                      <a16:creationId xmlns:a16="http://schemas.microsoft.com/office/drawing/2014/main" id="{B124A270-16B5-4C6A-4F40-BCDCBD10B3E5}"/>
                    </a:ext>
                  </a:extLst>
                </p14:cNvPr>
                <p14:cNvContentPartPr/>
                <p14:nvPr/>
              </p14:nvContentPartPr>
              <p14:xfrm>
                <a:off x="11220517" y="3730233"/>
                <a:ext cx="112320" cy="156240"/>
              </p14:xfrm>
            </p:contentPart>
          </mc:Choice>
          <mc:Fallback xmlns="">
            <p:pic>
              <p:nvPicPr>
                <p:cNvPr id="51" name="Ink 50">
                  <a:extLst>
                    <a:ext uri="{FF2B5EF4-FFF2-40B4-BE49-F238E27FC236}">
                      <a16:creationId xmlns:a16="http://schemas.microsoft.com/office/drawing/2014/main" id="{B124A270-16B5-4C6A-4F40-BCDCBD10B3E5}"/>
                    </a:ext>
                  </a:extLst>
                </p:cNvPr>
                <p:cNvPicPr/>
                <p:nvPr/>
              </p:nvPicPr>
              <p:blipFill>
                <a:blip r:embed="rId71"/>
                <a:stretch>
                  <a:fillRect/>
                </a:stretch>
              </p:blipFill>
              <p:spPr>
                <a:xfrm>
                  <a:off x="11184517" y="3694233"/>
                  <a:ext cx="183960" cy="2278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2" name="Ink 51">
                  <a:extLst>
                    <a:ext uri="{FF2B5EF4-FFF2-40B4-BE49-F238E27FC236}">
                      <a16:creationId xmlns:a16="http://schemas.microsoft.com/office/drawing/2014/main" id="{4E94E403-88FD-966E-99CF-2B69B51D425D}"/>
                    </a:ext>
                  </a:extLst>
                </p14:cNvPr>
                <p14:cNvContentPartPr/>
                <p14:nvPr/>
              </p14:nvContentPartPr>
              <p14:xfrm>
                <a:off x="11276317" y="3804393"/>
                <a:ext cx="37440" cy="47880"/>
              </p14:xfrm>
            </p:contentPart>
          </mc:Choice>
          <mc:Fallback xmlns="">
            <p:pic>
              <p:nvPicPr>
                <p:cNvPr id="52" name="Ink 51">
                  <a:extLst>
                    <a:ext uri="{FF2B5EF4-FFF2-40B4-BE49-F238E27FC236}">
                      <a16:creationId xmlns:a16="http://schemas.microsoft.com/office/drawing/2014/main" id="{4E94E403-88FD-966E-99CF-2B69B51D425D}"/>
                    </a:ext>
                  </a:extLst>
                </p:cNvPr>
                <p:cNvPicPr/>
                <p:nvPr/>
              </p:nvPicPr>
              <p:blipFill>
                <a:blip r:embed="rId73"/>
                <a:stretch>
                  <a:fillRect/>
                </a:stretch>
              </p:blipFill>
              <p:spPr>
                <a:xfrm>
                  <a:off x="11240317" y="3768753"/>
                  <a:ext cx="109080" cy="11952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3" name="Ink 52">
                  <a:extLst>
                    <a:ext uri="{FF2B5EF4-FFF2-40B4-BE49-F238E27FC236}">
                      <a16:creationId xmlns:a16="http://schemas.microsoft.com/office/drawing/2014/main" id="{EE206741-0D82-2D2D-6DCE-12CC6C49432B}"/>
                    </a:ext>
                  </a:extLst>
                </p14:cNvPr>
                <p14:cNvContentPartPr/>
                <p14:nvPr/>
              </p14:nvContentPartPr>
              <p14:xfrm>
                <a:off x="11345797" y="3594873"/>
                <a:ext cx="104400" cy="210600"/>
              </p14:xfrm>
            </p:contentPart>
          </mc:Choice>
          <mc:Fallback xmlns="">
            <p:pic>
              <p:nvPicPr>
                <p:cNvPr id="53" name="Ink 52">
                  <a:extLst>
                    <a:ext uri="{FF2B5EF4-FFF2-40B4-BE49-F238E27FC236}">
                      <a16:creationId xmlns:a16="http://schemas.microsoft.com/office/drawing/2014/main" id="{EE206741-0D82-2D2D-6DCE-12CC6C49432B}"/>
                    </a:ext>
                  </a:extLst>
                </p:cNvPr>
                <p:cNvPicPr/>
                <p:nvPr/>
              </p:nvPicPr>
              <p:blipFill>
                <a:blip r:embed="rId75"/>
                <a:stretch>
                  <a:fillRect/>
                </a:stretch>
              </p:blipFill>
              <p:spPr>
                <a:xfrm>
                  <a:off x="11309797" y="3559233"/>
                  <a:ext cx="176040" cy="28224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4" name="Ink 53">
                  <a:extLst>
                    <a:ext uri="{FF2B5EF4-FFF2-40B4-BE49-F238E27FC236}">
                      <a16:creationId xmlns:a16="http://schemas.microsoft.com/office/drawing/2014/main" id="{643C28EE-1546-D17C-85E6-B3F67FEBF70A}"/>
                    </a:ext>
                  </a:extLst>
                </p14:cNvPr>
                <p14:cNvContentPartPr/>
                <p14:nvPr/>
              </p14:nvContentPartPr>
              <p14:xfrm>
                <a:off x="11276677" y="3329193"/>
                <a:ext cx="358560" cy="522360"/>
              </p14:xfrm>
            </p:contentPart>
          </mc:Choice>
          <mc:Fallback xmlns="">
            <p:pic>
              <p:nvPicPr>
                <p:cNvPr id="54" name="Ink 53">
                  <a:extLst>
                    <a:ext uri="{FF2B5EF4-FFF2-40B4-BE49-F238E27FC236}">
                      <a16:creationId xmlns:a16="http://schemas.microsoft.com/office/drawing/2014/main" id="{643C28EE-1546-D17C-85E6-B3F67FEBF70A}"/>
                    </a:ext>
                  </a:extLst>
                </p:cNvPr>
                <p:cNvPicPr/>
                <p:nvPr/>
              </p:nvPicPr>
              <p:blipFill>
                <a:blip r:embed="rId77"/>
                <a:stretch>
                  <a:fillRect/>
                </a:stretch>
              </p:blipFill>
              <p:spPr>
                <a:xfrm>
                  <a:off x="11241037" y="3293193"/>
                  <a:ext cx="430200" cy="5940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5" name="Ink 54">
                  <a:extLst>
                    <a:ext uri="{FF2B5EF4-FFF2-40B4-BE49-F238E27FC236}">
                      <a16:creationId xmlns:a16="http://schemas.microsoft.com/office/drawing/2014/main" id="{5232AA80-5297-22BD-5B12-81C4FAF7ED2D}"/>
                    </a:ext>
                  </a:extLst>
                </p14:cNvPr>
                <p14:cNvContentPartPr/>
                <p14:nvPr/>
              </p14:nvContentPartPr>
              <p14:xfrm>
                <a:off x="11603557" y="3262233"/>
                <a:ext cx="50400" cy="52560"/>
              </p14:xfrm>
            </p:contentPart>
          </mc:Choice>
          <mc:Fallback xmlns="">
            <p:pic>
              <p:nvPicPr>
                <p:cNvPr id="55" name="Ink 54">
                  <a:extLst>
                    <a:ext uri="{FF2B5EF4-FFF2-40B4-BE49-F238E27FC236}">
                      <a16:creationId xmlns:a16="http://schemas.microsoft.com/office/drawing/2014/main" id="{5232AA80-5297-22BD-5B12-81C4FAF7ED2D}"/>
                    </a:ext>
                  </a:extLst>
                </p:cNvPr>
                <p:cNvPicPr/>
                <p:nvPr/>
              </p:nvPicPr>
              <p:blipFill>
                <a:blip r:embed="rId79"/>
                <a:stretch>
                  <a:fillRect/>
                </a:stretch>
              </p:blipFill>
              <p:spPr>
                <a:xfrm>
                  <a:off x="11567917" y="3226593"/>
                  <a:ext cx="12204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6" name="Ink 55">
                  <a:extLst>
                    <a:ext uri="{FF2B5EF4-FFF2-40B4-BE49-F238E27FC236}">
                      <a16:creationId xmlns:a16="http://schemas.microsoft.com/office/drawing/2014/main" id="{B2BC60CF-EBB9-8BEE-B6FB-EA2403C39074}"/>
                    </a:ext>
                  </a:extLst>
                </p14:cNvPr>
                <p14:cNvContentPartPr/>
                <p14:nvPr/>
              </p14:nvContentPartPr>
              <p14:xfrm>
                <a:off x="11667277" y="3399753"/>
                <a:ext cx="66240" cy="55440"/>
              </p14:xfrm>
            </p:contentPart>
          </mc:Choice>
          <mc:Fallback xmlns="">
            <p:pic>
              <p:nvPicPr>
                <p:cNvPr id="56" name="Ink 55">
                  <a:extLst>
                    <a:ext uri="{FF2B5EF4-FFF2-40B4-BE49-F238E27FC236}">
                      <a16:creationId xmlns:a16="http://schemas.microsoft.com/office/drawing/2014/main" id="{B2BC60CF-EBB9-8BEE-B6FB-EA2403C39074}"/>
                    </a:ext>
                  </a:extLst>
                </p:cNvPr>
                <p:cNvPicPr/>
                <p:nvPr/>
              </p:nvPicPr>
              <p:blipFill>
                <a:blip r:embed="rId81"/>
                <a:stretch>
                  <a:fillRect/>
                </a:stretch>
              </p:blipFill>
              <p:spPr>
                <a:xfrm>
                  <a:off x="11631277" y="3364113"/>
                  <a:ext cx="13788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7" name="Ink 56">
                  <a:extLst>
                    <a:ext uri="{FF2B5EF4-FFF2-40B4-BE49-F238E27FC236}">
                      <a16:creationId xmlns:a16="http://schemas.microsoft.com/office/drawing/2014/main" id="{6E34ED4F-852C-074F-93D0-0AC00F78D055}"/>
                    </a:ext>
                  </a:extLst>
                </p14:cNvPr>
                <p14:cNvContentPartPr/>
                <p14:nvPr/>
              </p14:nvContentPartPr>
              <p14:xfrm>
                <a:off x="11744317" y="3100953"/>
                <a:ext cx="101520" cy="170640"/>
              </p14:xfrm>
            </p:contentPart>
          </mc:Choice>
          <mc:Fallback xmlns="">
            <p:pic>
              <p:nvPicPr>
                <p:cNvPr id="57" name="Ink 56">
                  <a:extLst>
                    <a:ext uri="{FF2B5EF4-FFF2-40B4-BE49-F238E27FC236}">
                      <a16:creationId xmlns:a16="http://schemas.microsoft.com/office/drawing/2014/main" id="{6E34ED4F-852C-074F-93D0-0AC00F78D055}"/>
                    </a:ext>
                  </a:extLst>
                </p:cNvPr>
                <p:cNvPicPr/>
                <p:nvPr/>
              </p:nvPicPr>
              <p:blipFill>
                <a:blip r:embed="rId83"/>
                <a:stretch>
                  <a:fillRect/>
                </a:stretch>
              </p:blipFill>
              <p:spPr>
                <a:xfrm>
                  <a:off x="11708677" y="3065313"/>
                  <a:ext cx="173160" cy="24228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8" name="Ink 57">
                  <a:extLst>
                    <a:ext uri="{FF2B5EF4-FFF2-40B4-BE49-F238E27FC236}">
                      <a16:creationId xmlns:a16="http://schemas.microsoft.com/office/drawing/2014/main" id="{A2EBB6B8-36DE-0BAA-81A6-FE01D885C489}"/>
                    </a:ext>
                  </a:extLst>
                </p14:cNvPr>
                <p14:cNvContentPartPr/>
                <p14:nvPr/>
              </p14:nvContentPartPr>
              <p14:xfrm>
                <a:off x="11894077" y="3037593"/>
                <a:ext cx="91080" cy="159120"/>
              </p14:xfrm>
            </p:contentPart>
          </mc:Choice>
          <mc:Fallback xmlns="">
            <p:pic>
              <p:nvPicPr>
                <p:cNvPr id="58" name="Ink 57">
                  <a:extLst>
                    <a:ext uri="{FF2B5EF4-FFF2-40B4-BE49-F238E27FC236}">
                      <a16:creationId xmlns:a16="http://schemas.microsoft.com/office/drawing/2014/main" id="{A2EBB6B8-36DE-0BAA-81A6-FE01D885C489}"/>
                    </a:ext>
                  </a:extLst>
                </p:cNvPr>
                <p:cNvPicPr/>
                <p:nvPr/>
              </p:nvPicPr>
              <p:blipFill>
                <a:blip r:embed="rId85"/>
                <a:stretch>
                  <a:fillRect/>
                </a:stretch>
              </p:blipFill>
              <p:spPr>
                <a:xfrm>
                  <a:off x="11858077" y="3001953"/>
                  <a:ext cx="162720" cy="23076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9" name="Ink 58">
                  <a:extLst>
                    <a:ext uri="{FF2B5EF4-FFF2-40B4-BE49-F238E27FC236}">
                      <a16:creationId xmlns:a16="http://schemas.microsoft.com/office/drawing/2014/main" id="{A1CF84AD-6384-EE4B-A08D-935D1503166D}"/>
                    </a:ext>
                  </a:extLst>
                </p14:cNvPr>
                <p14:cNvContentPartPr/>
                <p14:nvPr/>
              </p14:nvContentPartPr>
              <p14:xfrm>
                <a:off x="11974717" y="2990793"/>
                <a:ext cx="42120" cy="58680"/>
              </p14:xfrm>
            </p:contentPart>
          </mc:Choice>
          <mc:Fallback xmlns="">
            <p:pic>
              <p:nvPicPr>
                <p:cNvPr id="59" name="Ink 58">
                  <a:extLst>
                    <a:ext uri="{FF2B5EF4-FFF2-40B4-BE49-F238E27FC236}">
                      <a16:creationId xmlns:a16="http://schemas.microsoft.com/office/drawing/2014/main" id="{A1CF84AD-6384-EE4B-A08D-935D1503166D}"/>
                    </a:ext>
                  </a:extLst>
                </p:cNvPr>
                <p:cNvPicPr/>
                <p:nvPr/>
              </p:nvPicPr>
              <p:blipFill>
                <a:blip r:embed="rId87"/>
                <a:stretch>
                  <a:fillRect/>
                </a:stretch>
              </p:blipFill>
              <p:spPr>
                <a:xfrm>
                  <a:off x="11939077" y="2954793"/>
                  <a:ext cx="113760" cy="13032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60" name="Ink 59">
                  <a:extLst>
                    <a:ext uri="{FF2B5EF4-FFF2-40B4-BE49-F238E27FC236}">
                      <a16:creationId xmlns:a16="http://schemas.microsoft.com/office/drawing/2014/main" id="{F6AE9DB8-8750-F40D-8413-9FB40E9BAC33}"/>
                    </a:ext>
                  </a:extLst>
                </p14:cNvPr>
                <p14:cNvContentPartPr/>
                <p14:nvPr/>
              </p14:nvContentPartPr>
              <p14:xfrm>
                <a:off x="11920717" y="2915193"/>
                <a:ext cx="11520" cy="2160"/>
              </p14:xfrm>
            </p:contentPart>
          </mc:Choice>
          <mc:Fallback xmlns="">
            <p:pic>
              <p:nvPicPr>
                <p:cNvPr id="60" name="Ink 59">
                  <a:extLst>
                    <a:ext uri="{FF2B5EF4-FFF2-40B4-BE49-F238E27FC236}">
                      <a16:creationId xmlns:a16="http://schemas.microsoft.com/office/drawing/2014/main" id="{F6AE9DB8-8750-F40D-8413-9FB40E9BAC33}"/>
                    </a:ext>
                  </a:extLst>
                </p:cNvPr>
                <p:cNvPicPr/>
                <p:nvPr/>
              </p:nvPicPr>
              <p:blipFill>
                <a:blip r:embed="rId89"/>
                <a:stretch>
                  <a:fillRect/>
                </a:stretch>
              </p:blipFill>
              <p:spPr>
                <a:xfrm>
                  <a:off x="11885077" y="2879193"/>
                  <a:ext cx="83160" cy="7380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61" name="Ink 60">
                  <a:extLst>
                    <a:ext uri="{FF2B5EF4-FFF2-40B4-BE49-F238E27FC236}">
                      <a16:creationId xmlns:a16="http://schemas.microsoft.com/office/drawing/2014/main" id="{DEDD8C1A-6B48-91C2-EF64-6D64B3066DE3}"/>
                    </a:ext>
                  </a:extLst>
                </p14:cNvPr>
                <p14:cNvContentPartPr/>
                <p14:nvPr/>
              </p14:nvContentPartPr>
              <p14:xfrm>
                <a:off x="11943397" y="2650233"/>
                <a:ext cx="157320" cy="325440"/>
              </p14:xfrm>
            </p:contentPart>
          </mc:Choice>
          <mc:Fallback xmlns="">
            <p:pic>
              <p:nvPicPr>
                <p:cNvPr id="61" name="Ink 60">
                  <a:extLst>
                    <a:ext uri="{FF2B5EF4-FFF2-40B4-BE49-F238E27FC236}">
                      <a16:creationId xmlns:a16="http://schemas.microsoft.com/office/drawing/2014/main" id="{DEDD8C1A-6B48-91C2-EF64-6D64B3066DE3}"/>
                    </a:ext>
                  </a:extLst>
                </p:cNvPr>
                <p:cNvPicPr/>
                <p:nvPr/>
              </p:nvPicPr>
              <p:blipFill>
                <a:blip r:embed="rId91"/>
                <a:stretch>
                  <a:fillRect/>
                </a:stretch>
              </p:blipFill>
              <p:spPr>
                <a:xfrm>
                  <a:off x="11907757" y="2614593"/>
                  <a:ext cx="228960" cy="397080"/>
                </a:xfrm>
                <a:prstGeom prst="rect">
                  <a:avLst/>
                </a:prstGeom>
              </p:spPr>
            </p:pic>
          </mc:Fallback>
        </mc:AlternateContent>
      </p:grpSp>
    </p:spTree>
    <p:extLst>
      <p:ext uri="{BB962C8B-B14F-4D97-AF65-F5344CB8AC3E}">
        <p14:creationId xmlns:p14="http://schemas.microsoft.com/office/powerpoint/2010/main" val="317035134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70C0"/>
                </a:solidFill>
              </a:rPr>
              <a:t>Example: Bank Account</a:t>
            </a:r>
          </a:p>
        </p:txBody>
      </p:sp>
      <p:sp>
        <p:nvSpPr>
          <p:cNvPr id="3" name="Content Placeholder 2"/>
          <p:cNvSpPr>
            <a:spLocks noGrp="1"/>
          </p:cNvSpPr>
          <p:nvPr>
            <p:ph idx="1"/>
          </p:nvPr>
        </p:nvSpPr>
        <p:spPr/>
        <p:txBody>
          <a:bodyPr>
            <a:normAutofit lnSpcReduction="10000"/>
          </a:bodyPr>
          <a:lstStyle/>
          <a:p>
            <a:pPr>
              <a:buNone/>
            </a:pPr>
            <a:r>
              <a:rPr lang="en-US" b="1" dirty="0"/>
              <a:t>Create an Account class to represent customers’ bank accounts. Include a data member of type int to represent the account balance.</a:t>
            </a:r>
          </a:p>
          <a:p>
            <a:pPr>
              <a:buNone/>
            </a:pPr>
            <a:r>
              <a:rPr lang="en-US" b="1" dirty="0"/>
              <a:t>You need to initialize the data members. But while doing so, you should validate the initial balance to ensure that it’s greater than or equal to 0. If not, set the balance to 0 and display an error message indicating that the initial balance was invalid.</a:t>
            </a:r>
          </a:p>
          <a:p>
            <a:pPr>
              <a:buNone/>
            </a:pPr>
            <a:r>
              <a:rPr lang="en-US" b="1" dirty="0"/>
              <a:t>Provide three member functions. Member function credit should add an amount to the current balance. Member function debit should withdraw money from the Account and ensure that the debit amount does not exceed the Account’s balance. If it does, the balance should be left unchanged and the function should print a message indicating "Debit amount exceeded account balance.“ Member function getBalance() should return the current balance. Create a program that creates two Account objects and tests the member functions of class Account.</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ADC99-6F97-40E1-9B2A-03CCBAED9236}"/>
              </a:ext>
            </a:extLst>
          </p:cNvPr>
          <p:cNvSpPr>
            <a:spLocks noGrp="1"/>
          </p:cNvSpPr>
          <p:nvPr>
            <p:ph type="title"/>
          </p:nvPr>
        </p:nvSpPr>
        <p:spPr/>
        <p:txBody>
          <a:bodyPr/>
          <a:lstStyle/>
          <a:p>
            <a:r>
              <a:rPr lang="en-US"/>
              <a:t>exercise</a:t>
            </a:r>
          </a:p>
        </p:txBody>
      </p:sp>
      <p:sp>
        <p:nvSpPr>
          <p:cNvPr id="3" name="Content Placeholder 2">
            <a:extLst>
              <a:ext uri="{FF2B5EF4-FFF2-40B4-BE49-F238E27FC236}">
                <a16:creationId xmlns:a16="http://schemas.microsoft.com/office/drawing/2014/main" id="{680CFDE3-A031-4F62-9C00-442F0A65FA97}"/>
              </a:ext>
            </a:extLst>
          </p:cNvPr>
          <p:cNvSpPr>
            <a:spLocks noGrp="1"/>
          </p:cNvSpPr>
          <p:nvPr>
            <p:ph idx="1"/>
          </p:nvPr>
        </p:nvSpPr>
        <p:spPr/>
        <p:txBody>
          <a:bodyPr/>
          <a:lstStyle/>
          <a:p>
            <a:pPr>
              <a:buNone/>
            </a:pPr>
            <a:r>
              <a:rPr lang="en-US" sz="2400" b="1" dirty="0"/>
              <a:t>A bank wants a simple application module to manage the accounts of its customers. For every new customer, the app must let us fill in the details including his Name, Age, NIC#, Address, Opening Balance, Current  Balance, Contact# &amp; PIN. These details may be modified later except for the PIN. At any given time, the customer can check his balance.</a:t>
            </a:r>
          </a:p>
          <a:p>
            <a:pPr>
              <a:buNone/>
            </a:pPr>
            <a:r>
              <a:rPr lang="en-US" sz="2400" b="1" dirty="0"/>
              <a:t>Also, tax must be calculated (Tax is 0.15% of the current balance for customers aged 60 or above and 0.25% for all other customers).</a:t>
            </a:r>
          </a:p>
          <a:p>
            <a:endParaRPr lang="en-US" dirty="0"/>
          </a:p>
        </p:txBody>
      </p:sp>
    </p:spTree>
    <p:extLst>
      <p:ext uri="{BB962C8B-B14F-4D97-AF65-F5344CB8AC3E}">
        <p14:creationId xmlns:p14="http://schemas.microsoft.com/office/powerpoint/2010/main" val="2650267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8573" y="4233862"/>
            <a:ext cx="1914525" cy="239077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6619" y="4233862"/>
            <a:ext cx="2466975" cy="185737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5268" y="1874024"/>
            <a:ext cx="2686050" cy="170497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27684" y="1726386"/>
            <a:ext cx="2286000" cy="2000250"/>
          </a:xfrm>
          <a:prstGeom prst="rect">
            <a:avLst/>
          </a:prstGeom>
        </p:spPr>
      </p:pic>
      <p:sp>
        <p:nvSpPr>
          <p:cNvPr id="8" name="Explosion 1 7"/>
          <p:cNvSpPr/>
          <p:nvPr/>
        </p:nvSpPr>
        <p:spPr>
          <a:xfrm>
            <a:off x="2828991" y="1818783"/>
            <a:ext cx="4868214" cy="3520431"/>
          </a:xfrm>
          <a:prstGeom prst="irregularSeal1">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4000" dirty="0">
                <a:ln w="0"/>
                <a:solidFill>
                  <a:schemeClr val="bg1"/>
                </a:solidFill>
                <a:effectLst>
                  <a:outerShdw blurRad="38100" dist="25400" dir="5400000" algn="ctr" rotWithShape="0">
                    <a:srgbClr val="6E747A">
                      <a:alpha val="43000"/>
                    </a:srgbClr>
                  </a:outerShdw>
                </a:effectLst>
              </a:rPr>
              <a:t>BIRD</a:t>
            </a:r>
            <a:endParaRPr lang="en-US" dirty="0">
              <a:solidFill>
                <a:schemeClr val="bg1"/>
              </a:solidFill>
            </a:endParaRPr>
          </a:p>
        </p:txBody>
      </p:sp>
    </p:spTree>
    <p:extLst>
      <p:ext uri="{BB962C8B-B14F-4D97-AF65-F5344CB8AC3E}">
        <p14:creationId xmlns:p14="http://schemas.microsoft.com/office/powerpoint/2010/main" val="1238637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9442" y="1276348"/>
            <a:ext cx="1743075" cy="261937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0740" y="4437103"/>
            <a:ext cx="2705100" cy="168592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18230" y="1362641"/>
            <a:ext cx="2466975" cy="184785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70165" y="3970379"/>
            <a:ext cx="1743075" cy="2619375"/>
          </a:xfrm>
          <a:prstGeom prst="rect">
            <a:avLst/>
          </a:prstGeom>
        </p:spPr>
      </p:pic>
      <p:sp>
        <p:nvSpPr>
          <p:cNvPr id="8" name="Explosion 1 7"/>
          <p:cNvSpPr/>
          <p:nvPr/>
        </p:nvSpPr>
        <p:spPr>
          <a:xfrm>
            <a:off x="3093785" y="1871626"/>
            <a:ext cx="4868214" cy="3520431"/>
          </a:xfrm>
          <a:prstGeom prst="irregularSeal1">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4000" dirty="0">
                <a:ln w="0"/>
                <a:solidFill>
                  <a:schemeClr val="bg1"/>
                </a:solidFill>
                <a:effectLst>
                  <a:outerShdw blurRad="38100" dist="25400" dir="5400000" algn="ctr" rotWithShape="0">
                    <a:srgbClr val="6E747A">
                      <a:alpha val="43000"/>
                    </a:srgbClr>
                  </a:outerShdw>
                </a:effectLst>
              </a:rPr>
              <a:t>Animal</a:t>
            </a:r>
            <a:endParaRPr lang="en-US" dirty="0">
              <a:solidFill>
                <a:schemeClr val="bg1"/>
              </a:solidFill>
            </a:endParaRPr>
          </a:p>
        </p:txBody>
      </p:sp>
    </p:spTree>
    <p:extLst>
      <p:ext uri="{BB962C8B-B14F-4D97-AF65-F5344CB8AC3E}">
        <p14:creationId xmlns:p14="http://schemas.microsoft.com/office/powerpoint/2010/main" val="3856696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7231</TotalTime>
  <Words>3130</Words>
  <Application>Microsoft Office PowerPoint</Application>
  <PresentationFormat>Widescreen</PresentationFormat>
  <Paragraphs>402</Paragraphs>
  <Slides>74</Slides>
  <Notes>2</Notes>
  <HiddenSlides>0</HiddenSlides>
  <MMClips>0</MMClips>
  <ScaleCrop>false</ScaleCrop>
  <HeadingPairs>
    <vt:vector size="6" baseType="variant">
      <vt:variant>
        <vt:lpstr>Fonts Used</vt:lpstr>
      </vt:variant>
      <vt:variant>
        <vt:i4>21</vt:i4>
      </vt:variant>
      <vt:variant>
        <vt:lpstr>Theme</vt:lpstr>
      </vt:variant>
      <vt:variant>
        <vt:i4>1</vt:i4>
      </vt:variant>
      <vt:variant>
        <vt:lpstr>Slide Titles</vt:lpstr>
      </vt:variant>
      <vt:variant>
        <vt:i4>74</vt:i4>
      </vt:variant>
    </vt:vector>
  </HeadingPairs>
  <TitlesOfParts>
    <vt:vector size="96" baseType="lpstr">
      <vt:lpstr>AGaramond-Italic</vt:lpstr>
      <vt:lpstr>AGaramond-Regular</vt:lpstr>
      <vt:lpstr>-apple-system</vt:lpstr>
      <vt:lpstr>Arial</vt:lpstr>
      <vt:lpstr>Book Antiqua</vt:lpstr>
      <vt:lpstr>Calibri</vt:lpstr>
      <vt:lpstr>charter</vt:lpstr>
      <vt:lpstr>Consolas</vt:lpstr>
      <vt:lpstr>euclid_circular_a</vt:lpstr>
      <vt:lpstr>Monaco</vt:lpstr>
      <vt:lpstr>Open Sans</vt:lpstr>
      <vt:lpstr>Open Sans</vt:lpstr>
      <vt:lpstr>Segoe UI</vt:lpstr>
      <vt:lpstr>sofia-pro</vt:lpstr>
      <vt:lpstr>Source Sans Pro</vt:lpstr>
      <vt:lpstr>Times New Roman</vt:lpstr>
      <vt:lpstr>Tw Cen MT</vt:lpstr>
      <vt:lpstr>Tw Cen MT Condensed</vt:lpstr>
      <vt:lpstr>urw-din</vt:lpstr>
      <vt:lpstr>var(--font-din)</vt:lpstr>
      <vt:lpstr>Wingdings 3</vt:lpstr>
      <vt:lpstr>Integral</vt:lpstr>
      <vt:lpstr>Computer Programming week 2 </vt:lpstr>
      <vt:lpstr>acknowledgment</vt:lpstr>
      <vt:lpstr>Week two, class one</vt:lpstr>
      <vt:lpstr>Object </vt:lpstr>
      <vt:lpstr>Some Examples</vt:lpstr>
      <vt:lpstr>PowerPoint Presentation</vt:lpstr>
      <vt:lpstr>PowerPoint Presentation</vt:lpstr>
      <vt:lpstr>PowerPoint Presentation</vt:lpstr>
      <vt:lpstr>PowerPoint Presentation</vt:lpstr>
      <vt:lpstr>Discussion</vt:lpstr>
      <vt:lpstr>Exercise </vt:lpstr>
      <vt:lpstr>Exercise </vt:lpstr>
      <vt:lpstr>Exercise </vt:lpstr>
      <vt:lpstr>Class</vt:lpstr>
      <vt:lpstr>Summarize</vt:lpstr>
      <vt:lpstr>Class</vt:lpstr>
      <vt:lpstr>Class</vt:lpstr>
      <vt:lpstr>Class</vt:lpstr>
      <vt:lpstr>Now let’s use our car example to introduce the key object-oriented programming concepts</vt:lpstr>
      <vt:lpstr>Class</vt:lpstr>
      <vt:lpstr>A Class is a 3-Compartment Box encapsulating Data and Functions </vt:lpstr>
      <vt:lpstr>Example of classes</vt:lpstr>
      <vt:lpstr>Example of objects</vt:lpstr>
      <vt:lpstr>Classes</vt:lpstr>
      <vt:lpstr>classes</vt:lpstr>
      <vt:lpstr>How to use the car?</vt:lpstr>
      <vt:lpstr>Generalized Class</vt:lpstr>
      <vt:lpstr>Specialized Class</vt:lpstr>
      <vt:lpstr>Type of classes</vt:lpstr>
      <vt:lpstr>PowerPoint Presentation</vt:lpstr>
      <vt:lpstr>Abstract Class</vt:lpstr>
      <vt:lpstr>Concrete Class</vt:lpstr>
      <vt:lpstr>Class Activity</vt:lpstr>
      <vt:lpstr>Questions</vt:lpstr>
      <vt:lpstr>Solution </vt:lpstr>
      <vt:lpstr>Question</vt:lpstr>
      <vt:lpstr>Solution </vt:lpstr>
      <vt:lpstr>Question</vt:lpstr>
      <vt:lpstr>Environment: University</vt:lpstr>
      <vt:lpstr>Environment: Hospital</vt:lpstr>
      <vt:lpstr>Environment: Office</vt:lpstr>
      <vt:lpstr>Environment: University</vt:lpstr>
      <vt:lpstr>Week 3 lec :1</vt:lpstr>
      <vt:lpstr>Class vs Struct in c++</vt:lpstr>
      <vt:lpstr> Difference between C structures and C++ structures </vt:lpstr>
      <vt:lpstr>Access Modifiers</vt:lpstr>
      <vt:lpstr>Types of C++ Access Modifiers </vt:lpstr>
      <vt:lpstr>public Access Modifier </vt:lpstr>
      <vt:lpstr>public Access Modifier</vt:lpstr>
      <vt:lpstr>private Access Modifier </vt:lpstr>
      <vt:lpstr>protected Access Modifier </vt:lpstr>
      <vt:lpstr>Getter/Setter Functions</vt:lpstr>
      <vt:lpstr>Example</vt:lpstr>
      <vt:lpstr>PowerPoint Presentation</vt:lpstr>
      <vt:lpstr>PowerPoint Presentation</vt:lpstr>
      <vt:lpstr>Data Hiding</vt:lpstr>
      <vt:lpstr>Encapsulation </vt:lpstr>
      <vt:lpstr>PowerPoint Presentation</vt:lpstr>
      <vt:lpstr>PowerPoint Presentation</vt:lpstr>
      <vt:lpstr>PowerPoint Presentation</vt:lpstr>
      <vt:lpstr>Placing a Class in a Separate File for Reusability</vt:lpstr>
      <vt:lpstr>GradeBook.h</vt:lpstr>
      <vt:lpstr>main.cpp</vt:lpstr>
      <vt:lpstr>PowerPoint Presentation</vt:lpstr>
      <vt:lpstr>Placing a Class in a Separate File for Reusability</vt:lpstr>
      <vt:lpstr>Placing a Class in a Separate File for Reusability</vt:lpstr>
      <vt:lpstr>Data Validation/Validity Checking</vt:lpstr>
      <vt:lpstr>Data Validation/Validity Checking</vt:lpstr>
      <vt:lpstr>Separating interface from implementation</vt:lpstr>
      <vt:lpstr>Separating interface from implementation</vt:lpstr>
      <vt:lpstr>Separating interface from implementation</vt:lpstr>
      <vt:lpstr>Separating interface from implementation</vt:lpstr>
      <vt:lpstr>Example: Bank Account</vt:lpstr>
      <vt:lpstr>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Programming week 2</dc:title>
  <dc:creator>Fast</dc:creator>
  <cp:lastModifiedBy>Jahanzeb Mukhtar</cp:lastModifiedBy>
  <cp:revision>42</cp:revision>
  <dcterms:created xsi:type="dcterms:W3CDTF">2017-06-12T04:44:47Z</dcterms:created>
  <dcterms:modified xsi:type="dcterms:W3CDTF">2025-02-02T05:17:56Z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2025-01-27T08:52:31Z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af56bd47-835b-443d-9efc-9b5e54a6a155</vt:lpwstr>
  </property>
  <property fmtid="{D5CDD505-2E9C-101B-9397-08002B2CF9AE}" pid="7" name="MSIP_Label_defa4170-0d19-0005-0004-bc88714345d2_ActionId">
    <vt:lpwstr>898df736-fddc-480b-91a4-b0b1a4ddc6a0</vt:lpwstr>
  </property>
  <property fmtid="{D5CDD505-2E9C-101B-9397-08002B2CF9AE}" pid="8" name="MSIP_Label_defa4170-0d19-0005-0004-bc88714345d2_ContentBits">
    <vt:lpwstr>0</vt:lpwstr>
  </property>
</Properties>
</file>