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2"/>
  </p:notesMasterIdLst>
  <p:sldIdLst>
    <p:sldId id="256" r:id="rId2"/>
    <p:sldId id="294" r:id="rId3"/>
    <p:sldId id="266" r:id="rId4"/>
    <p:sldId id="257" r:id="rId5"/>
    <p:sldId id="258" r:id="rId6"/>
    <p:sldId id="259" r:id="rId7"/>
    <p:sldId id="260" r:id="rId8"/>
    <p:sldId id="262" r:id="rId9"/>
    <p:sldId id="280" r:id="rId10"/>
    <p:sldId id="292" r:id="rId11"/>
    <p:sldId id="293" r:id="rId12"/>
    <p:sldId id="271" r:id="rId13"/>
    <p:sldId id="272" r:id="rId14"/>
    <p:sldId id="273" r:id="rId15"/>
    <p:sldId id="274" r:id="rId16"/>
    <p:sldId id="275" r:id="rId17"/>
    <p:sldId id="276" r:id="rId18"/>
    <p:sldId id="277" r:id="rId19"/>
    <p:sldId id="286" r:id="rId20"/>
    <p:sldId id="285" r:id="rId21"/>
    <p:sldId id="295" r:id="rId22"/>
    <p:sldId id="296" r:id="rId23"/>
    <p:sldId id="297" r:id="rId24"/>
    <p:sldId id="287" r:id="rId25"/>
    <p:sldId id="288" r:id="rId26"/>
    <p:sldId id="290" r:id="rId27"/>
    <p:sldId id="289" r:id="rId28"/>
    <p:sldId id="278" r:id="rId29"/>
    <p:sldId id="279" r:id="rId30"/>
    <p:sldId id="281" r:id="rId31"/>
    <p:sldId id="261" r:id="rId32"/>
    <p:sldId id="263" r:id="rId33"/>
    <p:sldId id="264" r:id="rId34"/>
    <p:sldId id="265" r:id="rId35"/>
    <p:sldId id="267" r:id="rId36"/>
    <p:sldId id="282" r:id="rId37"/>
    <p:sldId id="320" r:id="rId38"/>
    <p:sldId id="321" r:id="rId39"/>
    <p:sldId id="322" r:id="rId40"/>
    <p:sldId id="323" r:id="rId41"/>
    <p:sldId id="324" r:id="rId42"/>
    <p:sldId id="326" r:id="rId43"/>
    <p:sldId id="325" r:id="rId44"/>
    <p:sldId id="298" r:id="rId45"/>
    <p:sldId id="283" r:id="rId46"/>
    <p:sldId id="268" r:id="rId47"/>
    <p:sldId id="269" r:id="rId48"/>
    <p:sldId id="270" r:id="rId49"/>
    <p:sldId id="291" r:id="rId50"/>
    <p:sldId id="28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6062" autoAdjust="0"/>
  </p:normalViewPr>
  <p:slideViewPr>
    <p:cSldViewPr snapToGrid="0">
      <p:cViewPr varScale="1">
        <p:scale>
          <a:sx n="95" d="100"/>
          <a:sy n="95" d="100"/>
        </p:scale>
        <p:origin x="72" y="264"/>
      </p:cViewPr>
      <p:guideLst/>
    </p:cSldViewPr>
  </p:slid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B34BC7-63DA-4664-8C67-39F50C453047}"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9A6C7AF0-C3CE-4EAC-A3BF-B843A825BBA8}">
      <dgm:prSet/>
      <dgm:spPr/>
      <dgm:t>
        <a:bodyPr/>
        <a:lstStyle/>
        <a:p>
          <a:r>
            <a:rPr lang="en-US"/>
            <a:t>Publish</a:t>
          </a:r>
        </a:p>
      </dgm:t>
    </dgm:pt>
    <dgm:pt modelId="{22A7CD1B-6BD9-4420-A9DF-37779BD0EDE2}" type="parTrans" cxnId="{9640338F-BFA1-43D4-B12A-AC1C49B193F9}">
      <dgm:prSet/>
      <dgm:spPr/>
      <dgm:t>
        <a:bodyPr/>
        <a:lstStyle/>
        <a:p>
          <a:endParaRPr lang="en-US"/>
        </a:p>
      </dgm:t>
    </dgm:pt>
    <dgm:pt modelId="{81590867-9E45-45EC-A7FB-1879598118C1}" type="sibTrans" cxnId="{9640338F-BFA1-43D4-B12A-AC1C49B193F9}">
      <dgm:prSet/>
      <dgm:spPr/>
      <dgm:t>
        <a:bodyPr/>
        <a:lstStyle/>
        <a:p>
          <a:endParaRPr lang="en-US"/>
        </a:p>
      </dgm:t>
    </dgm:pt>
    <dgm:pt modelId="{2B523D64-3DBC-46F2-AE96-FFB4490DDC65}">
      <dgm:prSet/>
      <dgm:spPr/>
      <dgm:t>
        <a:bodyPr/>
        <a:lstStyle/>
        <a:p>
          <a:r>
            <a:rPr lang="en-US"/>
            <a:t>- Publish material by Virtual University of Pakistan.</a:t>
          </a:r>
        </a:p>
      </dgm:t>
    </dgm:pt>
    <dgm:pt modelId="{E35A619E-0D29-4DF9-BAF1-CCDA6C3D7831}" type="parTrans" cxnId="{B4B527E3-A1E9-4989-A2C6-BE5829D0C5B3}">
      <dgm:prSet/>
      <dgm:spPr/>
      <dgm:t>
        <a:bodyPr/>
        <a:lstStyle/>
        <a:p>
          <a:endParaRPr lang="en-US"/>
        </a:p>
      </dgm:t>
    </dgm:pt>
    <dgm:pt modelId="{0F9ED051-9DC6-4BE1-ADFA-9813FD65DEA1}" type="sibTrans" cxnId="{B4B527E3-A1E9-4989-A2C6-BE5829D0C5B3}">
      <dgm:prSet/>
      <dgm:spPr/>
      <dgm:t>
        <a:bodyPr/>
        <a:lstStyle/>
        <a:p>
          <a:endParaRPr lang="en-US"/>
        </a:p>
      </dgm:t>
    </dgm:pt>
    <dgm:pt modelId="{FE6EF1AD-7618-45A5-8CA0-592E65BADDA0}">
      <dgm:prSet/>
      <dgm:spPr/>
      <dgm:t>
        <a:bodyPr/>
        <a:lstStyle/>
        <a:p>
          <a:r>
            <a:rPr lang="en-US"/>
            <a:t>Publish</a:t>
          </a:r>
        </a:p>
      </dgm:t>
    </dgm:pt>
    <dgm:pt modelId="{9E0D1367-3D5A-4CAC-9AC5-09E5AEB52308}" type="parTrans" cxnId="{DC0609DF-E579-4CE0-9CFC-928FE4BB2AB6}">
      <dgm:prSet/>
      <dgm:spPr/>
      <dgm:t>
        <a:bodyPr/>
        <a:lstStyle/>
        <a:p>
          <a:endParaRPr lang="en-US"/>
        </a:p>
      </dgm:t>
    </dgm:pt>
    <dgm:pt modelId="{47038A0A-66D6-424A-A25F-E5528EF91F8B}" type="sibTrans" cxnId="{DC0609DF-E579-4CE0-9CFC-928FE4BB2AB6}">
      <dgm:prSet/>
      <dgm:spPr/>
      <dgm:t>
        <a:bodyPr/>
        <a:lstStyle/>
        <a:p>
          <a:endParaRPr lang="en-US"/>
        </a:p>
      </dgm:t>
    </dgm:pt>
    <dgm:pt modelId="{DF81BC97-2C5A-4779-9F61-751128F2740C}">
      <dgm:prSet/>
      <dgm:spPr/>
      <dgm:t>
        <a:bodyPr/>
        <a:lstStyle/>
        <a:p>
          <a:r>
            <a:rPr lang="en-US"/>
            <a:t>- Publish material by Deitel &amp; Deitel.</a:t>
          </a:r>
        </a:p>
      </dgm:t>
    </dgm:pt>
    <dgm:pt modelId="{530A03D1-E2D4-42D3-9E92-01C3BDCF0DE2}" type="parTrans" cxnId="{DDCEC8FD-A662-4311-9D83-53A839233A2B}">
      <dgm:prSet/>
      <dgm:spPr/>
      <dgm:t>
        <a:bodyPr/>
        <a:lstStyle/>
        <a:p>
          <a:endParaRPr lang="en-US"/>
        </a:p>
      </dgm:t>
    </dgm:pt>
    <dgm:pt modelId="{4C4C30E3-039E-4807-B0B7-5681718BC85B}" type="sibTrans" cxnId="{DDCEC8FD-A662-4311-9D83-53A839233A2B}">
      <dgm:prSet/>
      <dgm:spPr/>
      <dgm:t>
        <a:bodyPr/>
        <a:lstStyle/>
        <a:p>
          <a:endParaRPr lang="en-US"/>
        </a:p>
      </dgm:t>
    </dgm:pt>
    <dgm:pt modelId="{2B615EED-3A9E-4410-B065-3FBB15982D58}">
      <dgm:prSet/>
      <dgm:spPr/>
      <dgm:t>
        <a:bodyPr/>
        <a:lstStyle/>
        <a:p>
          <a:r>
            <a:rPr lang="en-US"/>
            <a:t>Publish</a:t>
          </a:r>
        </a:p>
      </dgm:t>
    </dgm:pt>
    <dgm:pt modelId="{EDB49504-575E-4653-B8C0-46ECCF221F7F}" type="parTrans" cxnId="{1C587D8E-42DD-4FD7-B2B4-74B95A4B3B69}">
      <dgm:prSet/>
      <dgm:spPr/>
      <dgm:t>
        <a:bodyPr/>
        <a:lstStyle/>
        <a:p>
          <a:endParaRPr lang="en-US"/>
        </a:p>
      </dgm:t>
    </dgm:pt>
    <dgm:pt modelId="{32A6A6C7-B067-4F42-B00C-67E3B389CF1B}" type="sibTrans" cxnId="{1C587D8E-42DD-4FD7-B2B4-74B95A4B3B69}">
      <dgm:prSet/>
      <dgm:spPr/>
      <dgm:t>
        <a:bodyPr/>
        <a:lstStyle/>
        <a:p>
          <a:endParaRPr lang="en-US"/>
        </a:p>
      </dgm:t>
    </dgm:pt>
    <dgm:pt modelId="{73B373E5-447C-4588-A306-7A6305DDE119}">
      <dgm:prSet/>
      <dgm:spPr/>
      <dgm:t>
        <a:bodyPr/>
        <a:lstStyle/>
        <a:p>
          <a:r>
            <a:rPr lang="en-US"/>
            <a:t>- Publish material by Robert Lafore.</a:t>
          </a:r>
        </a:p>
      </dgm:t>
    </dgm:pt>
    <dgm:pt modelId="{77E115B5-C60D-4C1A-9749-4997CF8E7128}" type="parTrans" cxnId="{283E57AC-48C8-41D2-A33A-758AA41A67CA}">
      <dgm:prSet/>
      <dgm:spPr/>
      <dgm:t>
        <a:bodyPr/>
        <a:lstStyle/>
        <a:p>
          <a:endParaRPr lang="en-US"/>
        </a:p>
      </dgm:t>
    </dgm:pt>
    <dgm:pt modelId="{2C771C12-B7F5-43D4-AD80-C5C95646B64B}" type="sibTrans" cxnId="{283E57AC-48C8-41D2-A33A-758AA41A67CA}">
      <dgm:prSet/>
      <dgm:spPr/>
      <dgm:t>
        <a:bodyPr/>
        <a:lstStyle/>
        <a:p>
          <a:endParaRPr lang="en-US"/>
        </a:p>
      </dgm:t>
    </dgm:pt>
    <dgm:pt modelId="{F1A27DF2-8355-4CB9-9578-3EB644DB70BE}" type="pres">
      <dgm:prSet presAssocID="{DAB34BC7-63DA-4664-8C67-39F50C453047}" presName="Name0" presStyleCnt="0">
        <dgm:presLayoutVars>
          <dgm:dir/>
          <dgm:animLvl val="lvl"/>
          <dgm:resizeHandles val="exact"/>
        </dgm:presLayoutVars>
      </dgm:prSet>
      <dgm:spPr/>
    </dgm:pt>
    <dgm:pt modelId="{CC5EA233-1F93-41C5-9A3B-A5EA318E12E9}" type="pres">
      <dgm:prSet presAssocID="{9A6C7AF0-C3CE-4EAC-A3BF-B843A825BBA8}" presName="linNode" presStyleCnt="0"/>
      <dgm:spPr/>
    </dgm:pt>
    <dgm:pt modelId="{4D4F894F-3682-41C7-88D6-1DE5ED009DA0}" type="pres">
      <dgm:prSet presAssocID="{9A6C7AF0-C3CE-4EAC-A3BF-B843A825BBA8}" presName="parentText" presStyleLbl="alignNode1" presStyleIdx="0" presStyleCnt="3">
        <dgm:presLayoutVars>
          <dgm:chMax val="1"/>
          <dgm:bulletEnabled/>
        </dgm:presLayoutVars>
      </dgm:prSet>
      <dgm:spPr/>
    </dgm:pt>
    <dgm:pt modelId="{A014AA27-E717-4E06-B6B6-07BC4579AFE3}" type="pres">
      <dgm:prSet presAssocID="{9A6C7AF0-C3CE-4EAC-A3BF-B843A825BBA8}" presName="descendantText" presStyleLbl="alignAccFollowNode1" presStyleIdx="0" presStyleCnt="3">
        <dgm:presLayoutVars>
          <dgm:bulletEnabled/>
        </dgm:presLayoutVars>
      </dgm:prSet>
      <dgm:spPr/>
    </dgm:pt>
    <dgm:pt modelId="{974B362A-7376-430A-B429-2DFD5BBC5B6F}" type="pres">
      <dgm:prSet presAssocID="{81590867-9E45-45EC-A7FB-1879598118C1}" presName="sp" presStyleCnt="0"/>
      <dgm:spPr/>
    </dgm:pt>
    <dgm:pt modelId="{4F09823B-6EBA-4830-BBB5-3F905F0FFEB3}" type="pres">
      <dgm:prSet presAssocID="{FE6EF1AD-7618-45A5-8CA0-592E65BADDA0}" presName="linNode" presStyleCnt="0"/>
      <dgm:spPr/>
    </dgm:pt>
    <dgm:pt modelId="{AAAF737B-CA8D-4E42-A623-73F24814B5C0}" type="pres">
      <dgm:prSet presAssocID="{FE6EF1AD-7618-45A5-8CA0-592E65BADDA0}" presName="parentText" presStyleLbl="alignNode1" presStyleIdx="1" presStyleCnt="3">
        <dgm:presLayoutVars>
          <dgm:chMax val="1"/>
          <dgm:bulletEnabled/>
        </dgm:presLayoutVars>
      </dgm:prSet>
      <dgm:spPr/>
    </dgm:pt>
    <dgm:pt modelId="{C4E6B76C-19D0-4644-9631-9192CF7209B4}" type="pres">
      <dgm:prSet presAssocID="{FE6EF1AD-7618-45A5-8CA0-592E65BADDA0}" presName="descendantText" presStyleLbl="alignAccFollowNode1" presStyleIdx="1" presStyleCnt="3">
        <dgm:presLayoutVars>
          <dgm:bulletEnabled/>
        </dgm:presLayoutVars>
      </dgm:prSet>
      <dgm:spPr/>
    </dgm:pt>
    <dgm:pt modelId="{4BC72F09-32D4-4E3D-A01B-B1952041AD1C}" type="pres">
      <dgm:prSet presAssocID="{47038A0A-66D6-424A-A25F-E5528EF91F8B}" presName="sp" presStyleCnt="0"/>
      <dgm:spPr/>
    </dgm:pt>
    <dgm:pt modelId="{000B0AF2-DA74-4540-83DF-7DA296A8FED6}" type="pres">
      <dgm:prSet presAssocID="{2B615EED-3A9E-4410-B065-3FBB15982D58}" presName="linNode" presStyleCnt="0"/>
      <dgm:spPr/>
    </dgm:pt>
    <dgm:pt modelId="{6BF9B256-35F1-4C38-B83B-4940ECC1D944}" type="pres">
      <dgm:prSet presAssocID="{2B615EED-3A9E-4410-B065-3FBB15982D58}" presName="parentText" presStyleLbl="alignNode1" presStyleIdx="2" presStyleCnt="3">
        <dgm:presLayoutVars>
          <dgm:chMax val="1"/>
          <dgm:bulletEnabled/>
        </dgm:presLayoutVars>
      </dgm:prSet>
      <dgm:spPr/>
    </dgm:pt>
    <dgm:pt modelId="{3534B6BA-3366-42E8-9F83-303F3145ED40}" type="pres">
      <dgm:prSet presAssocID="{2B615EED-3A9E-4410-B065-3FBB15982D58}" presName="descendantText" presStyleLbl="alignAccFollowNode1" presStyleIdx="2" presStyleCnt="3">
        <dgm:presLayoutVars>
          <dgm:bulletEnabled/>
        </dgm:presLayoutVars>
      </dgm:prSet>
      <dgm:spPr/>
    </dgm:pt>
  </dgm:ptLst>
  <dgm:cxnLst>
    <dgm:cxn modelId="{DA731B1B-AE12-4F4F-A22F-C571CB6C8723}" type="presOf" srcId="{FE6EF1AD-7618-45A5-8CA0-592E65BADDA0}" destId="{AAAF737B-CA8D-4E42-A623-73F24814B5C0}" srcOrd="0" destOrd="0" presId="urn:microsoft.com/office/officeart/2016/7/layout/VerticalSolidActionList"/>
    <dgm:cxn modelId="{1CAE342C-F9E6-4C94-82FF-45FA611D3649}" type="presOf" srcId="{DF81BC97-2C5A-4779-9F61-751128F2740C}" destId="{C4E6B76C-19D0-4644-9631-9192CF7209B4}" srcOrd="0" destOrd="0" presId="urn:microsoft.com/office/officeart/2016/7/layout/VerticalSolidActionList"/>
    <dgm:cxn modelId="{AD34E460-90CC-4752-9C40-67A5DC3B0C91}" type="presOf" srcId="{2B615EED-3A9E-4410-B065-3FBB15982D58}" destId="{6BF9B256-35F1-4C38-B83B-4940ECC1D944}" srcOrd="0" destOrd="0" presId="urn:microsoft.com/office/officeart/2016/7/layout/VerticalSolidActionList"/>
    <dgm:cxn modelId="{E8C0806C-2F75-4E6C-A517-1F68AC319B25}" type="presOf" srcId="{2B523D64-3DBC-46F2-AE96-FFB4490DDC65}" destId="{A014AA27-E717-4E06-B6B6-07BC4579AFE3}" srcOrd="0" destOrd="0" presId="urn:microsoft.com/office/officeart/2016/7/layout/VerticalSolidActionList"/>
    <dgm:cxn modelId="{1C587D8E-42DD-4FD7-B2B4-74B95A4B3B69}" srcId="{DAB34BC7-63DA-4664-8C67-39F50C453047}" destId="{2B615EED-3A9E-4410-B065-3FBB15982D58}" srcOrd="2" destOrd="0" parTransId="{EDB49504-575E-4653-B8C0-46ECCF221F7F}" sibTransId="{32A6A6C7-B067-4F42-B00C-67E3B389CF1B}"/>
    <dgm:cxn modelId="{9640338F-BFA1-43D4-B12A-AC1C49B193F9}" srcId="{DAB34BC7-63DA-4664-8C67-39F50C453047}" destId="{9A6C7AF0-C3CE-4EAC-A3BF-B843A825BBA8}" srcOrd="0" destOrd="0" parTransId="{22A7CD1B-6BD9-4420-A9DF-37779BD0EDE2}" sibTransId="{81590867-9E45-45EC-A7FB-1879598118C1}"/>
    <dgm:cxn modelId="{283E57AC-48C8-41D2-A33A-758AA41A67CA}" srcId="{2B615EED-3A9E-4410-B065-3FBB15982D58}" destId="{73B373E5-447C-4588-A306-7A6305DDE119}" srcOrd="0" destOrd="0" parTransId="{77E115B5-C60D-4C1A-9749-4997CF8E7128}" sibTransId="{2C771C12-B7F5-43D4-AD80-C5C95646B64B}"/>
    <dgm:cxn modelId="{583DB6B7-7DBF-4133-8C1D-B48C916BE880}" type="presOf" srcId="{DAB34BC7-63DA-4664-8C67-39F50C453047}" destId="{F1A27DF2-8355-4CB9-9578-3EB644DB70BE}" srcOrd="0" destOrd="0" presId="urn:microsoft.com/office/officeart/2016/7/layout/VerticalSolidActionList"/>
    <dgm:cxn modelId="{2260BBD8-8907-4FC2-87F3-9BC6B2DF903B}" type="presOf" srcId="{73B373E5-447C-4588-A306-7A6305DDE119}" destId="{3534B6BA-3366-42E8-9F83-303F3145ED40}" srcOrd="0" destOrd="0" presId="urn:microsoft.com/office/officeart/2016/7/layout/VerticalSolidActionList"/>
    <dgm:cxn modelId="{DC0609DF-E579-4CE0-9CFC-928FE4BB2AB6}" srcId="{DAB34BC7-63DA-4664-8C67-39F50C453047}" destId="{FE6EF1AD-7618-45A5-8CA0-592E65BADDA0}" srcOrd="1" destOrd="0" parTransId="{9E0D1367-3D5A-4CAC-9AC5-09E5AEB52308}" sibTransId="{47038A0A-66D6-424A-A25F-E5528EF91F8B}"/>
    <dgm:cxn modelId="{B4B527E3-A1E9-4989-A2C6-BE5829D0C5B3}" srcId="{9A6C7AF0-C3CE-4EAC-A3BF-B843A825BBA8}" destId="{2B523D64-3DBC-46F2-AE96-FFB4490DDC65}" srcOrd="0" destOrd="0" parTransId="{E35A619E-0D29-4DF9-BAF1-CCDA6C3D7831}" sibTransId="{0F9ED051-9DC6-4BE1-ADFA-9813FD65DEA1}"/>
    <dgm:cxn modelId="{4D1231EC-CBE1-4E77-931E-AF9EAB681C20}" type="presOf" srcId="{9A6C7AF0-C3CE-4EAC-A3BF-B843A825BBA8}" destId="{4D4F894F-3682-41C7-88D6-1DE5ED009DA0}" srcOrd="0" destOrd="0" presId="urn:microsoft.com/office/officeart/2016/7/layout/VerticalSolidActionList"/>
    <dgm:cxn modelId="{DDCEC8FD-A662-4311-9D83-53A839233A2B}" srcId="{FE6EF1AD-7618-45A5-8CA0-592E65BADDA0}" destId="{DF81BC97-2C5A-4779-9F61-751128F2740C}" srcOrd="0" destOrd="0" parTransId="{530A03D1-E2D4-42D3-9E92-01C3BDCF0DE2}" sibTransId="{4C4C30E3-039E-4807-B0B7-5681718BC85B}"/>
    <dgm:cxn modelId="{A1F203E5-FB8B-402A-8EAA-88961ADEF0A3}" type="presParOf" srcId="{F1A27DF2-8355-4CB9-9578-3EB644DB70BE}" destId="{CC5EA233-1F93-41C5-9A3B-A5EA318E12E9}" srcOrd="0" destOrd="0" presId="urn:microsoft.com/office/officeart/2016/7/layout/VerticalSolidActionList"/>
    <dgm:cxn modelId="{309B07E4-14ED-4137-AB65-5466823B0E95}" type="presParOf" srcId="{CC5EA233-1F93-41C5-9A3B-A5EA318E12E9}" destId="{4D4F894F-3682-41C7-88D6-1DE5ED009DA0}" srcOrd="0" destOrd="0" presId="urn:microsoft.com/office/officeart/2016/7/layout/VerticalSolidActionList"/>
    <dgm:cxn modelId="{70C8F4DE-A5FC-4698-9C40-CD3E964CF713}" type="presParOf" srcId="{CC5EA233-1F93-41C5-9A3B-A5EA318E12E9}" destId="{A014AA27-E717-4E06-B6B6-07BC4579AFE3}" srcOrd="1" destOrd="0" presId="urn:microsoft.com/office/officeart/2016/7/layout/VerticalSolidActionList"/>
    <dgm:cxn modelId="{7A877940-D219-4192-AC7F-5D31CDB7A2D0}" type="presParOf" srcId="{F1A27DF2-8355-4CB9-9578-3EB644DB70BE}" destId="{974B362A-7376-430A-B429-2DFD5BBC5B6F}" srcOrd="1" destOrd="0" presId="urn:microsoft.com/office/officeart/2016/7/layout/VerticalSolidActionList"/>
    <dgm:cxn modelId="{80E4D691-59A1-42F9-9A66-2AC710A2A0BA}" type="presParOf" srcId="{F1A27DF2-8355-4CB9-9578-3EB644DB70BE}" destId="{4F09823B-6EBA-4830-BBB5-3F905F0FFEB3}" srcOrd="2" destOrd="0" presId="urn:microsoft.com/office/officeart/2016/7/layout/VerticalSolidActionList"/>
    <dgm:cxn modelId="{0C0CE88B-69D2-4D4E-9CF5-3D6671E59FF5}" type="presParOf" srcId="{4F09823B-6EBA-4830-BBB5-3F905F0FFEB3}" destId="{AAAF737B-CA8D-4E42-A623-73F24814B5C0}" srcOrd="0" destOrd="0" presId="urn:microsoft.com/office/officeart/2016/7/layout/VerticalSolidActionList"/>
    <dgm:cxn modelId="{7189C093-D459-4E41-A3D1-2DE1E4F0F792}" type="presParOf" srcId="{4F09823B-6EBA-4830-BBB5-3F905F0FFEB3}" destId="{C4E6B76C-19D0-4644-9631-9192CF7209B4}" srcOrd="1" destOrd="0" presId="urn:microsoft.com/office/officeart/2016/7/layout/VerticalSolidActionList"/>
    <dgm:cxn modelId="{D6F120C5-3E13-4BD6-9E21-E6E29CB98A7F}" type="presParOf" srcId="{F1A27DF2-8355-4CB9-9578-3EB644DB70BE}" destId="{4BC72F09-32D4-4E3D-A01B-B1952041AD1C}" srcOrd="3" destOrd="0" presId="urn:microsoft.com/office/officeart/2016/7/layout/VerticalSolidActionList"/>
    <dgm:cxn modelId="{C56990BC-8315-4E78-B4B8-1E013D251434}" type="presParOf" srcId="{F1A27DF2-8355-4CB9-9578-3EB644DB70BE}" destId="{000B0AF2-DA74-4540-83DF-7DA296A8FED6}" srcOrd="4" destOrd="0" presId="urn:microsoft.com/office/officeart/2016/7/layout/VerticalSolidActionList"/>
    <dgm:cxn modelId="{747DD4CD-1DE3-4CAB-826C-FF57B327801F}" type="presParOf" srcId="{000B0AF2-DA74-4540-83DF-7DA296A8FED6}" destId="{6BF9B256-35F1-4C38-B83B-4940ECC1D944}" srcOrd="0" destOrd="0" presId="urn:microsoft.com/office/officeart/2016/7/layout/VerticalSolidActionList"/>
    <dgm:cxn modelId="{E9665807-35E1-49C1-8586-6B2C534AC333}" type="presParOf" srcId="{000B0AF2-DA74-4540-83DF-7DA296A8FED6}" destId="{3534B6BA-3366-42E8-9F83-303F3145ED4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5965DF-E87B-4BAC-B27C-0D1F1BD5530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130F212-003E-4C89-B847-4A404D965AFF}">
      <dgm:prSet/>
      <dgm:spPr/>
      <dgm:t>
        <a:bodyPr/>
        <a:lstStyle/>
        <a:p>
          <a:r>
            <a:rPr lang="en-US"/>
            <a:t>- Object Oriented Programming.</a:t>
          </a:r>
        </a:p>
      </dgm:t>
    </dgm:pt>
    <dgm:pt modelId="{E831040F-B1FB-40FE-919E-92279E64DBD9}" type="parTrans" cxnId="{94F01CB5-F6EC-4333-BA49-2100756898B7}">
      <dgm:prSet/>
      <dgm:spPr/>
      <dgm:t>
        <a:bodyPr/>
        <a:lstStyle/>
        <a:p>
          <a:endParaRPr lang="en-US"/>
        </a:p>
      </dgm:t>
    </dgm:pt>
    <dgm:pt modelId="{97BB921A-1BBF-43B1-A420-186657405E1E}" type="sibTrans" cxnId="{94F01CB5-F6EC-4333-BA49-2100756898B7}">
      <dgm:prSet/>
      <dgm:spPr/>
      <dgm:t>
        <a:bodyPr/>
        <a:lstStyle/>
        <a:p>
          <a:endParaRPr lang="en-US"/>
        </a:p>
      </dgm:t>
    </dgm:pt>
    <dgm:pt modelId="{FC3EF2ED-CE34-42AA-937E-D53FC37192FC}">
      <dgm:prSet/>
      <dgm:spPr/>
      <dgm:t>
        <a:bodyPr/>
        <a:lstStyle/>
        <a:p>
          <a:r>
            <a:rPr lang="en-US"/>
            <a:t>- Classes &amp; Objects.</a:t>
          </a:r>
        </a:p>
      </dgm:t>
    </dgm:pt>
    <dgm:pt modelId="{902E5EA9-8D51-40F3-979F-1BC08092E1E1}" type="parTrans" cxnId="{97DB70FB-7126-4D23-9236-BAEE05B9483A}">
      <dgm:prSet/>
      <dgm:spPr/>
      <dgm:t>
        <a:bodyPr/>
        <a:lstStyle/>
        <a:p>
          <a:endParaRPr lang="en-US"/>
        </a:p>
      </dgm:t>
    </dgm:pt>
    <dgm:pt modelId="{C5B3BE9C-B181-46D7-988B-96D240B28300}" type="sibTrans" cxnId="{97DB70FB-7126-4D23-9236-BAEE05B9483A}">
      <dgm:prSet/>
      <dgm:spPr/>
      <dgm:t>
        <a:bodyPr/>
        <a:lstStyle/>
        <a:p>
          <a:endParaRPr lang="en-US"/>
        </a:p>
      </dgm:t>
    </dgm:pt>
    <dgm:pt modelId="{B513006A-08DE-4FB0-8064-8B8C9672E578}">
      <dgm:prSet/>
      <dgm:spPr/>
      <dgm:t>
        <a:bodyPr/>
        <a:lstStyle/>
        <a:p>
          <a:r>
            <a:rPr lang="en-US"/>
            <a:t>- Overloading.</a:t>
          </a:r>
        </a:p>
      </dgm:t>
    </dgm:pt>
    <dgm:pt modelId="{89FEC62D-834D-4301-8312-B5988A4DDD81}" type="parTrans" cxnId="{4D54128E-280E-4E69-AE5C-F1509210522A}">
      <dgm:prSet/>
      <dgm:spPr/>
      <dgm:t>
        <a:bodyPr/>
        <a:lstStyle/>
        <a:p>
          <a:endParaRPr lang="en-US"/>
        </a:p>
      </dgm:t>
    </dgm:pt>
    <dgm:pt modelId="{228D0116-6766-410E-8592-248FFA090A60}" type="sibTrans" cxnId="{4D54128E-280E-4E69-AE5C-F1509210522A}">
      <dgm:prSet/>
      <dgm:spPr/>
      <dgm:t>
        <a:bodyPr/>
        <a:lstStyle/>
        <a:p>
          <a:endParaRPr lang="en-US"/>
        </a:p>
      </dgm:t>
    </dgm:pt>
    <dgm:pt modelId="{CD77F0A6-7334-4153-AB41-88767102AC23}">
      <dgm:prSet/>
      <dgm:spPr/>
      <dgm:t>
        <a:bodyPr/>
        <a:lstStyle/>
        <a:p>
          <a:r>
            <a:rPr lang="en-US"/>
            <a:t>- Inheritance.</a:t>
          </a:r>
        </a:p>
      </dgm:t>
    </dgm:pt>
    <dgm:pt modelId="{D48B35C0-E886-4FEA-A551-FD4AB60BD397}" type="parTrans" cxnId="{EB0683A0-336A-44D6-A403-FF1A057B23B7}">
      <dgm:prSet/>
      <dgm:spPr/>
      <dgm:t>
        <a:bodyPr/>
        <a:lstStyle/>
        <a:p>
          <a:endParaRPr lang="en-US"/>
        </a:p>
      </dgm:t>
    </dgm:pt>
    <dgm:pt modelId="{213FFFB1-ABD6-4018-BF7E-52C1E197815C}" type="sibTrans" cxnId="{EB0683A0-336A-44D6-A403-FF1A057B23B7}">
      <dgm:prSet/>
      <dgm:spPr/>
      <dgm:t>
        <a:bodyPr/>
        <a:lstStyle/>
        <a:p>
          <a:endParaRPr lang="en-US"/>
        </a:p>
      </dgm:t>
    </dgm:pt>
    <dgm:pt modelId="{359649CE-FCDC-4ED0-8A6B-E3F4582A95DA}">
      <dgm:prSet/>
      <dgm:spPr/>
      <dgm:t>
        <a:bodyPr/>
        <a:lstStyle/>
        <a:p>
          <a:r>
            <a:rPr lang="en-US"/>
            <a:t>- Polymorphism.</a:t>
          </a:r>
        </a:p>
      </dgm:t>
    </dgm:pt>
    <dgm:pt modelId="{7B8CC0F5-7BC4-4B77-9481-FCD9DF9DF3BE}" type="parTrans" cxnId="{EB6161FB-7CEE-4B6E-867E-269D4ECAABCD}">
      <dgm:prSet/>
      <dgm:spPr/>
      <dgm:t>
        <a:bodyPr/>
        <a:lstStyle/>
        <a:p>
          <a:endParaRPr lang="en-US"/>
        </a:p>
      </dgm:t>
    </dgm:pt>
    <dgm:pt modelId="{629E1D89-D447-4B45-BE6D-17B2727895D1}" type="sibTrans" cxnId="{EB6161FB-7CEE-4B6E-867E-269D4ECAABCD}">
      <dgm:prSet/>
      <dgm:spPr/>
      <dgm:t>
        <a:bodyPr/>
        <a:lstStyle/>
        <a:p>
          <a:endParaRPr lang="en-US"/>
        </a:p>
      </dgm:t>
    </dgm:pt>
    <dgm:pt modelId="{B1047D70-3BAB-45E0-A9A3-605E48779D50}">
      <dgm:prSet/>
      <dgm:spPr/>
      <dgm:t>
        <a:bodyPr/>
        <a:lstStyle/>
        <a:p>
          <a:r>
            <a:rPr lang="en-US"/>
            <a:t>- Generic Programming.</a:t>
          </a:r>
        </a:p>
      </dgm:t>
    </dgm:pt>
    <dgm:pt modelId="{C12F73F6-5C95-4058-BCDC-DA30A58E1097}" type="parTrans" cxnId="{94090B83-FF30-4CC2-A622-02BB4B3B738D}">
      <dgm:prSet/>
      <dgm:spPr/>
      <dgm:t>
        <a:bodyPr/>
        <a:lstStyle/>
        <a:p>
          <a:endParaRPr lang="en-US"/>
        </a:p>
      </dgm:t>
    </dgm:pt>
    <dgm:pt modelId="{CBF69148-55A7-44EC-B0E5-BD5186DCD1F5}" type="sibTrans" cxnId="{94090B83-FF30-4CC2-A622-02BB4B3B738D}">
      <dgm:prSet/>
      <dgm:spPr/>
      <dgm:t>
        <a:bodyPr/>
        <a:lstStyle/>
        <a:p>
          <a:endParaRPr lang="en-US"/>
        </a:p>
      </dgm:t>
    </dgm:pt>
    <dgm:pt modelId="{12A001CA-91D9-4DBB-BB0A-E700240B4080}">
      <dgm:prSet/>
      <dgm:spPr/>
      <dgm:t>
        <a:bodyPr/>
        <a:lstStyle/>
        <a:p>
          <a:r>
            <a:rPr lang="en-US"/>
            <a:t>- Exception Handling.</a:t>
          </a:r>
        </a:p>
      </dgm:t>
    </dgm:pt>
    <dgm:pt modelId="{C0897D68-38CF-42EC-BE7F-1590B878A143}" type="parTrans" cxnId="{1E9ED8BD-99D9-480C-8E68-1554A6B50582}">
      <dgm:prSet/>
      <dgm:spPr/>
      <dgm:t>
        <a:bodyPr/>
        <a:lstStyle/>
        <a:p>
          <a:endParaRPr lang="en-US"/>
        </a:p>
      </dgm:t>
    </dgm:pt>
    <dgm:pt modelId="{FDC98CD2-A791-49DF-8095-BAFD367578A4}" type="sibTrans" cxnId="{1E9ED8BD-99D9-480C-8E68-1554A6B50582}">
      <dgm:prSet/>
      <dgm:spPr/>
      <dgm:t>
        <a:bodyPr/>
        <a:lstStyle/>
        <a:p>
          <a:endParaRPr lang="en-US"/>
        </a:p>
      </dgm:t>
    </dgm:pt>
    <dgm:pt modelId="{0093FCE7-1446-4085-80FA-1D12528B7A6B}" type="pres">
      <dgm:prSet presAssocID="{485965DF-E87B-4BAC-B27C-0D1F1BD55303}" presName="vert0" presStyleCnt="0">
        <dgm:presLayoutVars>
          <dgm:dir/>
          <dgm:animOne val="branch"/>
          <dgm:animLvl val="lvl"/>
        </dgm:presLayoutVars>
      </dgm:prSet>
      <dgm:spPr/>
    </dgm:pt>
    <dgm:pt modelId="{8CA82467-2D22-47FD-9A6A-5DDEA9FC218C}" type="pres">
      <dgm:prSet presAssocID="{6130F212-003E-4C89-B847-4A404D965AFF}" presName="thickLine" presStyleLbl="alignNode1" presStyleIdx="0" presStyleCnt="7"/>
      <dgm:spPr/>
    </dgm:pt>
    <dgm:pt modelId="{3CCE5F2F-42F7-43D8-A1A8-6AE5C6E94400}" type="pres">
      <dgm:prSet presAssocID="{6130F212-003E-4C89-B847-4A404D965AFF}" presName="horz1" presStyleCnt="0"/>
      <dgm:spPr/>
    </dgm:pt>
    <dgm:pt modelId="{ACF8612A-1187-4053-9C0C-57178D72007A}" type="pres">
      <dgm:prSet presAssocID="{6130F212-003E-4C89-B847-4A404D965AFF}" presName="tx1" presStyleLbl="revTx" presStyleIdx="0" presStyleCnt="7"/>
      <dgm:spPr/>
    </dgm:pt>
    <dgm:pt modelId="{400202D9-0DE8-4060-9B82-CAEFC68921B4}" type="pres">
      <dgm:prSet presAssocID="{6130F212-003E-4C89-B847-4A404D965AFF}" presName="vert1" presStyleCnt="0"/>
      <dgm:spPr/>
    </dgm:pt>
    <dgm:pt modelId="{E4946C7C-A24F-4873-8B5C-ADDF62A34DA5}" type="pres">
      <dgm:prSet presAssocID="{FC3EF2ED-CE34-42AA-937E-D53FC37192FC}" presName="thickLine" presStyleLbl="alignNode1" presStyleIdx="1" presStyleCnt="7"/>
      <dgm:spPr/>
    </dgm:pt>
    <dgm:pt modelId="{6ABA5B2A-C341-4B59-85B1-BBBE0A60864C}" type="pres">
      <dgm:prSet presAssocID="{FC3EF2ED-CE34-42AA-937E-D53FC37192FC}" presName="horz1" presStyleCnt="0"/>
      <dgm:spPr/>
    </dgm:pt>
    <dgm:pt modelId="{B8745E41-1D31-4A24-997B-389C43105159}" type="pres">
      <dgm:prSet presAssocID="{FC3EF2ED-CE34-42AA-937E-D53FC37192FC}" presName="tx1" presStyleLbl="revTx" presStyleIdx="1" presStyleCnt="7"/>
      <dgm:spPr/>
    </dgm:pt>
    <dgm:pt modelId="{57571CA9-1934-4F80-8AFB-DA53B2B66F22}" type="pres">
      <dgm:prSet presAssocID="{FC3EF2ED-CE34-42AA-937E-D53FC37192FC}" presName="vert1" presStyleCnt="0"/>
      <dgm:spPr/>
    </dgm:pt>
    <dgm:pt modelId="{DCCE7EC6-C4FD-4647-AD5A-50300086D9C1}" type="pres">
      <dgm:prSet presAssocID="{B513006A-08DE-4FB0-8064-8B8C9672E578}" presName="thickLine" presStyleLbl="alignNode1" presStyleIdx="2" presStyleCnt="7"/>
      <dgm:spPr/>
    </dgm:pt>
    <dgm:pt modelId="{017BEBDB-C0D4-46FE-8F81-4F070B0376AB}" type="pres">
      <dgm:prSet presAssocID="{B513006A-08DE-4FB0-8064-8B8C9672E578}" presName="horz1" presStyleCnt="0"/>
      <dgm:spPr/>
    </dgm:pt>
    <dgm:pt modelId="{7BE278E5-3DB6-415B-AB60-50ECCCB5E026}" type="pres">
      <dgm:prSet presAssocID="{B513006A-08DE-4FB0-8064-8B8C9672E578}" presName="tx1" presStyleLbl="revTx" presStyleIdx="2" presStyleCnt="7"/>
      <dgm:spPr/>
    </dgm:pt>
    <dgm:pt modelId="{097F4672-34D5-4A16-9CE4-7EB3F03DADA5}" type="pres">
      <dgm:prSet presAssocID="{B513006A-08DE-4FB0-8064-8B8C9672E578}" presName="vert1" presStyleCnt="0"/>
      <dgm:spPr/>
    </dgm:pt>
    <dgm:pt modelId="{0F2457BD-29C8-467E-8D46-7B4924EBF9D4}" type="pres">
      <dgm:prSet presAssocID="{CD77F0A6-7334-4153-AB41-88767102AC23}" presName="thickLine" presStyleLbl="alignNode1" presStyleIdx="3" presStyleCnt="7"/>
      <dgm:spPr/>
    </dgm:pt>
    <dgm:pt modelId="{2457D167-788C-4AE8-AEC5-398D01BB2AB7}" type="pres">
      <dgm:prSet presAssocID="{CD77F0A6-7334-4153-AB41-88767102AC23}" presName="horz1" presStyleCnt="0"/>
      <dgm:spPr/>
    </dgm:pt>
    <dgm:pt modelId="{43059196-036A-4D5A-8114-2F4A06979947}" type="pres">
      <dgm:prSet presAssocID="{CD77F0A6-7334-4153-AB41-88767102AC23}" presName="tx1" presStyleLbl="revTx" presStyleIdx="3" presStyleCnt="7"/>
      <dgm:spPr/>
    </dgm:pt>
    <dgm:pt modelId="{A1E41E84-5B5B-4102-BC0A-833C79B72301}" type="pres">
      <dgm:prSet presAssocID="{CD77F0A6-7334-4153-AB41-88767102AC23}" presName="vert1" presStyleCnt="0"/>
      <dgm:spPr/>
    </dgm:pt>
    <dgm:pt modelId="{D152F2F9-143D-43FA-82F1-B34E43B32A9A}" type="pres">
      <dgm:prSet presAssocID="{359649CE-FCDC-4ED0-8A6B-E3F4582A95DA}" presName="thickLine" presStyleLbl="alignNode1" presStyleIdx="4" presStyleCnt="7"/>
      <dgm:spPr/>
    </dgm:pt>
    <dgm:pt modelId="{1A6657E2-1792-42FF-A06C-0B9F82591C14}" type="pres">
      <dgm:prSet presAssocID="{359649CE-FCDC-4ED0-8A6B-E3F4582A95DA}" presName="horz1" presStyleCnt="0"/>
      <dgm:spPr/>
    </dgm:pt>
    <dgm:pt modelId="{4F0F05CF-275A-4741-9FB1-F26BE40D7D25}" type="pres">
      <dgm:prSet presAssocID="{359649CE-FCDC-4ED0-8A6B-E3F4582A95DA}" presName="tx1" presStyleLbl="revTx" presStyleIdx="4" presStyleCnt="7"/>
      <dgm:spPr/>
    </dgm:pt>
    <dgm:pt modelId="{8EDB22A9-B85F-4DD8-898F-3ED4D0097AC5}" type="pres">
      <dgm:prSet presAssocID="{359649CE-FCDC-4ED0-8A6B-E3F4582A95DA}" presName="vert1" presStyleCnt="0"/>
      <dgm:spPr/>
    </dgm:pt>
    <dgm:pt modelId="{FC0DA622-F589-44EE-94B6-B20FF5FC4FD3}" type="pres">
      <dgm:prSet presAssocID="{B1047D70-3BAB-45E0-A9A3-605E48779D50}" presName="thickLine" presStyleLbl="alignNode1" presStyleIdx="5" presStyleCnt="7"/>
      <dgm:spPr/>
    </dgm:pt>
    <dgm:pt modelId="{0FEC1E3B-B390-4828-9005-DA07B1F9611D}" type="pres">
      <dgm:prSet presAssocID="{B1047D70-3BAB-45E0-A9A3-605E48779D50}" presName="horz1" presStyleCnt="0"/>
      <dgm:spPr/>
    </dgm:pt>
    <dgm:pt modelId="{6FF7E258-327D-4236-8A09-4A5D52AF0650}" type="pres">
      <dgm:prSet presAssocID="{B1047D70-3BAB-45E0-A9A3-605E48779D50}" presName="tx1" presStyleLbl="revTx" presStyleIdx="5" presStyleCnt="7"/>
      <dgm:spPr/>
    </dgm:pt>
    <dgm:pt modelId="{D0FA2478-A663-4180-BD14-641FEDFD931C}" type="pres">
      <dgm:prSet presAssocID="{B1047D70-3BAB-45E0-A9A3-605E48779D50}" presName="vert1" presStyleCnt="0"/>
      <dgm:spPr/>
    </dgm:pt>
    <dgm:pt modelId="{70D92EB9-0BBF-40B3-A37A-05B757433E30}" type="pres">
      <dgm:prSet presAssocID="{12A001CA-91D9-4DBB-BB0A-E700240B4080}" presName="thickLine" presStyleLbl="alignNode1" presStyleIdx="6" presStyleCnt="7"/>
      <dgm:spPr/>
    </dgm:pt>
    <dgm:pt modelId="{95C4FC0E-920B-4875-A470-25BD38FD844D}" type="pres">
      <dgm:prSet presAssocID="{12A001CA-91D9-4DBB-BB0A-E700240B4080}" presName="horz1" presStyleCnt="0"/>
      <dgm:spPr/>
    </dgm:pt>
    <dgm:pt modelId="{C42983C0-6EEC-44C8-9A1D-6B3302E91115}" type="pres">
      <dgm:prSet presAssocID="{12A001CA-91D9-4DBB-BB0A-E700240B4080}" presName="tx1" presStyleLbl="revTx" presStyleIdx="6" presStyleCnt="7"/>
      <dgm:spPr/>
    </dgm:pt>
    <dgm:pt modelId="{1EFC16DB-059A-4BA1-AFE8-0B91C080CC4C}" type="pres">
      <dgm:prSet presAssocID="{12A001CA-91D9-4DBB-BB0A-E700240B4080}" presName="vert1" presStyleCnt="0"/>
      <dgm:spPr/>
    </dgm:pt>
  </dgm:ptLst>
  <dgm:cxnLst>
    <dgm:cxn modelId="{4FD50E3F-2E27-4F5E-9901-2EF69FAB38C7}" type="presOf" srcId="{FC3EF2ED-CE34-42AA-937E-D53FC37192FC}" destId="{B8745E41-1D31-4A24-997B-389C43105159}" srcOrd="0" destOrd="0" presId="urn:microsoft.com/office/officeart/2008/layout/LinedList"/>
    <dgm:cxn modelId="{4148FA43-D847-4AD9-AE43-DA6542F09D6B}" type="presOf" srcId="{6130F212-003E-4C89-B847-4A404D965AFF}" destId="{ACF8612A-1187-4053-9C0C-57178D72007A}" srcOrd="0" destOrd="0" presId="urn:microsoft.com/office/officeart/2008/layout/LinedList"/>
    <dgm:cxn modelId="{94090B83-FF30-4CC2-A622-02BB4B3B738D}" srcId="{485965DF-E87B-4BAC-B27C-0D1F1BD55303}" destId="{B1047D70-3BAB-45E0-A9A3-605E48779D50}" srcOrd="5" destOrd="0" parTransId="{C12F73F6-5C95-4058-BCDC-DA30A58E1097}" sibTransId="{CBF69148-55A7-44EC-B0E5-BD5186DCD1F5}"/>
    <dgm:cxn modelId="{B9DDD78A-DCB3-4C3D-8A6F-DE9721FFD9CC}" type="presOf" srcId="{485965DF-E87B-4BAC-B27C-0D1F1BD55303}" destId="{0093FCE7-1446-4085-80FA-1D12528B7A6B}" srcOrd="0" destOrd="0" presId="urn:microsoft.com/office/officeart/2008/layout/LinedList"/>
    <dgm:cxn modelId="{8955E78D-47F2-4401-A05B-8C39AF4AF8ED}" type="presOf" srcId="{B513006A-08DE-4FB0-8064-8B8C9672E578}" destId="{7BE278E5-3DB6-415B-AB60-50ECCCB5E026}" srcOrd="0" destOrd="0" presId="urn:microsoft.com/office/officeart/2008/layout/LinedList"/>
    <dgm:cxn modelId="{4D54128E-280E-4E69-AE5C-F1509210522A}" srcId="{485965DF-E87B-4BAC-B27C-0D1F1BD55303}" destId="{B513006A-08DE-4FB0-8064-8B8C9672E578}" srcOrd="2" destOrd="0" parTransId="{89FEC62D-834D-4301-8312-B5988A4DDD81}" sibTransId="{228D0116-6766-410E-8592-248FFA090A60}"/>
    <dgm:cxn modelId="{5C9F199B-1D0A-492E-929E-B44318324EE9}" type="presOf" srcId="{12A001CA-91D9-4DBB-BB0A-E700240B4080}" destId="{C42983C0-6EEC-44C8-9A1D-6B3302E91115}" srcOrd="0" destOrd="0" presId="urn:microsoft.com/office/officeart/2008/layout/LinedList"/>
    <dgm:cxn modelId="{EB0683A0-336A-44D6-A403-FF1A057B23B7}" srcId="{485965DF-E87B-4BAC-B27C-0D1F1BD55303}" destId="{CD77F0A6-7334-4153-AB41-88767102AC23}" srcOrd="3" destOrd="0" parTransId="{D48B35C0-E886-4FEA-A551-FD4AB60BD397}" sibTransId="{213FFFB1-ABD6-4018-BF7E-52C1E197815C}"/>
    <dgm:cxn modelId="{AE6F44B3-6714-40A6-97F2-2E0CB0458940}" type="presOf" srcId="{359649CE-FCDC-4ED0-8A6B-E3F4582A95DA}" destId="{4F0F05CF-275A-4741-9FB1-F26BE40D7D25}" srcOrd="0" destOrd="0" presId="urn:microsoft.com/office/officeart/2008/layout/LinedList"/>
    <dgm:cxn modelId="{94F01CB5-F6EC-4333-BA49-2100756898B7}" srcId="{485965DF-E87B-4BAC-B27C-0D1F1BD55303}" destId="{6130F212-003E-4C89-B847-4A404D965AFF}" srcOrd="0" destOrd="0" parTransId="{E831040F-B1FB-40FE-919E-92279E64DBD9}" sibTransId="{97BB921A-1BBF-43B1-A420-186657405E1E}"/>
    <dgm:cxn modelId="{1E9ED8BD-99D9-480C-8E68-1554A6B50582}" srcId="{485965DF-E87B-4BAC-B27C-0D1F1BD55303}" destId="{12A001CA-91D9-4DBB-BB0A-E700240B4080}" srcOrd="6" destOrd="0" parTransId="{C0897D68-38CF-42EC-BE7F-1590B878A143}" sibTransId="{FDC98CD2-A791-49DF-8095-BAFD367578A4}"/>
    <dgm:cxn modelId="{33BD8FCD-3245-4F4D-9E72-3D159FA1972D}" type="presOf" srcId="{CD77F0A6-7334-4153-AB41-88767102AC23}" destId="{43059196-036A-4D5A-8114-2F4A06979947}" srcOrd="0" destOrd="0" presId="urn:microsoft.com/office/officeart/2008/layout/LinedList"/>
    <dgm:cxn modelId="{B2E1ABDF-0ACB-4ECC-BE71-A11076042B3F}" type="presOf" srcId="{B1047D70-3BAB-45E0-A9A3-605E48779D50}" destId="{6FF7E258-327D-4236-8A09-4A5D52AF0650}" srcOrd="0" destOrd="0" presId="urn:microsoft.com/office/officeart/2008/layout/LinedList"/>
    <dgm:cxn modelId="{EB6161FB-7CEE-4B6E-867E-269D4ECAABCD}" srcId="{485965DF-E87B-4BAC-B27C-0D1F1BD55303}" destId="{359649CE-FCDC-4ED0-8A6B-E3F4582A95DA}" srcOrd="4" destOrd="0" parTransId="{7B8CC0F5-7BC4-4B77-9481-FCD9DF9DF3BE}" sibTransId="{629E1D89-D447-4B45-BE6D-17B2727895D1}"/>
    <dgm:cxn modelId="{97DB70FB-7126-4D23-9236-BAEE05B9483A}" srcId="{485965DF-E87B-4BAC-B27C-0D1F1BD55303}" destId="{FC3EF2ED-CE34-42AA-937E-D53FC37192FC}" srcOrd="1" destOrd="0" parTransId="{902E5EA9-8D51-40F3-979F-1BC08092E1E1}" sibTransId="{C5B3BE9C-B181-46D7-988B-96D240B28300}"/>
    <dgm:cxn modelId="{BCBEDEBB-D131-4291-A41F-0966A0E86543}" type="presParOf" srcId="{0093FCE7-1446-4085-80FA-1D12528B7A6B}" destId="{8CA82467-2D22-47FD-9A6A-5DDEA9FC218C}" srcOrd="0" destOrd="0" presId="urn:microsoft.com/office/officeart/2008/layout/LinedList"/>
    <dgm:cxn modelId="{043FE2ED-170F-40D5-B700-CBC9C5DD7589}" type="presParOf" srcId="{0093FCE7-1446-4085-80FA-1D12528B7A6B}" destId="{3CCE5F2F-42F7-43D8-A1A8-6AE5C6E94400}" srcOrd="1" destOrd="0" presId="urn:microsoft.com/office/officeart/2008/layout/LinedList"/>
    <dgm:cxn modelId="{9ADB78FA-7764-421E-A279-BDFD876B6EE7}" type="presParOf" srcId="{3CCE5F2F-42F7-43D8-A1A8-6AE5C6E94400}" destId="{ACF8612A-1187-4053-9C0C-57178D72007A}" srcOrd="0" destOrd="0" presId="urn:microsoft.com/office/officeart/2008/layout/LinedList"/>
    <dgm:cxn modelId="{2E35546B-E7EE-409C-ABFB-A891AB142F4F}" type="presParOf" srcId="{3CCE5F2F-42F7-43D8-A1A8-6AE5C6E94400}" destId="{400202D9-0DE8-4060-9B82-CAEFC68921B4}" srcOrd="1" destOrd="0" presId="urn:microsoft.com/office/officeart/2008/layout/LinedList"/>
    <dgm:cxn modelId="{E4498AB0-F419-4AE1-8688-41339038FC45}" type="presParOf" srcId="{0093FCE7-1446-4085-80FA-1D12528B7A6B}" destId="{E4946C7C-A24F-4873-8B5C-ADDF62A34DA5}" srcOrd="2" destOrd="0" presId="urn:microsoft.com/office/officeart/2008/layout/LinedList"/>
    <dgm:cxn modelId="{9A680000-A572-4A42-9C6E-4864CC28AD86}" type="presParOf" srcId="{0093FCE7-1446-4085-80FA-1D12528B7A6B}" destId="{6ABA5B2A-C341-4B59-85B1-BBBE0A60864C}" srcOrd="3" destOrd="0" presId="urn:microsoft.com/office/officeart/2008/layout/LinedList"/>
    <dgm:cxn modelId="{3DD74AA9-E292-4949-8A72-838E4928AA51}" type="presParOf" srcId="{6ABA5B2A-C341-4B59-85B1-BBBE0A60864C}" destId="{B8745E41-1D31-4A24-997B-389C43105159}" srcOrd="0" destOrd="0" presId="urn:microsoft.com/office/officeart/2008/layout/LinedList"/>
    <dgm:cxn modelId="{F4701F9C-ED16-4571-BDDF-ECF1425455DB}" type="presParOf" srcId="{6ABA5B2A-C341-4B59-85B1-BBBE0A60864C}" destId="{57571CA9-1934-4F80-8AFB-DA53B2B66F22}" srcOrd="1" destOrd="0" presId="urn:microsoft.com/office/officeart/2008/layout/LinedList"/>
    <dgm:cxn modelId="{A5B5F5C3-CFB3-4BA2-BF93-0BDAE6035FBB}" type="presParOf" srcId="{0093FCE7-1446-4085-80FA-1D12528B7A6B}" destId="{DCCE7EC6-C4FD-4647-AD5A-50300086D9C1}" srcOrd="4" destOrd="0" presId="urn:microsoft.com/office/officeart/2008/layout/LinedList"/>
    <dgm:cxn modelId="{66545DA1-6270-47A8-9CA3-8E1F4E046B60}" type="presParOf" srcId="{0093FCE7-1446-4085-80FA-1D12528B7A6B}" destId="{017BEBDB-C0D4-46FE-8F81-4F070B0376AB}" srcOrd="5" destOrd="0" presId="urn:microsoft.com/office/officeart/2008/layout/LinedList"/>
    <dgm:cxn modelId="{194EAEC4-98EE-466C-8344-8ACD4C59C9C0}" type="presParOf" srcId="{017BEBDB-C0D4-46FE-8F81-4F070B0376AB}" destId="{7BE278E5-3DB6-415B-AB60-50ECCCB5E026}" srcOrd="0" destOrd="0" presId="urn:microsoft.com/office/officeart/2008/layout/LinedList"/>
    <dgm:cxn modelId="{ABF4A39F-4435-4767-8502-E30E517741D5}" type="presParOf" srcId="{017BEBDB-C0D4-46FE-8F81-4F070B0376AB}" destId="{097F4672-34D5-4A16-9CE4-7EB3F03DADA5}" srcOrd="1" destOrd="0" presId="urn:microsoft.com/office/officeart/2008/layout/LinedList"/>
    <dgm:cxn modelId="{BA4C8B15-7A83-4BA6-BA25-2CDC564D5F01}" type="presParOf" srcId="{0093FCE7-1446-4085-80FA-1D12528B7A6B}" destId="{0F2457BD-29C8-467E-8D46-7B4924EBF9D4}" srcOrd="6" destOrd="0" presId="urn:microsoft.com/office/officeart/2008/layout/LinedList"/>
    <dgm:cxn modelId="{A5528614-5ECF-44C4-BA36-B7ECD544C06F}" type="presParOf" srcId="{0093FCE7-1446-4085-80FA-1D12528B7A6B}" destId="{2457D167-788C-4AE8-AEC5-398D01BB2AB7}" srcOrd="7" destOrd="0" presId="urn:microsoft.com/office/officeart/2008/layout/LinedList"/>
    <dgm:cxn modelId="{7FACCF0B-37B9-4F4C-B200-BD0DB900B20B}" type="presParOf" srcId="{2457D167-788C-4AE8-AEC5-398D01BB2AB7}" destId="{43059196-036A-4D5A-8114-2F4A06979947}" srcOrd="0" destOrd="0" presId="urn:microsoft.com/office/officeart/2008/layout/LinedList"/>
    <dgm:cxn modelId="{02E93CB0-72DB-4558-95EE-86578554B90F}" type="presParOf" srcId="{2457D167-788C-4AE8-AEC5-398D01BB2AB7}" destId="{A1E41E84-5B5B-4102-BC0A-833C79B72301}" srcOrd="1" destOrd="0" presId="urn:microsoft.com/office/officeart/2008/layout/LinedList"/>
    <dgm:cxn modelId="{E750336D-581E-4D94-8948-67B65880E7AA}" type="presParOf" srcId="{0093FCE7-1446-4085-80FA-1D12528B7A6B}" destId="{D152F2F9-143D-43FA-82F1-B34E43B32A9A}" srcOrd="8" destOrd="0" presId="urn:microsoft.com/office/officeart/2008/layout/LinedList"/>
    <dgm:cxn modelId="{B46D3E58-1198-4BB3-B5FC-15937A9A73D4}" type="presParOf" srcId="{0093FCE7-1446-4085-80FA-1D12528B7A6B}" destId="{1A6657E2-1792-42FF-A06C-0B9F82591C14}" srcOrd="9" destOrd="0" presId="urn:microsoft.com/office/officeart/2008/layout/LinedList"/>
    <dgm:cxn modelId="{06C8BE21-9AFD-4449-B78C-3A8D09834DCA}" type="presParOf" srcId="{1A6657E2-1792-42FF-A06C-0B9F82591C14}" destId="{4F0F05CF-275A-4741-9FB1-F26BE40D7D25}" srcOrd="0" destOrd="0" presId="urn:microsoft.com/office/officeart/2008/layout/LinedList"/>
    <dgm:cxn modelId="{E1354D7D-5BF5-4AEA-858D-45AE1F03DB96}" type="presParOf" srcId="{1A6657E2-1792-42FF-A06C-0B9F82591C14}" destId="{8EDB22A9-B85F-4DD8-898F-3ED4D0097AC5}" srcOrd="1" destOrd="0" presId="urn:microsoft.com/office/officeart/2008/layout/LinedList"/>
    <dgm:cxn modelId="{3959CA29-4932-49A4-9252-E669CE492A9C}" type="presParOf" srcId="{0093FCE7-1446-4085-80FA-1D12528B7A6B}" destId="{FC0DA622-F589-44EE-94B6-B20FF5FC4FD3}" srcOrd="10" destOrd="0" presId="urn:microsoft.com/office/officeart/2008/layout/LinedList"/>
    <dgm:cxn modelId="{2E49865E-3F6E-4EE7-89CE-B9ECC8D3C03A}" type="presParOf" srcId="{0093FCE7-1446-4085-80FA-1D12528B7A6B}" destId="{0FEC1E3B-B390-4828-9005-DA07B1F9611D}" srcOrd="11" destOrd="0" presId="urn:microsoft.com/office/officeart/2008/layout/LinedList"/>
    <dgm:cxn modelId="{3688E6AA-A8E3-4882-A11D-29BCB82AE116}" type="presParOf" srcId="{0FEC1E3B-B390-4828-9005-DA07B1F9611D}" destId="{6FF7E258-327D-4236-8A09-4A5D52AF0650}" srcOrd="0" destOrd="0" presId="urn:microsoft.com/office/officeart/2008/layout/LinedList"/>
    <dgm:cxn modelId="{616551B2-E2B9-4FD2-8841-295E75F82BD5}" type="presParOf" srcId="{0FEC1E3B-B390-4828-9005-DA07B1F9611D}" destId="{D0FA2478-A663-4180-BD14-641FEDFD931C}" srcOrd="1" destOrd="0" presId="urn:microsoft.com/office/officeart/2008/layout/LinedList"/>
    <dgm:cxn modelId="{EDF2D559-3949-4481-AF22-55625A573203}" type="presParOf" srcId="{0093FCE7-1446-4085-80FA-1D12528B7A6B}" destId="{70D92EB9-0BBF-40B3-A37A-05B757433E30}" srcOrd="12" destOrd="0" presId="urn:microsoft.com/office/officeart/2008/layout/LinedList"/>
    <dgm:cxn modelId="{ECC22D77-B37A-4939-B39A-E9BB02B14BDB}" type="presParOf" srcId="{0093FCE7-1446-4085-80FA-1D12528B7A6B}" destId="{95C4FC0E-920B-4875-A470-25BD38FD844D}" srcOrd="13" destOrd="0" presId="urn:microsoft.com/office/officeart/2008/layout/LinedList"/>
    <dgm:cxn modelId="{43977A99-D0A8-4B85-89DF-D6C0B6A91E6C}" type="presParOf" srcId="{95C4FC0E-920B-4875-A470-25BD38FD844D}" destId="{C42983C0-6EEC-44C8-9A1D-6B3302E91115}" srcOrd="0" destOrd="0" presId="urn:microsoft.com/office/officeart/2008/layout/LinedList"/>
    <dgm:cxn modelId="{F4E33CF4-025C-4586-B01D-0E884F2AF80C}" type="presParOf" srcId="{95C4FC0E-920B-4875-A470-25BD38FD844D}" destId="{1EFC16DB-059A-4BA1-AFE8-0B91C080CC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F8516D-B967-49D7-A630-1E3BDEB3E0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5909EAA-2C50-4677-B1FF-3CFCEAD176CA}">
      <dgm:prSet/>
      <dgm:spPr/>
      <dgm:t>
        <a:bodyPr/>
        <a:lstStyle/>
        <a:p>
          <a:pPr>
            <a:lnSpc>
              <a:spcPct val="100000"/>
            </a:lnSpc>
          </a:pPr>
          <a:r>
            <a:rPr lang="en-US"/>
            <a:t>Text Book:</a:t>
          </a:r>
        </a:p>
      </dgm:t>
    </dgm:pt>
    <dgm:pt modelId="{864CEF1F-F737-44DF-A9D5-85AF94D6F724}" type="parTrans" cxnId="{BF5C882A-3719-4FF7-9934-AD3C0C3C18D5}">
      <dgm:prSet/>
      <dgm:spPr/>
      <dgm:t>
        <a:bodyPr/>
        <a:lstStyle/>
        <a:p>
          <a:endParaRPr lang="en-US"/>
        </a:p>
      </dgm:t>
    </dgm:pt>
    <dgm:pt modelId="{08BF19B1-A0DC-43CA-907A-AF9C2568AF51}" type="sibTrans" cxnId="{BF5C882A-3719-4FF7-9934-AD3C0C3C18D5}">
      <dgm:prSet/>
      <dgm:spPr/>
      <dgm:t>
        <a:bodyPr/>
        <a:lstStyle/>
        <a:p>
          <a:endParaRPr lang="en-US"/>
        </a:p>
      </dgm:t>
    </dgm:pt>
    <dgm:pt modelId="{EE0C8036-1053-43FB-9939-9A9508C81A1D}">
      <dgm:prSet/>
      <dgm:spPr/>
      <dgm:t>
        <a:bodyPr/>
        <a:lstStyle/>
        <a:p>
          <a:pPr>
            <a:lnSpc>
              <a:spcPct val="100000"/>
            </a:lnSpc>
          </a:pPr>
          <a:r>
            <a:rPr lang="en-US"/>
            <a:t>1- C++ How to program By Deitel &amp; Deitel.</a:t>
          </a:r>
        </a:p>
      </dgm:t>
    </dgm:pt>
    <dgm:pt modelId="{9D946124-2BC1-4678-AD47-F1ACF0D1BB32}" type="parTrans" cxnId="{743BDA6F-207E-4BC1-8A44-72A7D594B898}">
      <dgm:prSet/>
      <dgm:spPr/>
      <dgm:t>
        <a:bodyPr/>
        <a:lstStyle/>
        <a:p>
          <a:endParaRPr lang="en-US"/>
        </a:p>
      </dgm:t>
    </dgm:pt>
    <dgm:pt modelId="{447FEA7E-FD4B-494F-A08D-6EB5B7ED1CDB}" type="sibTrans" cxnId="{743BDA6F-207E-4BC1-8A44-72A7D594B898}">
      <dgm:prSet/>
      <dgm:spPr/>
      <dgm:t>
        <a:bodyPr/>
        <a:lstStyle/>
        <a:p>
          <a:endParaRPr lang="en-US"/>
        </a:p>
      </dgm:t>
    </dgm:pt>
    <dgm:pt modelId="{E395AA7D-D389-4FFF-AA59-DA161EC5BC96}">
      <dgm:prSet/>
      <dgm:spPr/>
      <dgm:t>
        <a:bodyPr/>
        <a:lstStyle/>
        <a:p>
          <a:pPr>
            <a:lnSpc>
              <a:spcPct val="100000"/>
            </a:lnSpc>
          </a:pPr>
          <a:r>
            <a:rPr lang="en-US"/>
            <a:t>Reference Books:</a:t>
          </a:r>
        </a:p>
      </dgm:t>
    </dgm:pt>
    <dgm:pt modelId="{A8049752-310E-4836-AC2E-73DA276ACCDF}" type="parTrans" cxnId="{A941DEA1-E60F-4FF6-86A5-4B2F61ABEC92}">
      <dgm:prSet/>
      <dgm:spPr/>
      <dgm:t>
        <a:bodyPr/>
        <a:lstStyle/>
        <a:p>
          <a:endParaRPr lang="en-US"/>
        </a:p>
      </dgm:t>
    </dgm:pt>
    <dgm:pt modelId="{2EC139B8-DA7D-4127-B792-F2E744CB92F1}" type="sibTrans" cxnId="{A941DEA1-E60F-4FF6-86A5-4B2F61ABEC92}">
      <dgm:prSet/>
      <dgm:spPr/>
      <dgm:t>
        <a:bodyPr/>
        <a:lstStyle/>
        <a:p>
          <a:endParaRPr lang="en-US"/>
        </a:p>
      </dgm:t>
    </dgm:pt>
    <dgm:pt modelId="{BC014BE4-798A-45AC-BCF5-706D3937318B}">
      <dgm:prSet/>
      <dgm:spPr/>
      <dgm:t>
        <a:bodyPr/>
        <a:lstStyle/>
        <a:p>
          <a:pPr>
            <a:lnSpc>
              <a:spcPct val="100000"/>
            </a:lnSpc>
          </a:pPr>
          <a:r>
            <a:rPr lang="en-US"/>
            <a:t>1- The C++ Programming Language By Bjarne Stroustrup.</a:t>
          </a:r>
        </a:p>
      </dgm:t>
    </dgm:pt>
    <dgm:pt modelId="{393DEBB9-DCF8-42E2-9DC8-56472E13F989}" type="parTrans" cxnId="{22E4CACB-43D3-4FAD-AA9E-058AC17642F5}">
      <dgm:prSet/>
      <dgm:spPr/>
      <dgm:t>
        <a:bodyPr/>
        <a:lstStyle/>
        <a:p>
          <a:endParaRPr lang="en-US"/>
        </a:p>
      </dgm:t>
    </dgm:pt>
    <dgm:pt modelId="{910599A3-3734-47CE-8F95-E2CFD6151CED}" type="sibTrans" cxnId="{22E4CACB-43D3-4FAD-AA9E-058AC17642F5}">
      <dgm:prSet/>
      <dgm:spPr/>
      <dgm:t>
        <a:bodyPr/>
        <a:lstStyle/>
        <a:p>
          <a:endParaRPr lang="en-US"/>
        </a:p>
      </dgm:t>
    </dgm:pt>
    <dgm:pt modelId="{10A14C44-843F-469D-BD9C-AC089BFE18E5}">
      <dgm:prSet/>
      <dgm:spPr/>
      <dgm:t>
        <a:bodyPr/>
        <a:lstStyle/>
        <a:p>
          <a:pPr>
            <a:lnSpc>
              <a:spcPct val="100000"/>
            </a:lnSpc>
          </a:pPr>
          <a:r>
            <a:rPr lang="en-US"/>
            <a:t>2- Object Oriented Software Engineering By Jacobson.</a:t>
          </a:r>
        </a:p>
      </dgm:t>
    </dgm:pt>
    <dgm:pt modelId="{B4941D0B-D501-4E5A-8760-C565CC3BC964}" type="parTrans" cxnId="{FE62F7C1-A810-4D0E-86C5-01610BEDB28A}">
      <dgm:prSet/>
      <dgm:spPr/>
      <dgm:t>
        <a:bodyPr/>
        <a:lstStyle/>
        <a:p>
          <a:endParaRPr lang="en-US"/>
        </a:p>
      </dgm:t>
    </dgm:pt>
    <dgm:pt modelId="{AB6B6CCD-A600-42B6-931B-30992285CF57}" type="sibTrans" cxnId="{FE62F7C1-A810-4D0E-86C5-01610BEDB28A}">
      <dgm:prSet/>
      <dgm:spPr/>
      <dgm:t>
        <a:bodyPr/>
        <a:lstStyle/>
        <a:p>
          <a:endParaRPr lang="en-US"/>
        </a:p>
      </dgm:t>
    </dgm:pt>
    <dgm:pt modelId="{B876D7A0-8611-4E55-9E59-22D86839A2A3}" type="pres">
      <dgm:prSet presAssocID="{EAF8516D-B967-49D7-A630-1E3BDEB3E08C}" presName="root" presStyleCnt="0">
        <dgm:presLayoutVars>
          <dgm:dir/>
          <dgm:resizeHandles val="exact"/>
        </dgm:presLayoutVars>
      </dgm:prSet>
      <dgm:spPr/>
    </dgm:pt>
    <dgm:pt modelId="{93494F8B-8C94-498F-9E36-C4930FF5EF04}" type="pres">
      <dgm:prSet presAssocID="{75909EAA-2C50-4677-B1FF-3CFCEAD176CA}" presName="compNode" presStyleCnt="0"/>
      <dgm:spPr/>
    </dgm:pt>
    <dgm:pt modelId="{6B42D76A-D0DC-4DE4-85C3-B6B35A592B7C}" type="pres">
      <dgm:prSet presAssocID="{75909EAA-2C50-4677-B1FF-3CFCEAD176CA}" presName="bgRect" presStyleLbl="bgShp" presStyleIdx="0" presStyleCnt="5"/>
      <dgm:spPr/>
    </dgm:pt>
    <dgm:pt modelId="{A6D82879-5B91-49A2-B029-8DFA515BB3F1}" type="pres">
      <dgm:prSet presAssocID="{75909EAA-2C50-4677-B1FF-3CFCEAD176C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Book"/>
        </a:ext>
      </dgm:extLst>
    </dgm:pt>
    <dgm:pt modelId="{6F97BB7F-9F2F-4310-AF4A-59F404BD6789}" type="pres">
      <dgm:prSet presAssocID="{75909EAA-2C50-4677-B1FF-3CFCEAD176CA}" presName="spaceRect" presStyleCnt="0"/>
      <dgm:spPr/>
    </dgm:pt>
    <dgm:pt modelId="{0FCE32C9-86A3-43AF-BD43-AAA699D0516B}" type="pres">
      <dgm:prSet presAssocID="{75909EAA-2C50-4677-B1FF-3CFCEAD176CA}" presName="parTx" presStyleLbl="revTx" presStyleIdx="0" presStyleCnt="5">
        <dgm:presLayoutVars>
          <dgm:chMax val="0"/>
          <dgm:chPref val="0"/>
        </dgm:presLayoutVars>
      </dgm:prSet>
      <dgm:spPr/>
    </dgm:pt>
    <dgm:pt modelId="{324D1444-3281-4E2A-971A-E5EA0500CAA9}" type="pres">
      <dgm:prSet presAssocID="{08BF19B1-A0DC-43CA-907A-AF9C2568AF51}" presName="sibTrans" presStyleCnt="0"/>
      <dgm:spPr/>
    </dgm:pt>
    <dgm:pt modelId="{4098C4D8-C2E3-4888-BD76-47E874F50274}" type="pres">
      <dgm:prSet presAssocID="{EE0C8036-1053-43FB-9939-9A9508C81A1D}" presName="compNode" presStyleCnt="0"/>
      <dgm:spPr/>
    </dgm:pt>
    <dgm:pt modelId="{5EEA4C84-1E42-497A-9200-2C3D65ECFDD9}" type="pres">
      <dgm:prSet presAssocID="{EE0C8036-1053-43FB-9939-9A9508C81A1D}" presName="bgRect" presStyleLbl="bgShp" presStyleIdx="1" presStyleCnt="5"/>
      <dgm:spPr/>
    </dgm:pt>
    <dgm:pt modelId="{8124C77D-E594-4C73-B263-7BD98FB258BB}" type="pres">
      <dgm:prSet presAssocID="{EE0C8036-1053-43FB-9939-9A9508C81A1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6FF11927-0CD6-4A26-BFFE-D256C93714A0}" type="pres">
      <dgm:prSet presAssocID="{EE0C8036-1053-43FB-9939-9A9508C81A1D}" presName="spaceRect" presStyleCnt="0"/>
      <dgm:spPr/>
    </dgm:pt>
    <dgm:pt modelId="{162226A7-9834-48D7-8333-9CF9067F0F8C}" type="pres">
      <dgm:prSet presAssocID="{EE0C8036-1053-43FB-9939-9A9508C81A1D}" presName="parTx" presStyleLbl="revTx" presStyleIdx="1" presStyleCnt="5">
        <dgm:presLayoutVars>
          <dgm:chMax val="0"/>
          <dgm:chPref val="0"/>
        </dgm:presLayoutVars>
      </dgm:prSet>
      <dgm:spPr/>
    </dgm:pt>
    <dgm:pt modelId="{9FBFDAC2-0974-4C75-B22C-8FE9A65985D9}" type="pres">
      <dgm:prSet presAssocID="{447FEA7E-FD4B-494F-A08D-6EB5B7ED1CDB}" presName="sibTrans" presStyleCnt="0"/>
      <dgm:spPr/>
    </dgm:pt>
    <dgm:pt modelId="{585130F4-CBD8-4CDC-A21E-F628FC587916}" type="pres">
      <dgm:prSet presAssocID="{E395AA7D-D389-4FFF-AA59-DA161EC5BC96}" presName="compNode" presStyleCnt="0"/>
      <dgm:spPr/>
    </dgm:pt>
    <dgm:pt modelId="{DC64F29E-28DB-4D0B-9537-534089598502}" type="pres">
      <dgm:prSet presAssocID="{E395AA7D-D389-4FFF-AA59-DA161EC5BC96}" presName="bgRect" presStyleLbl="bgShp" presStyleIdx="2" presStyleCnt="5"/>
      <dgm:spPr/>
    </dgm:pt>
    <dgm:pt modelId="{31FFEC4C-DD86-404E-962B-7D08F34D3ACA}" type="pres">
      <dgm:prSet presAssocID="{E395AA7D-D389-4FFF-AA59-DA161EC5BC9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9C8E56BC-FB2F-404B-8AB5-F9AE053B7F1C}" type="pres">
      <dgm:prSet presAssocID="{E395AA7D-D389-4FFF-AA59-DA161EC5BC96}" presName="spaceRect" presStyleCnt="0"/>
      <dgm:spPr/>
    </dgm:pt>
    <dgm:pt modelId="{75CA8750-FD8A-4A99-8121-50230ED0412A}" type="pres">
      <dgm:prSet presAssocID="{E395AA7D-D389-4FFF-AA59-DA161EC5BC96}" presName="parTx" presStyleLbl="revTx" presStyleIdx="2" presStyleCnt="5">
        <dgm:presLayoutVars>
          <dgm:chMax val="0"/>
          <dgm:chPref val="0"/>
        </dgm:presLayoutVars>
      </dgm:prSet>
      <dgm:spPr/>
    </dgm:pt>
    <dgm:pt modelId="{45588EF0-E5C1-4948-A180-9CDA6D12A114}" type="pres">
      <dgm:prSet presAssocID="{2EC139B8-DA7D-4127-B792-F2E744CB92F1}" presName="sibTrans" presStyleCnt="0"/>
      <dgm:spPr/>
    </dgm:pt>
    <dgm:pt modelId="{1B8EDB1F-A644-4BA0-9116-DD9E2039A463}" type="pres">
      <dgm:prSet presAssocID="{BC014BE4-798A-45AC-BCF5-706D3937318B}" presName="compNode" presStyleCnt="0"/>
      <dgm:spPr/>
    </dgm:pt>
    <dgm:pt modelId="{35204569-71D2-4035-A4C9-585A97DFDC04}" type="pres">
      <dgm:prSet presAssocID="{BC014BE4-798A-45AC-BCF5-706D3937318B}" presName="bgRect" presStyleLbl="bgShp" presStyleIdx="3" presStyleCnt="5"/>
      <dgm:spPr/>
    </dgm:pt>
    <dgm:pt modelId="{60F745A2-1A69-44AD-8E8F-C0FFB3458D90}" type="pres">
      <dgm:prSet presAssocID="{BC014BE4-798A-45AC-BCF5-706D3937318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4144F0A5-0E00-4CBB-B1C2-294CFE77359B}" type="pres">
      <dgm:prSet presAssocID="{BC014BE4-798A-45AC-BCF5-706D3937318B}" presName="spaceRect" presStyleCnt="0"/>
      <dgm:spPr/>
    </dgm:pt>
    <dgm:pt modelId="{3D691B6A-CF30-4E62-99C5-663CBF79EE52}" type="pres">
      <dgm:prSet presAssocID="{BC014BE4-798A-45AC-BCF5-706D3937318B}" presName="parTx" presStyleLbl="revTx" presStyleIdx="3" presStyleCnt="5">
        <dgm:presLayoutVars>
          <dgm:chMax val="0"/>
          <dgm:chPref val="0"/>
        </dgm:presLayoutVars>
      </dgm:prSet>
      <dgm:spPr/>
    </dgm:pt>
    <dgm:pt modelId="{6E51D4A0-6183-42A3-A638-03C3A4590872}" type="pres">
      <dgm:prSet presAssocID="{910599A3-3734-47CE-8F95-E2CFD6151CED}" presName="sibTrans" presStyleCnt="0"/>
      <dgm:spPr/>
    </dgm:pt>
    <dgm:pt modelId="{3AE07C2D-5D3A-4ABC-A379-3B8078543170}" type="pres">
      <dgm:prSet presAssocID="{10A14C44-843F-469D-BD9C-AC089BFE18E5}" presName="compNode" presStyleCnt="0"/>
      <dgm:spPr/>
    </dgm:pt>
    <dgm:pt modelId="{C6B6285E-F24F-4AB7-8D87-DD1F4634D59B}" type="pres">
      <dgm:prSet presAssocID="{10A14C44-843F-469D-BD9C-AC089BFE18E5}" presName="bgRect" presStyleLbl="bgShp" presStyleIdx="4" presStyleCnt="5"/>
      <dgm:spPr/>
    </dgm:pt>
    <dgm:pt modelId="{BAA052FD-B803-4A5F-93E6-C0BB2971F08B}" type="pres">
      <dgm:prSet presAssocID="{10A14C44-843F-469D-BD9C-AC089BFE18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8147EA90-B28F-4378-9FAC-07249D3410B2}" type="pres">
      <dgm:prSet presAssocID="{10A14C44-843F-469D-BD9C-AC089BFE18E5}" presName="spaceRect" presStyleCnt="0"/>
      <dgm:spPr/>
    </dgm:pt>
    <dgm:pt modelId="{D8EB1216-3FD7-4DA1-BAF1-57A3A0A81D6C}" type="pres">
      <dgm:prSet presAssocID="{10A14C44-843F-469D-BD9C-AC089BFE18E5}" presName="parTx" presStyleLbl="revTx" presStyleIdx="4" presStyleCnt="5">
        <dgm:presLayoutVars>
          <dgm:chMax val="0"/>
          <dgm:chPref val="0"/>
        </dgm:presLayoutVars>
      </dgm:prSet>
      <dgm:spPr/>
    </dgm:pt>
  </dgm:ptLst>
  <dgm:cxnLst>
    <dgm:cxn modelId="{33C48D11-99DF-4A0A-9334-1F97B37B0308}" type="presOf" srcId="{EAF8516D-B967-49D7-A630-1E3BDEB3E08C}" destId="{B876D7A0-8611-4E55-9E59-22D86839A2A3}" srcOrd="0" destOrd="0" presId="urn:microsoft.com/office/officeart/2018/2/layout/IconVerticalSolidList"/>
    <dgm:cxn modelId="{BF5C882A-3719-4FF7-9934-AD3C0C3C18D5}" srcId="{EAF8516D-B967-49D7-A630-1E3BDEB3E08C}" destId="{75909EAA-2C50-4677-B1FF-3CFCEAD176CA}" srcOrd="0" destOrd="0" parTransId="{864CEF1F-F737-44DF-A9D5-85AF94D6F724}" sibTransId="{08BF19B1-A0DC-43CA-907A-AF9C2568AF51}"/>
    <dgm:cxn modelId="{59BD953D-B19B-4D6C-A850-E1A034C60DD4}" type="presOf" srcId="{EE0C8036-1053-43FB-9939-9A9508C81A1D}" destId="{162226A7-9834-48D7-8333-9CF9067F0F8C}" srcOrd="0" destOrd="0" presId="urn:microsoft.com/office/officeart/2018/2/layout/IconVerticalSolidList"/>
    <dgm:cxn modelId="{743BDA6F-207E-4BC1-8A44-72A7D594B898}" srcId="{EAF8516D-B967-49D7-A630-1E3BDEB3E08C}" destId="{EE0C8036-1053-43FB-9939-9A9508C81A1D}" srcOrd="1" destOrd="0" parTransId="{9D946124-2BC1-4678-AD47-F1ACF0D1BB32}" sibTransId="{447FEA7E-FD4B-494F-A08D-6EB5B7ED1CDB}"/>
    <dgm:cxn modelId="{A941DEA1-E60F-4FF6-86A5-4B2F61ABEC92}" srcId="{EAF8516D-B967-49D7-A630-1E3BDEB3E08C}" destId="{E395AA7D-D389-4FFF-AA59-DA161EC5BC96}" srcOrd="2" destOrd="0" parTransId="{A8049752-310E-4836-AC2E-73DA276ACCDF}" sibTransId="{2EC139B8-DA7D-4127-B792-F2E744CB92F1}"/>
    <dgm:cxn modelId="{11260CC0-7872-4101-937E-427B87C7DB57}" type="presOf" srcId="{10A14C44-843F-469D-BD9C-AC089BFE18E5}" destId="{D8EB1216-3FD7-4DA1-BAF1-57A3A0A81D6C}" srcOrd="0" destOrd="0" presId="urn:microsoft.com/office/officeart/2018/2/layout/IconVerticalSolidList"/>
    <dgm:cxn modelId="{FE62F7C1-A810-4D0E-86C5-01610BEDB28A}" srcId="{EAF8516D-B967-49D7-A630-1E3BDEB3E08C}" destId="{10A14C44-843F-469D-BD9C-AC089BFE18E5}" srcOrd="4" destOrd="0" parTransId="{B4941D0B-D501-4E5A-8760-C565CC3BC964}" sibTransId="{AB6B6CCD-A600-42B6-931B-30992285CF57}"/>
    <dgm:cxn modelId="{25F7D0C2-E9F2-4F44-AB73-187355A7A758}" type="presOf" srcId="{75909EAA-2C50-4677-B1FF-3CFCEAD176CA}" destId="{0FCE32C9-86A3-43AF-BD43-AAA699D0516B}" srcOrd="0" destOrd="0" presId="urn:microsoft.com/office/officeart/2018/2/layout/IconVerticalSolidList"/>
    <dgm:cxn modelId="{22E4CACB-43D3-4FAD-AA9E-058AC17642F5}" srcId="{EAF8516D-B967-49D7-A630-1E3BDEB3E08C}" destId="{BC014BE4-798A-45AC-BCF5-706D3937318B}" srcOrd="3" destOrd="0" parTransId="{393DEBB9-DCF8-42E2-9DC8-56472E13F989}" sibTransId="{910599A3-3734-47CE-8F95-E2CFD6151CED}"/>
    <dgm:cxn modelId="{4E6D71D8-5770-4759-A72B-D1108D93FA69}" type="presOf" srcId="{BC014BE4-798A-45AC-BCF5-706D3937318B}" destId="{3D691B6A-CF30-4E62-99C5-663CBF79EE52}" srcOrd="0" destOrd="0" presId="urn:microsoft.com/office/officeart/2018/2/layout/IconVerticalSolidList"/>
    <dgm:cxn modelId="{2E2507FC-44E1-4ED3-A406-03A205BD19BD}" type="presOf" srcId="{E395AA7D-D389-4FFF-AA59-DA161EC5BC96}" destId="{75CA8750-FD8A-4A99-8121-50230ED0412A}" srcOrd="0" destOrd="0" presId="urn:microsoft.com/office/officeart/2018/2/layout/IconVerticalSolidList"/>
    <dgm:cxn modelId="{56245A10-8A3D-40BA-85A8-78AC61AA11C1}" type="presParOf" srcId="{B876D7A0-8611-4E55-9E59-22D86839A2A3}" destId="{93494F8B-8C94-498F-9E36-C4930FF5EF04}" srcOrd="0" destOrd="0" presId="urn:microsoft.com/office/officeart/2018/2/layout/IconVerticalSolidList"/>
    <dgm:cxn modelId="{973EE497-6562-4345-A776-31EFE2CF9082}" type="presParOf" srcId="{93494F8B-8C94-498F-9E36-C4930FF5EF04}" destId="{6B42D76A-D0DC-4DE4-85C3-B6B35A592B7C}" srcOrd="0" destOrd="0" presId="urn:microsoft.com/office/officeart/2018/2/layout/IconVerticalSolidList"/>
    <dgm:cxn modelId="{08F973E5-135F-403A-9338-1C5EA234D113}" type="presParOf" srcId="{93494F8B-8C94-498F-9E36-C4930FF5EF04}" destId="{A6D82879-5B91-49A2-B029-8DFA515BB3F1}" srcOrd="1" destOrd="0" presId="urn:microsoft.com/office/officeart/2018/2/layout/IconVerticalSolidList"/>
    <dgm:cxn modelId="{C19F349E-B466-4400-B54B-ACF428A97DC2}" type="presParOf" srcId="{93494F8B-8C94-498F-9E36-C4930FF5EF04}" destId="{6F97BB7F-9F2F-4310-AF4A-59F404BD6789}" srcOrd="2" destOrd="0" presId="urn:microsoft.com/office/officeart/2018/2/layout/IconVerticalSolidList"/>
    <dgm:cxn modelId="{FB1743CC-8949-487D-A2E6-0E7A93CB579A}" type="presParOf" srcId="{93494F8B-8C94-498F-9E36-C4930FF5EF04}" destId="{0FCE32C9-86A3-43AF-BD43-AAA699D0516B}" srcOrd="3" destOrd="0" presId="urn:microsoft.com/office/officeart/2018/2/layout/IconVerticalSolidList"/>
    <dgm:cxn modelId="{8824B70B-77D6-47B3-B5B5-B28A1107F8DD}" type="presParOf" srcId="{B876D7A0-8611-4E55-9E59-22D86839A2A3}" destId="{324D1444-3281-4E2A-971A-E5EA0500CAA9}" srcOrd="1" destOrd="0" presId="urn:microsoft.com/office/officeart/2018/2/layout/IconVerticalSolidList"/>
    <dgm:cxn modelId="{7E08FD66-606D-4117-9D0A-2C003B6495F0}" type="presParOf" srcId="{B876D7A0-8611-4E55-9E59-22D86839A2A3}" destId="{4098C4D8-C2E3-4888-BD76-47E874F50274}" srcOrd="2" destOrd="0" presId="urn:microsoft.com/office/officeart/2018/2/layout/IconVerticalSolidList"/>
    <dgm:cxn modelId="{2B067E9C-8911-4255-9651-E88862179678}" type="presParOf" srcId="{4098C4D8-C2E3-4888-BD76-47E874F50274}" destId="{5EEA4C84-1E42-497A-9200-2C3D65ECFDD9}" srcOrd="0" destOrd="0" presId="urn:microsoft.com/office/officeart/2018/2/layout/IconVerticalSolidList"/>
    <dgm:cxn modelId="{335C0D89-523B-4974-8484-8E3DBDD4F13F}" type="presParOf" srcId="{4098C4D8-C2E3-4888-BD76-47E874F50274}" destId="{8124C77D-E594-4C73-B263-7BD98FB258BB}" srcOrd="1" destOrd="0" presId="urn:microsoft.com/office/officeart/2018/2/layout/IconVerticalSolidList"/>
    <dgm:cxn modelId="{62048B40-A43E-475F-B201-10D681F29C59}" type="presParOf" srcId="{4098C4D8-C2E3-4888-BD76-47E874F50274}" destId="{6FF11927-0CD6-4A26-BFFE-D256C93714A0}" srcOrd="2" destOrd="0" presId="urn:microsoft.com/office/officeart/2018/2/layout/IconVerticalSolidList"/>
    <dgm:cxn modelId="{62F95085-4087-40F6-BED7-770F0E6FA75B}" type="presParOf" srcId="{4098C4D8-C2E3-4888-BD76-47E874F50274}" destId="{162226A7-9834-48D7-8333-9CF9067F0F8C}" srcOrd="3" destOrd="0" presId="urn:microsoft.com/office/officeart/2018/2/layout/IconVerticalSolidList"/>
    <dgm:cxn modelId="{7DE0F2D7-EA20-4D3C-B3BD-F89EC252D66F}" type="presParOf" srcId="{B876D7A0-8611-4E55-9E59-22D86839A2A3}" destId="{9FBFDAC2-0974-4C75-B22C-8FE9A65985D9}" srcOrd="3" destOrd="0" presId="urn:microsoft.com/office/officeart/2018/2/layout/IconVerticalSolidList"/>
    <dgm:cxn modelId="{5D3358A4-04AD-4A99-9534-A3290E0688A5}" type="presParOf" srcId="{B876D7A0-8611-4E55-9E59-22D86839A2A3}" destId="{585130F4-CBD8-4CDC-A21E-F628FC587916}" srcOrd="4" destOrd="0" presId="urn:microsoft.com/office/officeart/2018/2/layout/IconVerticalSolidList"/>
    <dgm:cxn modelId="{BDF49FA2-FF4E-4419-A3F5-BD42AEA7CCFF}" type="presParOf" srcId="{585130F4-CBD8-4CDC-A21E-F628FC587916}" destId="{DC64F29E-28DB-4D0B-9537-534089598502}" srcOrd="0" destOrd="0" presId="urn:microsoft.com/office/officeart/2018/2/layout/IconVerticalSolidList"/>
    <dgm:cxn modelId="{914D640D-A34B-4811-8902-C3E9757D5244}" type="presParOf" srcId="{585130F4-CBD8-4CDC-A21E-F628FC587916}" destId="{31FFEC4C-DD86-404E-962B-7D08F34D3ACA}" srcOrd="1" destOrd="0" presId="urn:microsoft.com/office/officeart/2018/2/layout/IconVerticalSolidList"/>
    <dgm:cxn modelId="{2CFC87CB-59F5-4A7B-87A6-32D25D68A47D}" type="presParOf" srcId="{585130F4-CBD8-4CDC-A21E-F628FC587916}" destId="{9C8E56BC-FB2F-404B-8AB5-F9AE053B7F1C}" srcOrd="2" destOrd="0" presId="urn:microsoft.com/office/officeart/2018/2/layout/IconVerticalSolidList"/>
    <dgm:cxn modelId="{EEE16C40-0C18-4CBC-890D-70891CF060AE}" type="presParOf" srcId="{585130F4-CBD8-4CDC-A21E-F628FC587916}" destId="{75CA8750-FD8A-4A99-8121-50230ED0412A}" srcOrd="3" destOrd="0" presId="urn:microsoft.com/office/officeart/2018/2/layout/IconVerticalSolidList"/>
    <dgm:cxn modelId="{9D1EEB37-2F43-446D-8BF1-8F311C2BA5C5}" type="presParOf" srcId="{B876D7A0-8611-4E55-9E59-22D86839A2A3}" destId="{45588EF0-E5C1-4948-A180-9CDA6D12A114}" srcOrd="5" destOrd="0" presId="urn:microsoft.com/office/officeart/2018/2/layout/IconVerticalSolidList"/>
    <dgm:cxn modelId="{EAFFC11C-03E5-45B7-AF3C-CD7B2BF585B8}" type="presParOf" srcId="{B876D7A0-8611-4E55-9E59-22D86839A2A3}" destId="{1B8EDB1F-A644-4BA0-9116-DD9E2039A463}" srcOrd="6" destOrd="0" presId="urn:microsoft.com/office/officeart/2018/2/layout/IconVerticalSolidList"/>
    <dgm:cxn modelId="{E20492BC-A0F2-4BC9-817D-42E4826BF814}" type="presParOf" srcId="{1B8EDB1F-A644-4BA0-9116-DD9E2039A463}" destId="{35204569-71D2-4035-A4C9-585A97DFDC04}" srcOrd="0" destOrd="0" presId="urn:microsoft.com/office/officeart/2018/2/layout/IconVerticalSolidList"/>
    <dgm:cxn modelId="{A6B115B2-9AE7-4C41-BAB3-D8A7B6FEAAC5}" type="presParOf" srcId="{1B8EDB1F-A644-4BA0-9116-DD9E2039A463}" destId="{60F745A2-1A69-44AD-8E8F-C0FFB3458D90}" srcOrd="1" destOrd="0" presId="urn:microsoft.com/office/officeart/2018/2/layout/IconVerticalSolidList"/>
    <dgm:cxn modelId="{21002924-838A-4524-B029-ABC7DD8D9AAE}" type="presParOf" srcId="{1B8EDB1F-A644-4BA0-9116-DD9E2039A463}" destId="{4144F0A5-0E00-4CBB-B1C2-294CFE77359B}" srcOrd="2" destOrd="0" presId="urn:microsoft.com/office/officeart/2018/2/layout/IconVerticalSolidList"/>
    <dgm:cxn modelId="{097FCC34-8C5A-4D16-92FF-9B021D312D82}" type="presParOf" srcId="{1B8EDB1F-A644-4BA0-9116-DD9E2039A463}" destId="{3D691B6A-CF30-4E62-99C5-663CBF79EE52}" srcOrd="3" destOrd="0" presId="urn:microsoft.com/office/officeart/2018/2/layout/IconVerticalSolidList"/>
    <dgm:cxn modelId="{32621768-86D7-463F-93BD-2338CB58D638}" type="presParOf" srcId="{B876D7A0-8611-4E55-9E59-22D86839A2A3}" destId="{6E51D4A0-6183-42A3-A638-03C3A4590872}" srcOrd="7" destOrd="0" presId="urn:microsoft.com/office/officeart/2018/2/layout/IconVerticalSolidList"/>
    <dgm:cxn modelId="{0CD91E30-A15E-4709-B94C-05D9A52CCE08}" type="presParOf" srcId="{B876D7A0-8611-4E55-9E59-22D86839A2A3}" destId="{3AE07C2D-5D3A-4ABC-A379-3B8078543170}" srcOrd="8" destOrd="0" presId="urn:microsoft.com/office/officeart/2018/2/layout/IconVerticalSolidList"/>
    <dgm:cxn modelId="{3D32584A-EC59-4083-9329-D6F1A006EFE3}" type="presParOf" srcId="{3AE07C2D-5D3A-4ABC-A379-3B8078543170}" destId="{C6B6285E-F24F-4AB7-8D87-DD1F4634D59B}" srcOrd="0" destOrd="0" presId="urn:microsoft.com/office/officeart/2018/2/layout/IconVerticalSolidList"/>
    <dgm:cxn modelId="{3F9373D8-E8EB-4B90-B3F8-80FD7C5C3D57}" type="presParOf" srcId="{3AE07C2D-5D3A-4ABC-A379-3B8078543170}" destId="{BAA052FD-B803-4A5F-93E6-C0BB2971F08B}" srcOrd="1" destOrd="0" presId="urn:microsoft.com/office/officeart/2018/2/layout/IconVerticalSolidList"/>
    <dgm:cxn modelId="{B59F4948-2CE8-4821-BDD0-A21429EFC07A}" type="presParOf" srcId="{3AE07C2D-5D3A-4ABC-A379-3B8078543170}" destId="{8147EA90-B28F-4378-9FAC-07249D3410B2}" srcOrd="2" destOrd="0" presId="urn:microsoft.com/office/officeart/2018/2/layout/IconVerticalSolidList"/>
    <dgm:cxn modelId="{C0AF9BF0-D19C-4C98-9696-516C795F7101}" type="presParOf" srcId="{3AE07C2D-5D3A-4ABC-A379-3B8078543170}" destId="{D8EB1216-3FD7-4DA1-BAF1-57A3A0A81D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40909A-8EA7-4BB0-BCA6-EDD73803E9B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D8E7799-8B6C-474B-A391-0C38A6E93D3C}">
      <dgm:prSet/>
      <dgm:spPr/>
      <dgm:t>
        <a:bodyPr/>
        <a:lstStyle/>
        <a:p>
          <a:r>
            <a:rPr lang="en-US"/>
            <a:t>- Introduction to  the Generation of Languages</a:t>
          </a:r>
        </a:p>
      </dgm:t>
    </dgm:pt>
    <dgm:pt modelId="{B12C101E-944D-455D-989F-4FA4CDCFB847}" type="parTrans" cxnId="{F4C1F388-BED6-4490-B354-25EFB9ECDC3C}">
      <dgm:prSet/>
      <dgm:spPr/>
      <dgm:t>
        <a:bodyPr/>
        <a:lstStyle/>
        <a:p>
          <a:endParaRPr lang="en-US"/>
        </a:p>
      </dgm:t>
    </dgm:pt>
    <dgm:pt modelId="{08D56286-1EC5-4700-91EC-74B93D6D8699}" type="sibTrans" cxnId="{F4C1F388-BED6-4490-B354-25EFB9ECDC3C}">
      <dgm:prSet/>
      <dgm:spPr/>
      <dgm:t>
        <a:bodyPr/>
        <a:lstStyle/>
        <a:p>
          <a:endParaRPr lang="en-US"/>
        </a:p>
      </dgm:t>
    </dgm:pt>
    <dgm:pt modelId="{9896D51D-1C1C-4CEE-B9E9-B4BDC92D978C}">
      <dgm:prSet/>
      <dgm:spPr/>
      <dgm:t>
        <a:bodyPr/>
        <a:lstStyle/>
        <a:p>
          <a:r>
            <a:rPr lang="en-US"/>
            <a:t>- Introduction to Programming Paradigms</a:t>
          </a:r>
        </a:p>
      </dgm:t>
    </dgm:pt>
    <dgm:pt modelId="{A3187F69-ABE2-4668-A28F-10F761FF1EE2}" type="parTrans" cxnId="{D2D9FE61-377D-4A2B-95B1-52C4193AF177}">
      <dgm:prSet/>
      <dgm:spPr/>
      <dgm:t>
        <a:bodyPr/>
        <a:lstStyle/>
        <a:p>
          <a:endParaRPr lang="en-US"/>
        </a:p>
      </dgm:t>
    </dgm:pt>
    <dgm:pt modelId="{D2A7FAE0-5DCF-44B1-9571-F54A90A3EE46}" type="sibTrans" cxnId="{D2D9FE61-377D-4A2B-95B1-52C4193AF177}">
      <dgm:prSet/>
      <dgm:spPr/>
      <dgm:t>
        <a:bodyPr/>
        <a:lstStyle/>
        <a:p>
          <a:endParaRPr lang="en-US"/>
        </a:p>
      </dgm:t>
    </dgm:pt>
    <dgm:pt modelId="{811E6263-4111-4781-B1FB-F538CB2F870B}" type="pres">
      <dgm:prSet presAssocID="{CC40909A-8EA7-4BB0-BCA6-EDD73803E9B6}" presName="hierChild1" presStyleCnt="0">
        <dgm:presLayoutVars>
          <dgm:chPref val="1"/>
          <dgm:dir/>
          <dgm:animOne val="branch"/>
          <dgm:animLvl val="lvl"/>
          <dgm:resizeHandles/>
        </dgm:presLayoutVars>
      </dgm:prSet>
      <dgm:spPr/>
    </dgm:pt>
    <dgm:pt modelId="{1010E5F0-404E-44B9-9FFA-910A1ADDA76D}" type="pres">
      <dgm:prSet presAssocID="{3D8E7799-8B6C-474B-A391-0C38A6E93D3C}" presName="hierRoot1" presStyleCnt="0"/>
      <dgm:spPr/>
    </dgm:pt>
    <dgm:pt modelId="{5BEF9A95-E63E-4F91-AF9E-78F02F47A50C}" type="pres">
      <dgm:prSet presAssocID="{3D8E7799-8B6C-474B-A391-0C38A6E93D3C}" presName="composite" presStyleCnt="0"/>
      <dgm:spPr/>
    </dgm:pt>
    <dgm:pt modelId="{8CB8A884-56FC-45C6-901A-80B2EDBB3F62}" type="pres">
      <dgm:prSet presAssocID="{3D8E7799-8B6C-474B-A391-0C38A6E93D3C}" presName="background" presStyleLbl="node0" presStyleIdx="0" presStyleCnt="2"/>
      <dgm:spPr/>
    </dgm:pt>
    <dgm:pt modelId="{B669CF4C-FAAD-4472-830F-908DF7F4053B}" type="pres">
      <dgm:prSet presAssocID="{3D8E7799-8B6C-474B-A391-0C38A6E93D3C}" presName="text" presStyleLbl="fgAcc0" presStyleIdx="0" presStyleCnt="2">
        <dgm:presLayoutVars>
          <dgm:chPref val="3"/>
        </dgm:presLayoutVars>
      </dgm:prSet>
      <dgm:spPr/>
    </dgm:pt>
    <dgm:pt modelId="{5FA0B0FE-E21B-47C7-A5D7-99BB3FAD8580}" type="pres">
      <dgm:prSet presAssocID="{3D8E7799-8B6C-474B-A391-0C38A6E93D3C}" presName="hierChild2" presStyleCnt="0"/>
      <dgm:spPr/>
    </dgm:pt>
    <dgm:pt modelId="{1984149B-CA54-42EB-82E9-B837680A6E54}" type="pres">
      <dgm:prSet presAssocID="{9896D51D-1C1C-4CEE-B9E9-B4BDC92D978C}" presName="hierRoot1" presStyleCnt="0"/>
      <dgm:spPr/>
    </dgm:pt>
    <dgm:pt modelId="{45CCD81F-AD42-48E5-948B-35C694137102}" type="pres">
      <dgm:prSet presAssocID="{9896D51D-1C1C-4CEE-B9E9-B4BDC92D978C}" presName="composite" presStyleCnt="0"/>
      <dgm:spPr/>
    </dgm:pt>
    <dgm:pt modelId="{23D788A7-2718-4F93-9F1C-C0617306A378}" type="pres">
      <dgm:prSet presAssocID="{9896D51D-1C1C-4CEE-B9E9-B4BDC92D978C}" presName="background" presStyleLbl="node0" presStyleIdx="1" presStyleCnt="2"/>
      <dgm:spPr/>
    </dgm:pt>
    <dgm:pt modelId="{AB8153CC-3D45-453F-969B-D75B1710821F}" type="pres">
      <dgm:prSet presAssocID="{9896D51D-1C1C-4CEE-B9E9-B4BDC92D978C}" presName="text" presStyleLbl="fgAcc0" presStyleIdx="1" presStyleCnt="2">
        <dgm:presLayoutVars>
          <dgm:chPref val="3"/>
        </dgm:presLayoutVars>
      </dgm:prSet>
      <dgm:spPr/>
    </dgm:pt>
    <dgm:pt modelId="{DC82455F-CB33-48D4-B461-8F553DF08A3F}" type="pres">
      <dgm:prSet presAssocID="{9896D51D-1C1C-4CEE-B9E9-B4BDC92D978C}" presName="hierChild2" presStyleCnt="0"/>
      <dgm:spPr/>
    </dgm:pt>
  </dgm:ptLst>
  <dgm:cxnLst>
    <dgm:cxn modelId="{DE33B505-9F60-4EB9-B11A-6623B4F75A43}" type="presOf" srcId="{9896D51D-1C1C-4CEE-B9E9-B4BDC92D978C}" destId="{AB8153CC-3D45-453F-969B-D75B1710821F}" srcOrd="0" destOrd="0" presId="urn:microsoft.com/office/officeart/2005/8/layout/hierarchy1"/>
    <dgm:cxn modelId="{C51B7F27-2CF2-45B7-9476-854F100C93AE}" type="presOf" srcId="{CC40909A-8EA7-4BB0-BCA6-EDD73803E9B6}" destId="{811E6263-4111-4781-B1FB-F538CB2F870B}" srcOrd="0" destOrd="0" presId="urn:microsoft.com/office/officeart/2005/8/layout/hierarchy1"/>
    <dgm:cxn modelId="{D2D9FE61-377D-4A2B-95B1-52C4193AF177}" srcId="{CC40909A-8EA7-4BB0-BCA6-EDD73803E9B6}" destId="{9896D51D-1C1C-4CEE-B9E9-B4BDC92D978C}" srcOrd="1" destOrd="0" parTransId="{A3187F69-ABE2-4668-A28F-10F761FF1EE2}" sibTransId="{D2A7FAE0-5DCF-44B1-9571-F54A90A3EE46}"/>
    <dgm:cxn modelId="{F4C1F388-BED6-4490-B354-25EFB9ECDC3C}" srcId="{CC40909A-8EA7-4BB0-BCA6-EDD73803E9B6}" destId="{3D8E7799-8B6C-474B-A391-0C38A6E93D3C}" srcOrd="0" destOrd="0" parTransId="{B12C101E-944D-455D-989F-4FA4CDCFB847}" sibTransId="{08D56286-1EC5-4700-91EC-74B93D6D8699}"/>
    <dgm:cxn modelId="{C3312BA4-5022-4793-9401-439837A40DB7}" type="presOf" srcId="{3D8E7799-8B6C-474B-A391-0C38A6E93D3C}" destId="{B669CF4C-FAAD-4472-830F-908DF7F4053B}" srcOrd="0" destOrd="0" presId="urn:microsoft.com/office/officeart/2005/8/layout/hierarchy1"/>
    <dgm:cxn modelId="{423F5484-2ADE-4F8B-8656-9858BCACAE04}" type="presParOf" srcId="{811E6263-4111-4781-B1FB-F538CB2F870B}" destId="{1010E5F0-404E-44B9-9FFA-910A1ADDA76D}" srcOrd="0" destOrd="0" presId="urn:microsoft.com/office/officeart/2005/8/layout/hierarchy1"/>
    <dgm:cxn modelId="{89A95080-31B2-46CA-B9CC-744E5CE90AB1}" type="presParOf" srcId="{1010E5F0-404E-44B9-9FFA-910A1ADDA76D}" destId="{5BEF9A95-E63E-4F91-AF9E-78F02F47A50C}" srcOrd="0" destOrd="0" presId="urn:microsoft.com/office/officeart/2005/8/layout/hierarchy1"/>
    <dgm:cxn modelId="{38C6E9F2-8A1D-4108-A448-77959F6C2C2A}" type="presParOf" srcId="{5BEF9A95-E63E-4F91-AF9E-78F02F47A50C}" destId="{8CB8A884-56FC-45C6-901A-80B2EDBB3F62}" srcOrd="0" destOrd="0" presId="urn:microsoft.com/office/officeart/2005/8/layout/hierarchy1"/>
    <dgm:cxn modelId="{5FB1AC37-A6E0-4506-8DAE-1088A6745235}" type="presParOf" srcId="{5BEF9A95-E63E-4F91-AF9E-78F02F47A50C}" destId="{B669CF4C-FAAD-4472-830F-908DF7F4053B}" srcOrd="1" destOrd="0" presId="urn:microsoft.com/office/officeart/2005/8/layout/hierarchy1"/>
    <dgm:cxn modelId="{7B8F8D7C-CAC1-4C74-922C-3BDEDA1CA567}" type="presParOf" srcId="{1010E5F0-404E-44B9-9FFA-910A1ADDA76D}" destId="{5FA0B0FE-E21B-47C7-A5D7-99BB3FAD8580}" srcOrd="1" destOrd="0" presId="urn:microsoft.com/office/officeart/2005/8/layout/hierarchy1"/>
    <dgm:cxn modelId="{F255C060-E057-49EE-8E80-C92DDF2616A9}" type="presParOf" srcId="{811E6263-4111-4781-B1FB-F538CB2F870B}" destId="{1984149B-CA54-42EB-82E9-B837680A6E54}" srcOrd="1" destOrd="0" presId="urn:microsoft.com/office/officeart/2005/8/layout/hierarchy1"/>
    <dgm:cxn modelId="{017A2480-E432-435E-A538-A19861945C6E}" type="presParOf" srcId="{1984149B-CA54-42EB-82E9-B837680A6E54}" destId="{45CCD81F-AD42-48E5-948B-35C694137102}" srcOrd="0" destOrd="0" presId="urn:microsoft.com/office/officeart/2005/8/layout/hierarchy1"/>
    <dgm:cxn modelId="{4AAD4EB5-0414-4F5A-B4FB-24073315AA3C}" type="presParOf" srcId="{45CCD81F-AD42-48E5-948B-35C694137102}" destId="{23D788A7-2718-4F93-9F1C-C0617306A378}" srcOrd="0" destOrd="0" presId="urn:microsoft.com/office/officeart/2005/8/layout/hierarchy1"/>
    <dgm:cxn modelId="{932F4314-EE3D-4F43-BB13-AE32ED5BC9B9}" type="presParOf" srcId="{45CCD81F-AD42-48E5-948B-35C694137102}" destId="{AB8153CC-3D45-453F-969B-D75B1710821F}" srcOrd="1" destOrd="0" presId="urn:microsoft.com/office/officeart/2005/8/layout/hierarchy1"/>
    <dgm:cxn modelId="{AAB153ED-6446-43BF-9CB9-15365F8CADA2}" type="presParOf" srcId="{1984149B-CA54-42EB-82E9-B837680A6E54}" destId="{DC82455F-CB33-48D4-B461-8F553DF08A3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8B15B5-7AFF-46ED-B54C-759039DBE2F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D9BFD3A-AE1A-42ED-B025-C59ED2A3381A}">
      <dgm:prSet/>
      <dgm:spPr/>
      <dgm:t>
        <a:bodyPr/>
        <a:lstStyle/>
        <a:p>
          <a:r>
            <a:rPr lang="en-US"/>
            <a:t>First Generation Languages</a:t>
          </a:r>
        </a:p>
      </dgm:t>
    </dgm:pt>
    <dgm:pt modelId="{4287CFD8-B77F-40F0-B73B-B9AC0AEE1F46}" type="parTrans" cxnId="{5B247A7A-1002-49F8-92E2-FE890571FB0C}">
      <dgm:prSet/>
      <dgm:spPr/>
      <dgm:t>
        <a:bodyPr/>
        <a:lstStyle/>
        <a:p>
          <a:endParaRPr lang="en-US"/>
        </a:p>
      </dgm:t>
    </dgm:pt>
    <dgm:pt modelId="{8A25942A-2F4A-4092-9C71-338392D70BB7}" type="sibTrans" cxnId="{5B247A7A-1002-49F8-92E2-FE890571FB0C}">
      <dgm:prSet/>
      <dgm:spPr/>
      <dgm:t>
        <a:bodyPr/>
        <a:lstStyle/>
        <a:p>
          <a:endParaRPr lang="en-US"/>
        </a:p>
      </dgm:t>
    </dgm:pt>
    <dgm:pt modelId="{B69A478A-D5B7-443A-BF14-84444E9F74EA}">
      <dgm:prSet/>
      <dgm:spPr/>
      <dgm:t>
        <a:bodyPr/>
        <a:lstStyle/>
        <a:p>
          <a:r>
            <a:rPr lang="en-US"/>
            <a:t>Second Generation Languages</a:t>
          </a:r>
        </a:p>
      </dgm:t>
    </dgm:pt>
    <dgm:pt modelId="{D787BFE5-74FD-466E-9EAA-2C0A75F12263}" type="parTrans" cxnId="{B6364D44-1AE9-43AC-B334-555EC00F4FFE}">
      <dgm:prSet/>
      <dgm:spPr/>
      <dgm:t>
        <a:bodyPr/>
        <a:lstStyle/>
        <a:p>
          <a:endParaRPr lang="en-US"/>
        </a:p>
      </dgm:t>
    </dgm:pt>
    <dgm:pt modelId="{68A46BD1-4CC4-4A2B-ACD5-4CF48ED44E0A}" type="sibTrans" cxnId="{B6364D44-1AE9-43AC-B334-555EC00F4FFE}">
      <dgm:prSet/>
      <dgm:spPr/>
      <dgm:t>
        <a:bodyPr/>
        <a:lstStyle/>
        <a:p>
          <a:endParaRPr lang="en-US"/>
        </a:p>
      </dgm:t>
    </dgm:pt>
    <dgm:pt modelId="{A14C476E-A4A9-4F75-A623-F3B7DC009D51}">
      <dgm:prSet/>
      <dgm:spPr/>
      <dgm:t>
        <a:bodyPr/>
        <a:lstStyle/>
        <a:p>
          <a:r>
            <a:rPr lang="en-US"/>
            <a:t>Third Generation Languages</a:t>
          </a:r>
        </a:p>
      </dgm:t>
    </dgm:pt>
    <dgm:pt modelId="{9E012EBC-5C0D-49F8-BF25-561BBB6EADD6}" type="parTrans" cxnId="{1B770794-6417-412A-83E8-9DB214EF42EC}">
      <dgm:prSet/>
      <dgm:spPr/>
      <dgm:t>
        <a:bodyPr/>
        <a:lstStyle/>
        <a:p>
          <a:endParaRPr lang="en-US"/>
        </a:p>
      </dgm:t>
    </dgm:pt>
    <dgm:pt modelId="{E50E265B-B166-4D6D-822F-3781FE7ED63D}" type="sibTrans" cxnId="{1B770794-6417-412A-83E8-9DB214EF42EC}">
      <dgm:prSet/>
      <dgm:spPr/>
      <dgm:t>
        <a:bodyPr/>
        <a:lstStyle/>
        <a:p>
          <a:endParaRPr lang="en-US"/>
        </a:p>
      </dgm:t>
    </dgm:pt>
    <dgm:pt modelId="{99B69DDC-CEEF-45F2-9AD8-89458AB2D7AF}">
      <dgm:prSet/>
      <dgm:spPr/>
      <dgm:t>
        <a:bodyPr/>
        <a:lstStyle/>
        <a:p>
          <a:r>
            <a:rPr lang="en-US"/>
            <a:t>Fourth Generation Languages</a:t>
          </a:r>
        </a:p>
      </dgm:t>
    </dgm:pt>
    <dgm:pt modelId="{77E2E7F5-16C9-4F54-9EF0-BD07C035DE55}" type="parTrans" cxnId="{DFA0CFA3-276F-4AE6-9020-155604828867}">
      <dgm:prSet/>
      <dgm:spPr/>
      <dgm:t>
        <a:bodyPr/>
        <a:lstStyle/>
        <a:p>
          <a:endParaRPr lang="en-US"/>
        </a:p>
      </dgm:t>
    </dgm:pt>
    <dgm:pt modelId="{5709F75B-2293-4CAD-810D-B3C6B7D48F45}" type="sibTrans" cxnId="{DFA0CFA3-276F-4AE6-9020-155604828867}">
      <dgm:prSet/>
      <dgm:spPr/>
      <dgm:t>
        <a:bodyPr/>
        <a:lstStyle/>
        <a:p>
          <a:endParaRPr lang="en-US"/>
        </a:p>
      </dgm:t>
    </dgm:pt>
    <dgm:pt modelId="{16094BE2-D21A-4D34-9872-FC4151B93FE4}">
      <dgm:prSet/>
      <dgm:spPr/>
      <dgm:t>
        <a:bodyPr/>
        <a:lstStyle/>
        <a:p>
          <a:r>
            <a:rPr lang="en-US"/>
            <a:t>Fifth Generation Languages</a:t>
          </a:r>
        </a:p>
      </dgm:t>
    </dgm:pt>
    <dgm:pt modelId="{C1443F38-0285-4C4F-B8D8-DB30D903DB48}" type="parTrans" cxnId="{0C0E61A3-A242-4809-825D-F9A958D5A694}">
      <dgm:prSet/>
      <dgm:spPr/>
      <dgm:t>
        <a:bodyPr/>
        <a:lstStyle/>
        <a:p>
          <a:endParaRPr lang="en-US"/>
        </a:p>
      </dgm:t>
    </dgm:pt>
    <dgm:pt modelId="{7072BEBC-517A-42EA-9A9A-22397AAE3B72}" type="sibTrans" cxnId="{0C0E61A3-A242-4809-825D-F9A958D5A694}">
      <dgm:prSet/>
      <dgm:spPr/>
      <dgm:t>
        <a:bodyPr/>
        <a:lstStyle/>
        <a:p>
          <a:endParaRPr lang="en-US"/>
        </a:p>
      </dgm:t>
    </dgm:pt>
    <dgm:pt modelId="{B4EC0F1B-AA76-4100-B5BE-ABE59170BCF1}" type="pres">
      <dgm:prSet presAssocID="{9E8B15B5-7AFF-46ED-B54C-759039DBE2F2}" presName="vert0" presStyleCnt="0">
        <dgm:presLayoutVars>
          <dgm:dir/>
          <dgm:animOne val="branch"/>
          <dgm:animLvl val="lvl"/>
        </dgm:presLayoutVars>
      </dgm:prSet>
      <dgm:spPr/>
    </dgm:pt>
    <dgm:pt modelId="{7D678405-2951-470C-8A14-D9601A9E8005}" type="pres">
      <dgm:prSet presAssocID="{AD9BFD3A-AE1A-42ED-B025-C59ED2A3381A}" presName="thickLine" presStyleLbl="alignNode1" presStyleIdx="0" presStyleCnt="5"/>
      <dgm:spPr/>
    </dgm:pt>
    <dgm:pt modelId="{7637C2F4-BD8E-441E-8FB0-527DA82BF634}" type="pres">
      <dgm:prSet presAssocID="{AD9BFD3A-AE1A-42ED-B025-C59ED2A3381A}" presName="horz1" presStyleCnt="0"/>
      <dgm:spPr/>
    </dgm:pt>
    <dgm:pt modelId="{9A74AB6B-DB0E-4584-944D-5992ACB93B0B}" type="pres">
      <dgm:prSet presAssocID="{AD9BFD3A-AE1A-42ED-B025-C59ED2A3381A}" presName="tx1" presStyleLbl="revTx" presStyleIdx="0" presStyleCnt="5"/>
      <dgm:spPr/>
    </dgm:pt>
    <dgm:pt modelId="{0C030445-8EDE-4F6D-8F8E-5E6208158967}" type="pres">
      <dgm:prSet presAssocID="{AD9BFD3A-AE1A-42ED-B025-C59ED2A3381A}" presName="vert1" presStyleCnt="0"/>
      <dgm:spPr/>
    </dgm:pt>
    <dgm:pt modelId="{19CF618E-AE03-4E9F-B837-74EA44082B96}" type="pres">
      <dgm:prSet presAssocID="{B69A478A-D5B7-443A-BF14-84444E9F74EA}" presName="thickLine" presStyleLbl="alignNode1" presStyleIdx="1" presStyleCnt="5"/>
      <dgm:spPr/>
    </dgm:pt>
    <dgm:pt modelId="{642CEA94-B755-4A31-82D2-70CEF698174D}" type="pres">
      <dgm:prSet presAssocID="{B69A478A-D5B7-443A-BF14-84444E9F74EA}" presName="horz1" presStyleCnt="0"/>
      <dgm:spPr/>
    </dgm:pt>
    <dgm:pt modelId="{B88E5EEF-7390-4AE0-A5B1-816C4E38677B}" type="pres">
      <dgm:prSet presAssocID="{B69A478A-D5B7-443A-BF14-84444E9F74EA}" presName="tx1" presStyleLbl="revTx" presStyleIdx="1" presStyleCnt="5"/>
      <dgm:spPr/>
    </dgm:pt>
    <dgm:pt modelId="{8CD3C363-5F84-4F01-8369-92858DE754BD}" type="pres">
      <dgm:prSet presAssocID="{B69A478A-D5B7-443A-BF14-84444E9F74EA}" presName="vert1" presStyleCnt="0"/>
      <dgm:spPr/>
    </dgm:pt>
    <dgm:pt modelId="{507FB21D-B797-45C7-B6D9-B9284482DEAE}" type="pres">
      <dgm:prSet presAssocID="{A14C476E-A4A9-4F75-A623-F3B7DC009D51}" presName="thickLine" presStyleLbl="alignNode1" presStyleIdx="2" presStyleCnt="5"/>
      <dgm:spPr/>
    </dgm:pt>
    <dgm:pt modelId="{FCAFFFC3-306C-4333-BC33-5E9CD2D8308D}" type="pres">
      <dgm:prSet presAssocID="{A14C476E-A4A9-4F75-A623-F3B7DC009D51}" presName="horz1" presStyleCnt="0"/>
      <dgm:spPr/>
    </dgm:pt>
    <dgm:pt modelId="{7490B08C-D155-4490-A1DE-B3003D265DF1}" type="pres">
      <dgm:prSet presAssocID="{A14C476E-A4A9-4F75-A623-F3B7DC009D51}" presName="tx1" presStyleLbl="revTx" presStyleIdx="2" presStyleCnt="5"/>
      <dgm:spPr/>
    </dgm:pt>
    <dgm:pt modelId="{3573F40D-C812-486D-B1D9-B40B393FAB60}" type="pres">
      <dgm:prSet presAssocID="{A14C476E-A4A9-4F75-A623-F3B7DC009D51}" presName="vert1" presStyleCnt="0"/>
      <dgm:spPr/>
    </dgm:pt>
    <dgm:pt modelId="{56243321-0816-4385-BE23-F2CA5B766807}" type="pres">
      <dgm:prSet presAssocID="{99B69DDC-CEEF-45F2-9AD8-89458AB2D7AF}" presName="thickLine" presStyleLbl="alignNode1" presStyleIdx="3" presStyleCnt="5"/>
      <dgm:spPr/>
    </dgm:pt>
    <dgm:pt modelId="{F509ADF8-69B3-4EEE-926F-D1EE31BD0B7B}" type="pres">
      <dgm:prSet presAssocID="{99B69DDC-CEEF-45F2-9AD8-89458AB2D7AF}" presName="horz1" presStyleCnt="0"/>
      <dgm:spPr/>
    </dgm:pt>
    <dgm:pt modelId="{D3043F60-AE4A-4E68-B418-E6CFE7B88391}" type="pres">
      <dgm:prSet presAssocID="{99B69DDC-CEEF-45F2-9AD8-89458AB2D7AF}" presName="tx1" presStyleLbl="revTx" presStyleIdx="3" presStyleCnt="5"/>
      <dgm:spPr/>
    </dgm:pt>
    <dgm:pt modelId="{9A4DC163-FAD3-4DEF-9BA3-71F60D800561}" type="pres">
      <dgm:prSet presAssocID="{99B69DDC-CEEF-45F2-9AD8-89458AB2D7AF}" presName="vert1" presStyleCnt="0"/>
      <dgm:spPr/>
    </dgm:pt>
    <dgm:pt modelId="{C3B7F10E-4E13-4394-9263-63A3B1F0163A}" type="pres">
      <dgm:prSet presAssocID="{16094BE2-D21A-4D34-9872-FC4151B93FE4}" presName="thickLine" presStyleLbl="alignNode1" presStyleIdx="4" presStyleCnt="5"/>
      <dgm:spPr/>
    </dgm:pt>
    <dgm:pt modelId="{790FCAA8-7A9B-4742-BA1D-D5B6AB75A2E9}" type="pres">
      <dgm:prSet presAssocID="{16094BE2-D21A-4D34-9872-FC4151B93FE4}" presName="horz1" presStyleCnt="0"/>
      <dgm:spPr/>
    </dgm:pt>
    <dgm:pt modelId="{BD4D3D2A-0A74-434C-93D6-A6C0726ABCDE}" type="pres">
      <dgm:prSet presAssocID="{16094BE2-D21A-4D34-9872-FC4151B93FE4}" presName="tx1" presStyleLbl="revTx" presStyleIdx="4" presStyleCnt="5"/>
      <dgm:spPr/>
    </dgm:pt>
    <dgm:pt modelId="{6178EAFA-46F8-4424-AA57-C4FEDEC297D3}" type="pres">
      <dgm:prSet presAssocID="{16094BE2-D21A-4D34-9872-FC4151B93FE4}" presName="vert1" presStyleCnt="0"/>
      <dgm:spPr/>
    </dgm:pt>
  </dgm:ptLst>
  <dgm:cxnLst>
    <dgm:cxn modelId="{79F80F01-654C-4041-A691-F79F7AB850F6}" type="presOf" srcId="{16094BE2-D21A-4D34-9872-FC4151B93FE4}" destId="{BD4D3D2A-0A74-434C-93D6-A6C0726ABCDE}" srcOrd="0" destOrd="0" presId="urn:microsoft.com/office/officeart/2008/layout/LinedList"/>
    <dgm:cxn modelId="{E1332C1F-DB7F-4E1E-B6D6-C73D68EB3D8B}" type="presOf" srcId="{B69A478A-D5B7-443A-BF14-84444E9F74EA}" destId="{B88E5EEF-7390-4AE0-A5B1-816C4E38677B}" srcOrd="0" destOrd="0" presId="urn:microsoft.com/office/officeart/2008/layout/LinedList"/>
    <dgm:cxn modelId="{B6364D44-1AE9-43AC-B334-555EC00F4FFE}" srcId="{9E8B15B5-7AFF-46ED-B54C-759039DBE2F2}" destId="{B69A478A-D5B7-443A-BF14-84444E9F74EA}" srcOrd="1" destOrd="0" parTransId="{D787BFE5-74FD-466E-9EAA-2C0A75F12263}" sibTransId="{68A46BD1-4CC4-4A2B-ACD5-4CF48ED44E0A}"/>
    <dgm:cxn modelId="{5B247A7A-1002-49F8-92E2-FE890571FB0C}" srcId="{9E8B15B5-7AFF-46ED-B54C-759039DBE2F2}" destId="{AD9BFD3A-AE1A-42ED-B025-C59ED2A3381A}" srcOrd="0" destOrd="0" parTransId="{4287CFD8-B77F-40F0-B73B-B9AC0AEE1F46}" sibTransId="{8A25942A-2F4A-4092-9C71-338392D70BB7}"/>
    <dgm:cxn modelId="{26336492-95ED-4F9A-9A60-1628CE081E4E}" type="presOf" srcId="{A14C476E-A4A9-4F75-A623-F3B7DC009D51}" destId="{7490B08C-D155-4490-A1DE-B3003D265DF1}" srcOrd="0" destOrd="0" presId="urn:microsoft.com/office/officeart/2008/layout/LinedList"/>
    <dgm:cxn modelId="{1B770794-6417-412A-83E8-9DB214EF42EC}" srcId="{9E8B15B5-7AFF-46ED-B54C-759039DBE2F2}" destId="{A14C476E-A4A9-4F75-A623-F3B7DC009D51}" srcOrd="2" destOrd="0" parTransId="{9E012EBC-5C0D-49F8-BF25-561BBB6EADD6}" sibTransId="{E50E265B-B166-4D6D-822F-3781FE7ED63D}"/>
    <dgm:cxn modelId="{6EA12AA3-EC16-4C41-827F-3402AD678D88}" type="presOf" srcId="{AD9BFD3A-AE1A-42ED-B025-C59ED2A3381A}" destId="{9A74AB6B-DB0E-4584-944D-5992ACB93B0B}" srcOrd="0" destOrd="0" presId="urn:microsoft.com/office/officeart/2008/layout/LinedList"/>
    <dgm:cxn modelId="{0C0E61A3-A242-4809-825D-F9A958D5A694}" srcId="{9E8B15B5-7AFF-46ED-B54C-759039DBE2F2}" destId="{16094BE2-D21A-4D34-9872-FC4151B93FE4}" srcOrd="4" destOrd="0" parTransId="{C1443F38-0285-4C4F-B8D8-DB30D903DB48}" sibTransId="{7072BEBC-517A-42EA-9A9A-22397AAE3B72}"/>
    <dgm:cxn modelId="{DFA0CFA3-276F-4AE6-9020-155604828867}" srcId="{9E8B15B5-7AFF-46ED-B54C-759039DBE2F2}" destId="{99B69DDC-CEEF-45F2-9AD8-89458AB2D7AF}" srcOrd="3" destOrd="0" parTransId="{77E2E7F5-16C9-4F54-9EF0-BD07C035DE55}" sibTransId="{5709F75B-2293-4CAD-810D-B3C6B7D48F45}"/>
    <dgm:cxn modelId="{FC7A2FB0-19DB-4534-B4BD-B0E8BCA5ACFC}" type="presOf" srcId="{99B69DDC-CEEF-45F2-9AD8-89458AB2D7AF}" destId="{D3043F60-AE4A-4E68-B418-E6CFE7B88391}" srcOrd="0" destOrd="0" presId="urn:microsoft.com/office/officeart/2008/layout/LinedList"/>
    <dgm:cxn modelId="{C0CCDDF0-63C0-4670-A902-598859CA6E24}" type="presOf" srcId="{9E8B15B5-7AFF-46ED-B54C-759039DBE2F2}" destId="{B4EC0F1B-AA76-4100-B5BE-ABE59170BCF1}" srcOrd="0" destOrd="0" presId="urn:microsoft.com/office/officeart/2008/layout/LinedList"/>
    <dgm:cxn modelId="{312BDCFB-ADC9-4ECE-92FB-6F41F1C1BEEC}" type="presParOf" srcId="{B4EC0F1B-AA76-4100-B5BE-ABE59170BCF1}" destId="{7D678405-2951-470C-8A14-D9601A9E8005}" srcOrd="0" destOrd="0" presId="urn:microsoft.com/office/officeart/2008/layout/LinedList"/>
    <dgm:cxn modelId="{AE1A6C60-1A99-4581-A29A-9D73EEF0DEE8}" type="presParOf" srcId="{B4EC0F1B-AA76-4100-B5BE-ABE59170BCF1}" destId="{7637C2F4-BD8E-441E-8FB0-527DA82BF634}" srcOrd="1" destOrd="0" presId="urn:microsoft.com/office/officeart/2008/layout/LinedList"/>
    <dgm:cxn modelId="{1C195E49-E951-4DBF-9A28-148754C64238}" type="presParOf" srcId="{7637C2F4-BD8E-441E-8FB0-527DA82BF634}" destId="{9A74AB6B-DB0E-4584-944D-5992ACB93B0B}" srcOrd="0" destOrd="0" presId="urn:microsoft.com/office/officeart/2008/layout/LinedList"/>
    <dgm:cxn modelId="{79FE17F2-401F-49D1-A919-6C6FFAF162A3}" type="presParOf" srcId="{7637C2F4-BD8E-441E-8FB0-527DA82BF634}" destId="{0C030445-8EDE-4F6D-8F8E-5E6208158967}" srcOrd="1" destOrd="0" presId="urn:microsoft.com/office/officeart/2008/layout/LinedList"/>
    <dgm:cxn modelId="{F560F170-2077-4431-844A-822BF845F4DD}" type="presParOf" srcId="{B4EC0F1B-AA76-4100-B5BE-ABE59170BCF1}" destId="{19CF618E-AE03-4E9F-B837-74EA44082B96}" srcOrd="2" destOrd="0" presId="urn:microsoft.com/office/officeart/2008/layout/LinedList"/>
    <dgm:cxn modelId="{5ADC202F-3F62-444B-93A3-52958A5391A5}" type="presParOf" srcId="{B4EC0F1B-AA76-4100-B5BE-ABE59170BCF1}" destId="{642CEA94-B755-4A31-82D2-70CEF698174D}" srcOrd="3" destOrd="0" presId="urn:microsoft.com/office/officeart/2008/layout/LinedList"/>
    <dgm:cxn modelId="{FD785B4F-9A09-48D2-B78A-896728CF1B7F}" type="presParOf" srcId="{642CEA94-B755-4A31-82D2-70CEF698174D}" destId="{B88E5EEF-7390-4AE0-A5B1-816C4E38677B}" srcOrd="0" destOrd="0" presId="urn:microsoft.com/office/officeart/2008/layout/LinedList"/>
    <dgm:cxn modelId="{070E2F1E-332B-4E77-8E54-D3020747F256}" type="presParOf" srcId="{642CEA94-B755-4A31-82D2-70CEF698174D}" destId="{8CD3C363-5F84-4F01-8369-92858DE754BD}" srcOrd="1" destOrd="0" presId="urn:microsoft.com/office/officeart/2008/layout/LinedList"/>
    <dgm:cxn modelId="{23C78589-E713-4270-9D6C-82F3E146D185}" type="presParOf" srcId="{B4EC0F1B-AA76-4100-B5BE-ABE59170BCF1}" destId="{507FB21D-B797-45C7-B6D9-B9284482DEAE}" srcOrd="4" destOrd="0" presId="urn:microsoft.com/office/officeart/2008/layout/LinedList"/>
    <dgm:cxn modelId="{8CA9EEEF-9D8D-4ECB-A23B-E0B9BEF7AB48}" type="presParOf" srcId="{B4EC0F1B-AA76-4100-B5BE-ABE59170BCF1}" destId="{FCAFFFC3-306C-4333-BC33-5E9CD2D8308D}" srcOrd="5" destOrd="0" presId="urn:microsoft.com/office/officeart/2008/layout/LinedList"/>
    <dgm:cxn modelId="{C1E41784-2886-48A8-90B5-664F983E3D87}" type="presParOf" srcId="{FCAFFFC3-306C-4333-BC33-5E9CD2D8308D}" destId="{7490B08C-D155-4490-A1DE-B3003D265DF1}" srcOrd="0" destOrd="0" presId="urn:microsoft.com/office/officeart/2008/layout/LinedList"/>
    <dgm:cxn modelId="{4B10DA6D-52EE-479F-BDA6-A5D629886172}" type="presParOf" srcId="{FCAFFFC3-306C-4333-BC33-5E9CD2D8308D}" destId="{3573F40D-C812-486D-B1D9-B40B393FAB60}" srcOrd="1" destOrd="0" presId="urn:microsoft.com/office/officeart/2008/layout/LinedList"/>
    <dgm:cxn modelId="{67474D15-F61D-4321-B8B5-9FE797C6D7D9}" type="presParOf" srcId="{B4EC0F1B-AA76-4100-B5BE-ABE59170BCF1}" destId="{56243321-0816-4385-BE23-F2CA5B766807}" srcOrd="6" destOrd="0" presId="urn:microsoft.com/office/officeart/2008/layout/LinedList"/>
    <dgm:cxn modelId="{F872DC7F-D46C-428F-AE0F-D9F905C2191D}" type="presParOf" srcId="{B4EC0F1B-AA76-4100-B5BE-ABE59170BCF1}" destId="{F509ADF8-69B3-4EEE-926F-D1EE31BD0B7B}" srcOrd="7" destOrd="0" presId="urn:microsoft.com/office/officeart/2008/layout/LinedList"/>
    <dgm:cxn modelId="{E27169F6-04F5-4F8C-824A-74051BC6FA48}" type="presParOf" srcId="{F509ADF8-69B3-4EEE-926F-D1EE31BD0B7B}" destId="{D3043F60-AE4A-4E68-B418-E6CFE7B88391}" srcOrd="0" destOrd="0" presId="urn:microsoft.com/office/officeart/2008/layout/LinedList"/>
    <dgm:cxn modelId="{44FE6B64-64F8-4C00-97DE-BED480763951}" type="presParOf" srcId="{F509ADF8-69B3-4EEE-926F-D1EE31BD0B7B}" destId="{9A4DC163-FAD3-4DEF-9BA3-71F60D800561}" srcOrd="1" destOrd="0" presId="urn:microsoft.com/office/officeart/2008/layout/LinedList"/>
    <dgm:cxn modelId="{617EA90B-3CEC-4485-95EA-BE7CF8BDED6F}" type="presParOf" srcId="{B4EC0F1B-AA76-4100-B5BE-ABE59170BCF1}" destId="{C3B7F10E-4E13-4394-9263-63A3B1F0163A}" srcOrd="8" destOrd="0" presId="urn:microsoft.com/office/officeart/2008/layout/LinedList"/>
    <dgm:cxn modelId="{EB3CBEB3-A80F-44B0-A585-52EFD842F585}" type="presParOf" srcId="{B4EC0F1B-AA76-4100-B5BE-ABE59170BCF1}" destId="{790FCAA8-7A9B-4742-BA1D-D5B6AB75A2E9}" srcOrd="9" destOrd="0" presId="urn:microsoft.com/office/officeart/2008/layout/LinedList"/>
    <dgm:cxn modelId="{C969DC45-2BA0-4A03-870A-C6632B61798C}" type="presParOf" srcId="{790FCAA8-7A9B-4742-BA1D-D5B6AB75A2E9}" destId="{BD4D3D2A-0A74-434C-93D6-A6C0726ABCDE}" srcOrd="0" destOrd="0" presId="urn:microsoft.com/office/officeart/2008/layout/LinedList"/>
    <dgm:cxn modelId="{85F886A5-583B-4AF8-83E3-FCF7A1CF1F73}" type="presParOf" srcId="{790FCAA8-7A9B-4742-BA1D-D5B6AB75A2E9}" destId="{6178EAFA-46F8-4424-AA57-C4FEDEC297D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3395EC-4D57-4A8D-9150-189D46643942}"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4C63EC6C-DA91-458E-8768-C06988D716EE}">
      <dgm:prSet/>
      <dgm:spPr/>
      <dgm:t>
        <a:bodyPr/>
        <a:lstStyle/>
        <a:p>
          <a:r>
            <a:rPr lang="en-US"/>
            <a:t>Alternative to compilation is interpretation which is accomplished by a system program called an interpreter.</a:t>
          </a:r>
        </a:p>
      </dgm:t>
    </dgm:pt>
    <dgm:pt modelId="{DE7E2F83-C3EE-49A6-BC9C-5960A5A9C4E7}" type="parTrans" cxnId="{40DE387B-3EC4-4288-8D8B-DE31E7E95C02}">
      <dgm:prSet/>
      <dgm:spPr/>
      <dgm:t>
        <a:bodyPr/>
        <a:lstStyle/>
        <a:p>
          <a:endParaRPr lang="en-US"/>
        </a:p>
      </dgm:t>
    </dgm:pt>
    <dgm:pt modelId="{14A89F3F-4462-42A2-B429-5613A8F0A953}" type="sibTrans" cxnId="{40DE387B-3EC4-4288-8D8B-DE31E7E95C02}">
      <dgm:prSet/>
      <dgm:spPr/>
      <dgm:t>
        <a:bodyPr/>
        <a:lstStyle/>
        <a:p>
          <a:endParaRPr lang="en-US"/>
        </a:p>
      </dgm:t>
    </dgm:pt>
    <dgm:pt modelId="{30462019-F733-496F-B079-4F440E336705}">
      <dgm:prSet/>
      <dgm:spPr/>
      <dgm:t>
        <a:bodyPr/>
        <a:lstStyle/>
        <a:p>
          <a:r>
            <a:rPr lang="en-US"/>
            <a:t>Common third generation languages</a:t>
          </a:r>
        </a:p>
      </dgm:t>
    </dgm:pt>
    <dgm:pt modelId="{338BC8C6-DD09-4460-A4E6-79758E4C491B}" type="parTrans" cxnId="{BB33B934-54ED-405D-A0CD-A9E020EA01EC}">
      <dgm:prSet/>
      <dgm:spPr/>
      <dgm:t>
        <a:bodyPr/>
        <a:lstStyle/>
        <a:p>
          <a:endParaRPr lang="en-US"/>
        </a:p>
      </dgm:t>
    </dgm:pt>
    <dgm:pt modelId="{ED589BE7-029C-4542-B344-D717855FC1AF}" type="sibTrans" cxnId="{BB33B934-54ED-405D-A0CD-A9E020EA01EC}">
      <dgm:prSet/>
      <dgm:spPr/>
      <dgm:t>
        <a:bodyPr/>
        <a:lstStyle/>
        <a:p>
          <a:endParaRPr lang="en-US"/>
        </a:p>
      </dgm:t>
    </dgm:pt>
    <dgm:pt modelId="{3EF6AA50-67DF-4DB7-B5E0-58D8EBE90167}">
      <dgm:prSet/>
      <dgm:spPr/>
      <dgm:t>
        <a:bodyPr/>
        <a:lstStyle/>
        <a:p>
          <a:r>
            <a:rPr lang="en-US"/>
            <a:t>FORTRAN</a:t>
          </a:r>
        </a:p>
      </dgm:t>
    </dgm:pt>
    <dgm:pt modelId="{B205D225-A473-4D6C-B9FE-EEEA6E1AE3E3}" type="parTrans" cxnId="{86CC8783-F0DD-4C71-876F-78E1A223D91C}">
      <dgm:prSet/>
      <dgm:spPr/>
      <dgm:t>
        <a:bodyPr/>
        <a:lstStyle/>
        <a:p>
          <a:endParaRPr lang="en-US"/>
        </a:p>
      </dgm:t>
    </dgm:pt>
    <dgm:pt modelId="{9C241487-02A2-44BF-BA5F-C6884FC91DD9}" type="sibTrans" cxnId="{86CC8783-F0DD-4C71-876F-78E1A223D91C}">
      <dgm:prSet/>
      <dgm:spPr/>
      <dgm:t>
        <a:bodyPr/>
        <a:lstStyle/>
        <a:p>
          <a:endParaRPr lang="en-US"/>
        </a:p>
      </dgm:t>
    </dgm:pt>
    <dgm:pt modelId="{9AEA6BE9-4A62-4D6B-B344-572DC36B6157}">
      <dgm:prSet/>
      <dgm:spPr/>
      <dgm:t>
        <a:bodyPr/>
        <a:lstStyle/>
        <a:p>
          <a:r>
            <a:rPr lang="en-US"/>
            <a:t>COBOL</a:t>
          </a:r>
        </a:p>
      </dgm:t>
    </dgm:pt>
    <dgm:pt modelId="{A18E4B48-F211-4427-A465-176AE51AA468}" type="parTrans" cxnId="{9C0D9CE4-824F-4E8A-ACD8-53F3D02C0B9C}">
      <dgm:prSet/>
      <dgm:spPr/>
      <dgm:t>
        <a:bodyPr/>
        <a:lstStyle/>
        <a:p>
          <a:endParaRPr lang="en-US"/>
        </a:p>
      </dgm:t>
    </dgm:pt>
    <dgm:pt modelId="{96B425AD-C345-4C49-82DC-4C87642768F6}" type="sibTrans" cxnId="{9C0D9CE4-824F-4E8A-ACD8-53F3D02C0B9C}">
      <dgm:prSet/>
      <dgm:spPr/>
      <dgm:t>
        <a:bodyPr/>
        <a:lstStyle/>
        <a:p>
          <a:endParaRPr lang="en-US"/>
        </a:p>
      </dgm:t>
    </dgm:pt>
    <dgm:pt modelId="{F5C7B016-FF26-4F8D-8CF2-ABE15752A7E8}">
      <dgm:prSet/>
      <dgm:spPr/>
      <dgm:t>
        <a:bodyPr/>
        <a:lstStyle/>
        <a:p>
          <a:r>
            <a:rPr lang="en-US"/>
            <a:t>C and C++</a:t>
          </a:r>
        </a:p>
      </dgm:t>
    </dgm:pt>
    <dgm:pt modelId="{494B4C32-A141-494D-87B7-BCF89C01A586}" type="parTrans" cxnId="{D44A4892-F25F-4ADC-A0FF-8B5772F4EBC8}">
      <dgm:prSet/>
      <dgm:spPr/>
      <dgm:t>
        <a:bodyPr/>
        <a:lstStyle/>
        <a:p>
          <a:endParaRPr lang="en-US"/>
        </a:p>
      </dgm:t>
    </dgm:pt>
    <dgm:pt modelId="{173994A1-0C19-4077-B2B9-C8BAC526DCCD}" type="sibTrans" cxnId="{D44A4892-F25F-4ADC-A0FF-8B5772F4EBC8}">
      <dgm:prSet/>
      <dgm:spPr/>
      <dgm:t>
        <a:bodyPr/>
        <a:lstStyle/>
        <a:p>
          <a:endParaRPr lang="en-US"/>
        </a:p>
      </dgm:t>
    </dgm:pt>
    <dgm:pt modelId="{92D46DF2-4B9D-40A2-8664-1F09A08D018C}">
      <dgm:prSet/>
      <dgm:spPr/>
      <dgm:t>
        <a:bodyPr/>
        <a:lstStyle/>
        <a:p>
          <a:r>
            <a:rPr lang="en-US"/>
            <a:t>Visual Basic</a:t>
          </a:r>
        </a:p>
      </dgm:t>
    </dgm:pt>
    <dgm:pt modelId="{1E2C2A41-5A30-4DCF-A2E1-0F996D702BFE}" type="parTrans" cxnId="{A6B792F8-D62F-48E4-B05F-3B69DAFBE307}">
      <dgm:prSet/>
      <dgm:spPr/>
      <dgm:t>
        <a:bodyPr/>
        <a:lstStyle/>
        <a:p>
          <a:endParaRPr lang="en-US"/>
        </a:p>
      </dgm:t>
    </dgm:pt>
    <dgm:pt modelId="{CA8D2664-A095-4C35-9A2C-7B0ECD3F25BE}" type="sibTrans" cxnId="{A6B792F8-D62F-48E4-B05F-3B69DAFBE307}">
      <dgm:prSet/>
      <dgm:spPr/>
      <dgm:t>
        <a:bodyPr/>
        <a:lstStyle/>
        <a:p>
          <a:endParaRPr lang="en-US"/>
        </a:p>
      </dgm:t>
    </dgm:pt>
    <dgm:pt modelId="{0BEABDA1-BEF5-4DB7-AC20-0699166A095B}" type="pres">
      <dgm:prSet presAssocID="{4C3395EC-4D57-4A8D-9150-189D46643942}" presName="Name0" presStyleCnt="0">
        <dgm:presLayoutVars>
          <dgm:dir/>
          <dgm:animLvl val="lvl"/>
          <dgm:resizeHandles val="exact"/>
        </dgm:presLayoutVars>
      </dgm:prSet>
      <dgm:spPr/>
    </dgm:pt>
    <dgm:pt modelId="{B1715451-2F95-470C-98F8-86DDF4386C44}" type="pres">
      <dgm:prSet presAssocID="{30462019-F733-496F-B079-4F440E336705}" presName="boxAndChildren" presStyleCnt="0"/>
      <dgm:spPr/>
    </dgm:pt>
    <dgm:pt modelId="{29C89AE6-47E6-4818-8265-B0B2360FB2D8}" type="pres">
      <dgm:prSet presAssocID="{30462019-F733-496F-B079-4F440E336705}" presName="parentTextBox" presStyleLbl="node1" presStyleIdx="0" presStyleCnt="2"/>
      <dgm:spPr/>
    </dgm:pt>
    <dgm:pt modelId="{F824F47A-0AFC-4B4E-B6E8-F0DD14CC3CE6}" type="pres">
      <dgm:prSet presAssocID="{30462019-F733-496F-B079-4F440E336705}" presName="entireBox" presStyleLbl="node1" presStyleIdx="0" presStyleCnt="2"/>
      <dgm:spPr/>
    </dgm:pt>
    <dgm:pt modelId="{D7995143-F596-45D3-A990-E9FC8C2D3C03}" type="pres">
      <dgm:prSet presAssocID="{30462019-F733-496F-B079-4F440E336705}" presName="descendantBox" presStyleCnt="0"/>
      <dgm:spPr/>
    </dgm:pt>
    <dgm:pt modelId="{59C1E61B-B42B-4D25-AD81-1F2AED51D3B5}" type="pres">
      <dgm:prSet presAssocID="{3EF6AA50-67DF-4DB7-B5E0-58D8EBE90167}" presName="childTextBox" presStyleLbl="fgAccFollowNode1" presStyleIdx="0" presStyleCnt="4">
        <dgm:presLayoutVars>
          <dgm:bulletEnabled val="1"/>
        </dgm:presLayoutVars>
      </dgm:prSet>
      <dgm:spPr/>
    </dgm:pt>
    <dgm:pt modelId="{890CD46D-D65B-43A8-8F52-E5F09D27C91D}" type="pres">
      <dgm:prSet presAssocID="{9AEA6BE9-4A62-4D6B-B344-572DC36B6157}" presName="childTextBox" presStyleLbl="fgAccFollowNode1" presStyleIdx="1" presStyleCnt="4">
        <dgm:presLayoutVars>
          <dgm:bulletEnabled val="1"/>
        </dgm:presLayoutVars>
      </dgm:prSet>
      <dgm:spPr/>
    </dgm:pt>
    <dgm:pt modelId="{2DBD2564-436D-41C2-8AC5-F446F3B32560}" type="pres">
      <dgm:prSet presAssocID="{F5C7B016-FF26-4F8D-8CF2-ABE15752A7E8}" presName="childTextBox" presStyleLbl="fgAccFollowNode1" presStyleIdx="2" presStyleCnt="4">
        <dgm:presLayoutVars>
          <dgm:bulletEnabled val="1"/>
        </dgm:presLayoutVars>
      </dgm:prSet>
      <dgm:spPr/>
    </dgm:pt>
    <dgm:pt modelId="{E9541253-E429-4EEB-9A68-8557412E9D73}" type="pres">
      <dgm:prSet presAssocID="{92D46DF2-4B9D-40A2-8664-1F09A08D018C}" presName="childTextBox" presStyleLbl="fgAccFollowNode1" presStyleIdx="3" presStyleCnt="4">
        <dgm:presLayoutVars>
          <dgm:bulletEnabled val="1"/>
        </dgm:presLayoutVars>
      </dgm:prSet>
      <dgm:spPr/>
    </dgm:pt>
    <dgm:pt modelId="{C74380FF-03E9-466D-A0E8-ACC5326FF0D8}" type="pres">
      <dgm:prSet presAssocID="{14A89F3F-4462-42A2-B429-5613A8F0A953}" presName="sp" presStyleCnt="0"/>
      <dgm:spPr/>
    </dgm:pt>
    <dgm:pt modelId="{BD1CC330-C903-4DBE-AD21-D7F5A0BD1F0F}" type="pres">
      <dgm:prSet presAssocID="{4C63EC6C-DA91-458E-8768-C06988D716EE}" presName="arrowAndChildren" presStyleCnt="0"/>
      <dgm:spPr/>
    </dgm:pt>
    <dgm:pt modelId="{AAD7E62C-C3B8-4866-914B-415A079F814A}" type="pres">
      <dgm:prSet presAssocID="{4C63EC6C-DA91-458E-8768-C06988D716EE}" presName="parentTextArrow" presStyleLbl="node1" presStyleIdx="1" presStyleCnt="2"/>
      <dgm:spPr/>
    </dgm:pt>
  </dgm:ptLst>
  <dgm:cxnLst>
    <dgm:cxn modelId="{34A51B23-9043-4234-8950-977D5A305078}" type="presOf" srcId="{4C63EC6C-DA91-458E-8768-C06988D716EE}" destId="{AAD7E62C-C3B8-4866-914B-415A079F814A}" srcOrd="0" destOrd="0" presId="urn:microsoft.com/office/officeart/2005/8/layout/process4"/>
    <dgm:cxn modelId="{69492F24-54F5-4C36-8CE5-4348174FB407}" type="presOf" srcId="{9AEA6BE9-4A62-4D6B-B344-572DC36B6157}" destId="{890CD46D-D65B-43A8-8F52-E5F09D27C91D}" srcOrd="0" destOrd="0" presId="urn:microsoft.com/office/officeart/2005/8/layout/process4"/>
    <dgm:cxn modelId="{BB33B934-54ED-405D-A0CD-A9E020EA01EC}" srcId="{4C3395EC-4D57-4A8D-9150-189D46643942}" destId="{30462019-F733-496F-B079-4F440E336705}" srcOrd="1" destOrd="0" parTransId="{338BC8C6-DD09-4460-A4E6-79758E4C491B}" sibTransId="{ED589BE7-029C-4542-B344-D717855FC1AF}"/>
    <dgm:cxn modelId="{97D12637-394F-4CBD-8F5A-8D4864A50FCC}" type="presOf" srcId="{30462019-F733-496F-B079-4F440E336705}" destId="{29C89AE6-47E6-4818-8265-B0B2360FB2D8}" srcOrd="0" destOrd="0" presId="urn:microsoft.com/office/officeart/2005/8/layout/process4"/>
    <dgm:cxn modelId="{40DE387B-3EC4-4288-8D8B-DE31E7E95C02}" srcId="{4C3395EC-4D57-4A8D-9150-189D46643942}" destId="{4C63EC6C-DA91-458E-8768-C06988D716EE}" srcOrd="0" destOrd="0" parTransId="{DE7E2F83-C3EE-49A6-BC9C-5960A5A9C4E7}" sibTransId="{14A89F3F-4462-42A2-B429-5613A8F0A953}"/>
    <dgm:cxn modelId="{86CC8783-F0DD-4C71-876F-78E1A223D91C}" srcId="{30462019-F733-496F-B079-4F440E336705}" destId="{3EF6AA50-67DF-4DB7-B5E0-58D8EBE90167}" srcOrd="0" destOrd="0" parTransId="{B205D225-A473-4D6C-B9FE-EEEA6E1AE3E3}" sibTransId="{9C241487-02A2-44BF-BA5F-C6884FC91DD9}"/>
    <dgm:cxn modelId="{D44A4892-F25F-4ADC-A0FF-8B5772F4EBC8}" srcId="{30462019-F733-496F-B079-4F440E336705}" destId="{F5C7B016-FF26-4F8D-8CF2-ABE15752A7E8}" srcOrd="2" destOrd="0" parTransId="{494B4C32-A141-494D-87B7-BCF89C01A586}" sibTransId="{173994A1-0C19-4077-B2B9-C8BAC526DCCD}"/>
    <dgm:cxn modelId="{6244629B-99F3-46C3-BE75-DB69A25D1938}" type="presOf" srcId="{4C3395EC-4D57-4A8D-9150-189D46643942}" destId="{0BEABDA1-BEF5-4DB7-AC20-0699166A095B}" srcOrd="0" destOrd="0" presId="urn:microsoft.com/office/officeart/2005/8/layout/process4"/>
    <dgm:cxn modelId="{74990EA3-EB1E-472B-A281-1840501D78C9}" type="presOf" srcId="{3EF6AA50-67DF-4DB7-B5E0-58D8EBE90167}" destId="{59C1E61B-B42B-4D25-AD81-1F2AED51D3B5}" srcOrd="0" destOrd="0" presId="urn:microsoft.com/office/officeart/2005/8/layout/process4"/>
    <dgm:cxn modelId="{E5CE02B9-9B5B-41C2-ACD7-184C04004844}" type="presOf" srcId="{30462019-F733-496F-B079-4F440E336705}" destId="{F824F47A-0AFC-4B4E-B6E8-F0DD14CC3CE6}" srcOrd="1" destOrd="0" presId="urn:microsoft.com/office/officeart/2005/8/layout/process4"/>
    <dgm:cxn modelId="{9F944AD0-F741-4EDA-87CE-210CB5F8AAF9}" type="presOf" srcId="{92D46DF2-4B9D-40A2-8664-1F09A08D018C}" destId="{E9541253-E429-4EEB-9A68-8557412E9D73}" srcOrd="0" destOrd="0" presId="urn:microsoft.com/office/officeart/2005/8/layout/process4"/>
    <dgm:cxn modelId="{9C0D9CE4-824F-4E8A-ACD8-53F3D02C0B9C}" srcId="{30462019-F733-496F-B079-4F440E336705}" destId="{9AEA6BE9-4A62-4D6B-B344-572DC36B6157}" srcOrd="1" destOrd="0" parTransId="{A18E4B48-F211-4427-A465-176AE51AA468}" sibTransId="{96B425AD-C345-4C49-82DC-4C87642768F6}"/>
    <dgm:cxn modelId="{E03D35EC-65A5-41EF-92F2-8DC93F9195E6}" type="presOf" srcId="{F5C7B016-FF26-4F8D-8CF2-ABE15752A7E8}" destId="{2DBD2564-436D-41C2-8AC5-F446F3B32560}" srcOrd="0" destOrd="0" presId="urn:microsoft.com/office/officeart/2005/8/layout/process4"/>
    <dgm:cxn modelId="{A6B792F8-D62F-48E4-B05F-3B69DAFBE307}" srcId="{30462019-F733-496F-B079-4F440E336705}" destId="{92D46DF2-4B9D-40A2-8664-1F09A08D018C}" srcOrd="3" destOrd="0" parTransId="{1E2C2A41-5A30-4DCF-A2E1-0F996D702BFE}" sibTransId="{CA8D2664-A095-4C35-9A2C-7B0ECD3F25BE}"/>
    <dgm:cxn modelId="{6BC08405-FD05-46D6-BD61-3B4D5BBB66B7}" type="presParOf" srcId="{0BEABDA1-BEF5-4DB7-AC20-0699166A095B}" destId="{B1715451-2F95-470C-98F8-86DDF4386C44}" srcOrd="0" destOrd="0" presId="urn:microsoft.com/office/officeart/2005/8/layout/process4"/>
    <dgm:cxn modelId="{9D9B0BD7-28C3-4C78-996C-B35A91122BDF}" type="presParOf" srcId="{B1715451-2F95-470C-98F8-86DDF4386C44}" destId="{29C89AE6-47E6-4818-8265-B0B2360FB2D8}" srcOrd="0" destOrd="0" presId="urn:microsoft.com/office/officeart/2005/8/layout/process4"/>
    <dgm:cxn modelId="{7ACA15C1-AB3E-4240-97E2-5B91986EE86F}" type="presParOf" srcId="{B1715451-2F95-470C-98F8-86DDF4386C44}" destId="{F824F47A-0AFC-4B4E-B6E8-F0DD14CC3CE6}" srcOrd="1" destOrd="0" presId="urn:microsoft.com/office/officeart/2005/8/layout/process4"/>
    <dgm:cxn modelId="{D1AA1C9B-F165-43D5-8258-3AD95C57D2A9}" type="presParOf" srcId="{B1715451-2F95-470C-98F8-86DDF4386C44}" destId="{D7995143-F596-45D3-A990-E9FC8C2D3C03}" srcOrd="2" destOrd="0" presId="urn:microsoft.com/office/officeart/2005/8/layout/process4"/>
    <dgm:cxn modelId="{2EE09E91-D8C4-4F8B-AB3F-68715A1044EA}" type="presParOf" srcId="{D7995143-F596-45D3-A990-E9FC8C2D3C03}" destId="{59C1E61B-B42B-4D25-AD81-1F2AED51D3B5}" srcOrd="0" destOrd="0" presId="urn:microsoft.com/office/officeart/2005/8/layout/process4"/>
    <dgm:cxn modelId="{39B76C95-E336-4476-87F7-B6945D445F5A}" type="presParOf" srcId="{D7995143-F596-45D3-A990-E9FC8C2D3C03}" destId="{890CD46D-D65B-43A8-8F52-E5F09D27C91D}" srcOrd="1" destOrd="0" presId="urn:microsoft.com/office/officeart/2005/8/layout/process4"/>
    <dgm:cxn modelId="{38E7A1CC-E89E-471D-BB03-A252C7F13C84}" type="presParOf" srcId="{D7995143-F596-45D3-A990-E9FC8C2D3C03}" destId="{2DBD2564-436D-41C2-8AC5-F446F3B32560}" srcOrd="2" destOrd="0" presId="urn:microsoft.com/office/officeart/2005/8/layout/process4"/>
    <dgm:cxn modelId="{DBC25215-FD90-48DB-8F38-9704C1877033}" type="presParOf" srcId="{D7995143-F596-45D3-A990-E9FC8C2D3C03}" destId="{E9541253-E429-4EEB-9A68-8557412E9D73}" srcOrd="3" destOrd="0" presId="urn:microsoft.com/office/officeart/2005/8/layout/process4"/>
    <dgm:cxn modelId="{E193C60E-1320-4C09-81B3-30122AD9158E}" type="presParOf" srcId="{0BEABDA1-BEF5-4DB7-AC20-0699166A095B}" destId="{C74380FF-03E9-466D-A0E8-ACC5326FF0D8}" srcOrd="1" destOrd="0" presId="urn:microsoft.com/office/officeart/2005/8/layout/process4"/>
    <dgm:cxn modelId="{3B72E0E0-2F95-44E4-8A09-6CEB4B779CCF}" type="presParOf" srcId="{0BEABDA1-BEF5-4DB7-AC20-0699166A095B}" destId="{BD1CC330-C903-4DBE-AD21-D7F5A0BD1F0F}" srcOrd="2" destOrd="0" presId="urn:microsoft.com/office/officeart/2005/8/layout/process4"/>
    <dgm:cxn modelId="{05E0565A-F995-4FD9-B4FE-79173A9AFA57}" type="presParOf" srcId="{BD1CC330-C903-4DBE-AD21-D7F5A0BD1F0F}" destId="{AAD7E62C-C3B8-4866-914B-415A079F814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63B81-6452-40B6-8AB2-9E62C9A827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48D719-3E81-4A0C-9AB2-BC6379DBF14C}">
      <dgm:prSet/>
      <dgm:spPr/>
      <dgm:t>
        <a:bodyPr/>
        <a:lstStyle/>
        <a:p>
          <a:r>
            <a:rPr lang="en-US" b="0" i="0"/>
            <a:t>The term </a:t>
          </a:r>
          <a:r>
            <a:rPr lang="en-US" b="1" i="0"/>
            <a:t> paradigm</a:t>
          </a:r>
          <a:r>
            <a:rPr lang="en-US" b="0" i="0"/>
            <a:t> = method to solve a problem</a:t>
          </a:r>
          <a:endParaRPr lang="en-US"/>
        </a:p>
      </dgm:t>
    </dgm:pt>
    <dgm:pt modelId="{A1414E5E-283B-4154-BD45-DF9D8068DC1B}" type="parTrans" cxnId="{54452691-5544-479E-ADD7-CEBBF8BBF91A}">
      <dgm:prSet/>
      <dgm:spPr/>
      <dgm:t>
        <a:bodyPr/>
        <a:lstStyle/>
        <a:p>
          <a:endParaRPr lang="en-US"/>
        </a:p>
      </dgm:t>
    </dgm:pt>
    <dgm:pt modelId="{5B0C9B16-FFCA-4D9F-B33D-75342F2C9E2A}" type="sibTrans" cxnId="{54452691-5544-479E-ADD7-CEBBF8BBF91A}">
      <dgm:prSet/>
      <dgm:spPr/>
      <dgm:t>
        <a:bodyPr/>
        <a:lstStyle/>
        <a:p>
          <a:endParaRPr lang="en-US"/>
        </a:p>
      </dgm:t>
    </dgm:pt>
    <dgm:pt modelId="{1F8EAE70-1693-4B52-900A-D968739848EE}">
      <dgm:prSet/>
      <dgm:spPr/>
      <dgm:t>
        <a:bodyPr/>
        <a:lstStyle/>
        <a:p>
          <a:r>
            <a:rPr lang="en-US" b="0" i="0"/>
            <a:t>The term </a:t>
          </a:r>
          <a:r>
            <a:rPr lang="en-US" b="1" i="0"/>
            <a:t>programming paradigm</a:t>
          </a:r>
          <a:r>
            <a:rPr lang="en-US" b="0" i="0"/>
            <a:t> is used to specify an overall approach to writing program code</a:t>
          </a:r>
          <a:endParaRPr lang="en-US"/>
        </a:p>
      </dgm:t>
    </dgm:pt>
    <dgm:pt modelId="{C90A0BD2-07EA-4DF9-B2F2-F8131E5EF11E}" type="parTrans" cxnId="{12AE12D8-56A3-4052-ABFB-206858500A6B}">
      <dgm:prSet/>
      <dgm:spPr/>
      <dgm:t>
        <a:bodyPr/>
        <a:lstStyle/>
        <a:p>
          <a:endParaRPr lang="en-US"/>
        </a:p>
      </dgm:t>
    </dgm:pt>
    <dgm:pt modelId="{CC4A97CC-F37B-47CE-9075-AD26F960B843}" type="sibTrans" cxnId="{12AE12D8-56A3-4052-ABFB-206858500A6B}">
      <dgm:prSet/>
      <dgm:spPr/>
      <dgm:t>
        <a:bodyPr/>
        <a:lstStyle/>
        <a:p>
          <a:endParaRPr lang="en-US"/>
        </a:p>
      </dgm:t>
    </dgm:pt>
    <dgm:pt modelId="{9A749090-E129-4746-B193-5974C29C68B6}">
      <dgm:prSet/>
      <dgm:spPr/>
      <dgm:t>
        <a:bodyPr/>
        <a:lstStyle/>
        <a:p>
          <a:r>
            <a:rPr lang="en-US" b="0" i="0"/>
            <a:t>Many programming languages support multiple paradigms. Python, which is a popular general-purpose programming language, allows you to code using procedural, object-oriented.</a:t>
          </a:r>
          <a:endParaRPr lang="en-US"/>
        </a:p>
      </dgm:t>
    </dgm:pt>
    <dgm:pt modelId="{A1A0CC3D-618D-4431-811F-50136308BFC8}" type="parTrans" cxnId="{7A0B6EC2-0370-4479-A55A-8EA1290663AB}">
      <dgm:prSet/>
      <dgm:spPr/>
      <dgm:t>
        <a:bodyPr/>
        <a:lstStyle/>
        <a:p>
          <a:endParaRPr lang="en-US"/>
        </a:p>
      </dgm:t>
    </dgm:pt>
    <dgm:pt modelId="{72E30CFA-65C0-4B45-9A78-B4F64B7A4F72}" type="sibTrans" cxnId="{7A0B6EC2-0370-4479-A55A-8EA1290663AB}">
      <dgm:prSet/>
      <dgm:spPr/>
      <dgm:t>
        <a:bodyPr/>
        <a:lstStyle/>
        <a:p>
          <a:endParaRPr lang="en-US"/>
        </a:p>
      </dgm:t>
    </dgm:pt>
    <dgm:pt modelId="{EB4F46D9-35FE-4BBC-9C44-426CC5A7F7E1}">
      <dgm:prSet/>
      <dgm:spPr/>
      <dgm:t>
        <a:bodyPr/>
        <a:lstStyle/>
        <a:p>
          <a:r>
            <a:rPr lang="en-US" b="0" i="0"/>
            <a:t>In the early days of computer programming, most programs comprised a single procedure with many lines of code.</a:t>
          </a:r>
          <a:endParaRPr lang="en-US"/>
        </a:p>
      </dgm:t>
    </dgm:pt>
    <dgm:pt modelId="{BD982510-281E-4B34-A148-9F53A2D9459D}" type="parTrans" cxnId="{6D0291DA-6E7F-476F-9977-3AA4C58666E6}">
      <dgm:prSet/>
      <dgm:spPr/>
      <dgm:t>
        <a:bodyPr/>
        <a:lstStyle/>
        <a:p>
          <a:endParaRPr lang="en-US"/>
        </a:p>
      </dgm:t>
    </dgm:pt>
    <dgm:pt modelId="{9992CD75-77AE-4DDB-B5A6-8C715637423F}" type="sibTrans" cxnId="{6D0291DA-6E7F-476F-9977-3AA4C58666E6}">
      <dgm:prSet/>
      <dgm:spPr/>
      <dgm:t>
        <a:bodyPr/>
        <a:lstStyle/>
        <a:p>
          <a:endParaRPr lang="en-US"/>
        </a:p>
      </dgm:t>
    </dgm:pt>
    <dgm:pt modelId="{9F8E28DD-6CDA-457F-9B8B-CC48B426CE73}" type="pres">
      <dgm:prSet presAssocID="{89963B81-6452-40B6-8AB2-9E62C9A82768}" presName="root" presStyleCnt="0">
        <dgm:presLayoutVars>
          <dgm:dir/>
          <dgm:resizeHandles val="exact"/>
        </dgm:presLayoutVars>
      </dgm:prSet>
      <dgm:spPr/>
    </dgm:pt>
    <dgm:pt modelId="{D1C81A72-48B9-47D3-A1B9-27A0B0818BE9}" type="pres">
      <dgm:prSet presAssocID="{8E48D719-3E81-4A0C-9AB2-BC6379DBF14C}" presName="compNode" presStyleCnt="0"/>
      <dgm:spPr/>
    </dgm:pt>
    <dgm:pt modelId="{87E4B83C-D4BA-44B9-BED3-E8EB252D009C}" type="pres">
      <dgm:prSet presAssocID="{8E48D719-3E81-4A0C-9AB2-BC6379DBF14C}" presName="bgRect" presStyleLbl="bgShp" presStyleIdx="0" presStyleCnt="4"/>
      <dgm:spPr/>
    </dgm:pt>
    <dgm:pt modelId="{9D12706C-1EB7-4884-8D89-67A9537DB49F}" type="pres">
      <dgm:prSet presAssocID="{8E48D719-3E81-4A0C-9AB2-BC6379DBF1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712DB26-27F9-4341-AB01-28B2F94EF698}" type="pres">
      <dgm:prSet presAssocID="{8E48D719-3E81-4A0C-9AB2-BC6379DBF14C}" presName="spaceRect" presStyleCnt="0"/>
      <dgm:spPr/>
    </dgm:pt>
    <dgm:pt modelId="{A03E27E0-B65F-4E97-AC45-3D5CF3292B09}" type="pres">
      <dgm:prSet presAssocID="{8E48D719-3E81-4A0C-9AB2-BC6379DBF14C}" presName="parTx" presStyleLbl="revTx" presStyleIdx="0" presStyleCnt="4">
        <dgm:presLayoutVars>
          <dgm:chMax val="0"/>
          <dgm:chPref val="0"/>
        </dgm:presLayoutVars>
      </dgm:prSet>
      <dgm:spPr/>
    </dgm:pt>
    <dgm:pt modelId="{5B970061-B336-4216-BE29-EF86FEACF0CC}" type="pres">
      <dgm:prSet presAssocID="{5B0C9B16-FFCA-4D9F-B33D-75342F2C9E2A}" presName="sibTrans" presStyleCnt="0"/>
      <dgm:spPr/>
    </dgm:pt>
    <dgm:pt modelId="{BCEC1A47-D16C-4074-A15B-7D0EBC11CD76}" type="pres">
      <dgm:prSet presAssocID="{1F8EAE70-1693-4B52-900A-D968739848EE}" presName="compNode" presStyleCnt="0"/>
      <dgm:spPr/>
    </dgm:pt>
    <dgm:pt modelId="{1BF89BF5-F2EC-4CD5-8FCA-6CD7D02E4A5C}" type="pres">
      <dgm:prSet presAssocID="{1F8EAE70-1693-4B52-900A-D968739848EE}" presName="bgRect" presStyleLbl="bgShp" presStyleIdx="1" presStyleCnt="4"/>
      <dgm:spPr/>
    </dgm:pt>
    <dgm:pt modelId="{23908906-4B4C-4677-9FA4-AEBFF60F996C}" type="pres">
      <dgm:prSet presAssocID="{1F8EAE70-1693-4B52-900A-D968739848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7C73EFB-95F1-4DB0-BE35-4952827292EB}" type="pres">
      <dgm:prSet presAssocID="{1F8EAE70-1693-4B52-900A-D968739848EE}" presName="spaceRect" presStyleCnt="0"/>
      <dgm:spPr/>
    </dgm:pt>
    <dgm:pt modelId="{2E482E82-B656-460C-8560-0FEAC4A10B46}" type="pres">
      <dgm:prSet presAssocID="{1F8EAE70-1693-4B52-900A-D968739848EE}" presName="parTx" presStyleLbl="revTx" presStyleIdx="1" presStyleCnt="4">
        <dgm:presLayoutVars>
          <dgm:chMax val="0"/>
          <dgm:chPref val="0"/>
        </dgm:presLayoutVars>
      </dgm:prSet>
      <dgm:spPr/>
    </dgm:pt>
    <dgm:pt modelId="{39DA4C2B-3999-46D0-9C11-AE55241DFBD0}" type="pres">
      <dgm:prSet presAssocID="{CC4A97CC-F37B-47CE-9075-AD26F960B843}" presName="sibTrans" presStyleCnt="0"/>
      <dgm:spPr/>
    </dgm:pt>
    <dgm:pt modelId="{3BF478BA-4609-4160-A451-E05BCE6BAA1B}" type="pres">
      <dgm:prSet presAssocID="{9A749090-E129-4746-B193-5974C29C68B6}" presName="compNode" presStyleCnt="0"/>
      <dgm:spPr/>
    </dgm:pt>
    <dgm:pt modelId="{3D4D19F9-0B7B-4424-B774-8A373849886A}" type="pres">
      <dgm:prSet presAssocID="{9A749090-E129-4746-B193-5974C29C68B6}" presName="bgRect" presStyleLbl="bgShp" presStyleIdx="2" presStyleCnt="4"/>
      <dgm:spPr/>
    </dgm:pt>
    <dgm:pt modelId="{01D4DAA5-B948-4E29-9E45-8406A0F04BB1}" type="pres">
      <dgm:prSet presAssocID="{9A749090-E129-4746-B193-5974C29C68B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A2B81DB-B391-49AC-98AC-2C713C11509B}" type="pres">
      <dgm:prSet presAssocID="{9A749090-E129-4746-B193-5974C29C68B6}" presName="spaceRect" presStyleCnt="0"/>
      <dgm:spPr/>
    </dgm:pt>
    <dgm:pt modelId="{86D5F870-57B2-4F37-BB3A-07BBE9B8FEFE}" type="pres">
      <dgm:prSet presAssocID="{9A749090-E129-4746-B193-5974C29C68B6}" presName="parTx" presStyleLbl="revTx" presStyleIdx="2" presStyleCnt="4">
        <dgm:presLayoutVars>
          <dgm:chMax val="0"/>
          <dgm:chPref val="0"/>
        </dgm:presLayoutVars>
      </dgm:prSet>
      <dgm:spPr/>
    </dgm:pt>
    <dgm:pt modelId="{48AF15A2-22FC-48C1-931E-86199CECDC3C}" type="pres">
      <dgm:prSet presAssocID="{72E30CFA-65C0-4B45-9A78-B4F64B7A4F72}" presName="sibTrans" presStyleCnt="0"/>
      <dgm:spPr/>
    </dgm:pt>
    <dgm:pt modelId="{395C0999-B4AF-460E-8407-02C50DEA8A97}" type="pres">
      <dgm:prSet presAssocID="{EB4F46D9-35FE-4BBC-9C44-426CC5A7F7E1}" presName="compNode" presStyleCnt="0"/>
      <dgm:spPr/>
    </dgm:pt>
    <dgm:pt modelId="{A9340FC2-A6C1-43BD-9F28-C57211FD9475}" type="pres">
      <dgm:prSet presAssocID="{EB4F46D9-35FE-4BBC-9C44-426CC5A7F7E1}" presName="bgRect" presStyleLbl="bgShp" presStyleIdx="3" presStyleCnt="4"/>
      <dgm:spPr/>
    </dgm:pt>
    <dgm:pt modelId="{114E10AD-BA3D-440B-8C69-61976E4B8B61}" type="pres">
      <dgm:prSet presAssocID="{EB4F46D9-35FE-4BBC-9C44-426CC5A7F7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F87F9358-95B7-4720-94BB-705CE75018B5}" type="pres">
      <dgm:prSet presAssocID="{EB4F46D9-35FE-4BBC-9C44-426CC5A7F7E1}" presName="spaceRect" presStyleCnt="0"/>
      <dgm:spPr/>
    </dgm:pt>
    <dgm:pt modelId="{F13D4D42-E15F-496C-BF0B-FDEE1CC63A82}" type="pres">
      <dgm:prSet presAssocID="{EB4F46D9-35FE-4BBC-9C44-426CC5A7F7E1}" presName="parTx" presStyleLbl="revTx" presStyleIdx="3" presStyleCnt="4">
        <dgm:presLayoutVars>
          <dgm:chMax val="0"/>
          <dgm:chPref val="0"/>
        </dgm:presLayoutVars>
      </dgm:prSet>
      <dgm:spPr/>
    </dgm:pt>
  </dgm:ptLst>
  <dgm:cxnLst>
    <dgm:cxn modelId="{C7BA3983-FECE-4E98-9E11-CA24D6B360A8}" type="presOf" srcId="{9A749090-E129-4746-B193-5974C29C68B6}" destId="{86D5F870-57B2-4F37-BB3A-07BBE9B8FEFE}" srcOrd="0" destOrd="0" presId="urn:microsoft.com/office/officeart/2018/2/layout/IconVerticalSolidList"/>
    <dgm:cxn modelId="{54452691-5544-479E-ADD7-CEBBF8BBF91A}" srcId="{89963B81-6452-40B6-8AB2-9E62C9A82768}" destId="{8E48D719-3E81-4A0C-9AB2-BC6379DBF14C}" srcOrd="0" destOrd="0" parTransId="{A1414E5E-283B-4154-BD45-DF9D8068DC1B}" sibTransId="{5B0C9B16-FFCA-4D9F-B33D-75342F2C9E2A}"/>
    <dgm:cxn modelId="{54D3C9B9-1E15-4F44-93A3-9CBF60055456}" type="presOf" srcId="{89963B81-6452-40B6-8AB2-9E62C9A82768}" destId="{9F8E28DD-6CDA-457F-9B8B-CC48B426CE73}" srcOrd="0" destOrd="0" presId="urn:microsoft.com/office/officeart/2018/2/layout/IconVerticalSolidList"/>
    <dgm:cxn modelId="{7A0B6EC2-0370-4479-A55A-8EA1290663AB}" srcId="{89963B81-6452-40B6-8AB2-9E62C9A82768}" destId="{9A749090-E129-4746-B193-5974C29C68B6}" srcOrd="2" destOrd="0" parTransId="{A1A0CC3D-618D-4431-811F-50136308BFC8}" sibTransId="{72E30CFA-65C0-4B45-9A78-B4F64B7A4F72}"/>
    <dgm:cxn modelId="{0A2945CD-EA08-4678-B133-B9244D8AAC18}" type="presOf" srcId="{EB4F46D9-35FE-4BBC-9C44-426CC5A7F7E1}" destId="{F13D4D42-E15F-496C-BF0B-FDEE1CC63A82}" srcOrd="0" destOrd="0" presId="urn:microsoft.com/office/officeart/2018/2/layout/IconVerticalSolidList"/>
    <dgm:cxn modelId="{12AE12D8-56A3-4052-ABFB-206858500A6B}" srcId="{89963B81-6452-40B6-8AB2-9E62C9A82768}" destId="{1F8EAE70-1693-4B52-900A-D968739848EE}" srcOrd="1" destOrd="0" parTransId="{C90A0BD2-07EA-4DF9-B2F2-F8131E5EF11E}" sibTransId="{CC4A97CC-F37B-47CE-9075-AD26F960B843}"/>
    <dgm:cxn modelId="{6D0291DA-6E7F-476F-9977-3AA4C58666E6}" srcId="{89963B81-6452-40B6-8AB2-9E62C9A82768}" destId="{EB4F46D9-35FE-4BBC-9C44-426CC5A7F7E1}" srcOrd="3" destOrd="0" parTransId="{BD982510-281E-4B34-A148-9F53A2D9459D}" sibTransId="{9992CD75-77AE-4DDB-B5A6-8C715637423F}"/>
    <dgm:cxn modelId="{988D24E2-D203-47A7-AC1D-D79DF61BB436}" type="presOf" srcId="{8E48D719-3E81-4A0C-9AB2-BC6379DBF14C}" destId="{A03E27E0-B65F-4E97-AC45-3D5CF3292B09}" srcOrd="0" destOrd="0" presId="urn:microsoft.com/office/officeart/2018/2/layout/IconVerticalSolidList"/>
    <dgm:cxn modelId="{7966ABE3-0E1B-4A3C-99E6-239126485B5D}" type="presOf" srcId="{1F8EAE70-1693-4B52-900A-D968739848EE}" destId="{2E482E82-B656-460C-8560-0FEAC4A10B46}" srcOrd="0" destOrd="0" presId="urn:microsoft.com/office/officeart/2018/2/layout/IconVerticalSolidList"/>
    <dgm:cxn modelId="{B6E422DF-63AE-49A3-8D3E-B24CDDC29EF3}" type="presParOf" srcId="{9F8E28DD-6CDA-457F-9B8B-CC48B426CE73}" destId="{D1C81A72-48B9-47D3-A1B9-27A0B0818BE9}" srcOrd="0" destOrd="0" presId="urn:microsoft.com/office/officeart/2018/2/layout/IconVerticalSolidList"/>
    <dgm:cxn modelId="{559EF7BF-7FB1-4C29-83B0-1EFC9B707BD6}" type="presParOf" srcId="{D1C81A72-48B9-47D3-A1B9-27A0B0818BE9}" destId="{87E4B83C-D4BA-44B9-BED3-E8EB252D009C}" srcOrd="0" destOrd="0" presId="urn:microsoft.com/office/officeart/2018/2/layout/IconVerticalSolidList"/>
    <dgm:cxn modelId="{00FBE5AD-C528-400C-80FC-96D914583757}" type="presParOf" srcId="{D1C81A72-48B9-47D3-A1B9-27A0B0818BE9}" destId="{9D12706C-1EB7-4884-8D89-67A9537DB49F}" srcOrd="1" destOrd="0" presId="urn:microsoft.com/office/officeart/2018/2/layout/IconVerticalSolidList"/>
    <dgm:cxn modelId="{63A5FC73-3000-486F-A2B6-5C11DDD334C0}" type="presParOf" srcId="{D1C81A72-48B9-47D3-A1B9-27A0B0818BE9}" destId="{2712DB26-27F9-4341-AB01-28B2F94EF698}" srcOrd="2" destOrd="0" presId="urn:microsoft.com/office/officeart/2018/2/layout/IconVerticalSolidList"/>
    <dgm:cxn modelId="{5C43C085-C46E-4835-B565-1222BE0F394F}" type="presParOf" srcId="{D1C81A72-48B9-47D3-A1B9-27A0B0818BE9}" destId="{A03E27E0-B65F-4E97-AC45-3D5CF3292B09}" srcOrd="3" destOrd="0" presId="urn:microsoft.com/office/officeart/2018/2/layout/IconVerticalSolidList"/>
    <dgm:cxn modelId="{09C47D03-C5BF-4729-9F1C-EB8A3F6D2B1E}" type="presParOf" srcId="{9F8E28DD-6CDA-457F-9B8B-CC48B426CE73}" destId="{5B970061-B336-4216-BE29-EF86FEACF0CC}" srcOrd="1" destOrd="0" presId="urn:microsoft.com/office/officeart/2018/2/layout/IconVerticalSolidList"/>
    <dgm:cxn modelId="{43FE068B-BCD7-43D1-83C7-A67DE003969D}" type="presParOf" srcId="{9F8E28DD-6CDA-457F-9B8B-CC48B426CE73}" destId="{BCEC1A47-D16C-4074-A15B-7D0EBC11CD76}" srcOrd="2" destOrd="0" presId="urn:microsoft.com/office/officeart/2018/2/layout/IconVerticalSolidList"/>
    <dgm:cxn modelId="{A9279DDE-C3E4-420D-BBCF-C0587BBD2225}" type="presParOf" srcId="{BCEC1A47-D16C-4074-A15B-7D0EBC11CD76}" destId="{1BF89BF5-F2EC-4CD5-8FCA-6CD7D02E4A5C}" srcOrd="0" destOrd="0" presId="urn:microsoft.com/office/officeart/2018/2/layout/IconVerticalSolidList"/>
    <dgm:cxn modelId="{10BEF63A-A17D-42EB-B632-15E86B99C7F3}" type="presParOf" srcId="{BCEC1A47-D16C-4074-A15B-7D0EBC11CD76}" destId="{23908906-4B4C-4677-9FA4-AEBFF60F996C}" srcOrd="1" destOrd="0" presId="urn:microsoft.com/office/officeart/2018/2/layout/IconVerticalSolidList"/>
    <dgm:cxn modelId="{9A5DC562-12E7-429D-8E5E-359B90D9C330}" type="presParOf" srcId="{BCEC1A47-D16C-4074-A15B-7D0EBC11CD76}" destId="{C7C73EFB-95F1-4DB0-BE35-4952827292EB}" srcOrd="2" destOrd="0" presId="urn:microsoft.com/office/officeart/2018/2/layout/IconVerticalSolidList"/>
    <dgm:cxn modelId="{7D7DCAFB-6DA7-4833-9D89-95093B44FBDF}" type="presParOf" srcId="{BCEC1A47-D16C-4074-A15B-7D0EBC11CD76}" destId="{2E482E82-B656-460C-8560-0FEAC4A10B46}" srcOrd="3" destOrd="0" presId="urn:microsoft.com/office/officeart/2018/2/layout/IconVerticalSolidList"/>
    <dgm:cxn modelId="{D7CEF8E8-D50C-438D-816E-F5B5FE3AC5D2}" type="presParOf" srcId="{9F8E28DD-6CDA-457F-9B8B-CC48B426CE73}" destId="{39DA4C2B-3999-46D0-9C11-AE55241DFBD0}" srcOrd="3" destOrd="0" presId="urn:microsoft.com/office/officeart/2018/2/layout/IconVerticalSolidList"/>
    <dgm:cxn modelId="{C69922B7-537F-4A68-B528-EAE03A84227F}" type="presParOf" srcId="{9F8E28DD-6CDA-457F-9B8B-CC48B426CE73}" destId="{3BF478BA-4609-4160-A451-E05BCE6BAA1B}" srcOrd="4" destOrd="0" presId="urn:microsoft.com/office/officeart/2018/2/layout/IconVerticalSolidList"/>
    <dgm:cxn modelId="{D155C57B-BDBF-4B52-87F3-3DF916160F28}" type="presParOf" srcId="{3BF478BA-4609-4160-A451-E05BCE6BAA1B}" destId="{3D4D19F9-0B7B-4424-B774-8A373849886A}" srcOrd="0" destOrd="0" presId="urn:microsoft.com/office/officeart/2018/2/layout/IconVerticalSolidList"/>
    <dgm:cxn modelId="{CC11665D-B351-4727-B0AC-6816CCC056C3}" type="presParOf" srcId="{3BF478BA-4609-4160-A451-E05BCE6BAA1B}" destId="{01D4DAA5-B948-4E29-9E45-8406A0F04BB1}" srcOrd="1" destOrd="0" presId="urn:microsoft.com/office/officeart/2018/2/layout/IconVerticalSolidList"/>
    <dgm:cxn modelId="{445D0C36-313B-4172-ABD1-4102E348E7BC}" type="presParOf" srcId="{3BF478BA-4609-4160-A451-E05BCE6BAA1B}" destId="{0A2B81DB-B391-49AC-98AC-2C713C11509B}" srcOrd="2" destOrd="0" presId="urn:microsoft.com/office/officeart/2018/2/layout/IconVerticalSolidList"/>
    <dgm:cxn modelId="{7D1C7291-C942-49D7-ADE8-8B117927113A}" type="presParOf" srcId="{3BF478BA-4609-4160-A451-E05BCE6BAA1B}" destId="{86D5F870-57B2-4F37-BB3A-07BBE9B8FEFE}" srcOrd="3" destOrd="0" presId="urn:microsoft.com/office/officeart/2018/2/layout/IconVerticalSolidList"/>
    <dgm:cxn modelId="{E208A42C-29FE-4162-9DD1-9ED9D2836EE4}" type="presParOf" srcId="{9F8E28DD-6CDA-457F-9B8B-CC48B426CE73}" destId="{48AF15A2-22FC-48C1-931E-86199CECDC3C}" srcOrd="5" destOrd="0" presId="urn:microsoft.com/office/officeart/2018/2/layout/IconVerticalSolidList"/>
    <dgm:cxn modelId="{B367B57E-A992-48CC-9F7D-4D9719B19695}" type="presParOf" srcId="{9F8E28DD-6CDA-457F-9B8B-CC48B426CE73}" destId="{395C0999-B4AF-460E-8407-02C50DEA8A97}" srcOrd="6" destOrd="0" presId="urn:microsoft.com/office/officeart/2018/2/layout/IconVerticalSolidList"/>
    <dgm:cxn modelId="{2EDF75F8-DE70-4FE7-8906-7ED8435732BB}" type="presParOf" srcId="{395C0999-B4AF-460E-8407-02C50DEA8A97}" destId="{A9340FC2-A6C1-43BD-9F28-C57211FD9475}" srcOrd="0" destOrd="0" presId="urn:microsoft.com/office/officeart/2018/2/layout/IconVerticalSolidList"/>
    <dgm:cxn modelId="{9BEDDE99-EE06-4838-8C90-E1EDA1F7CDF4}" type="presParOf" srcId="{395C0999-B4AF-460E-8407-02C50DEA8A97}" destId="{114E10AD-BA3D-440B-8C69-61976E4B8B61}" srcOrd="1" destOrd="0" presId="urn:microsoft.com/office/officeart/2018/2/layout/IconVerticalSolidList"/>
    <dgm:cxn modelId="{E5EA55A0-01E6-41DB-B95F-B4F2D5FE6EC8}" type="presParOf" srcId="{395C0999-B4AF-460E-8407-02C50DEA8A97}" destId="{F87F9358-95B7-4720-94BB-705CE75018B5}" srcOrd="2" destOrd="0" presId="urn:microsoft.com/office/officeart/2018/2/layout/IconVerticalSolidList"/>
    <dgm:cxn modelId="{71DF4A2D-13B1-4A9B-ADAA-73896BA646E0}" type="presParOf" srcId="{395C0999-B4AF-460E-8407-02C50DEA8A97}" destId="{F13D4D42-E15F-496C-BF0B-FDEE1CC63A8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02C765-DED6-4409-953F-D2671CBD452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BAB3964-7501-4AAA-838D-27B06863F4EF}">
      <dgm:prSet/>
      <dgm:spPr/>
      <dgm:t>
        <a:bodyPr/>
        <a:lstStyle/>
        <a:p>
          <a:r>
            <a:rPr lang="en-US"/>
            <a:t>1- Sequential</a:t>
          </a:r>
        </a:p>
      </dgm:t>
    </dgm:pt>
    <dgm:pt modelId="{22DFBB1C-4B24-46F4-B944-766FA732C707}" type="parTrans" cxnId="{77A02384-CD72-4AE3-80BB-1536F7F29B4A}">
      <dgm:prSet/>
      <dgm:spPr/>
      <dgm:t>
        <a:bodyPr/>
        <a:lstStyle/>
        <a:p>
          <a:endParaRPr lang="en-US"/>
        </a:p>
      </dgm:t>
    </dgm:pt>
    <dgm:pt modelId="{87223E60-FEE5-4DF4-99E5-B818CA98DA9B}" type="sibTrans" cxnId="{77A02384-CD72-4AE3-80BB-1536F7F29B4A}">
      <dgm:prSet/>
      <dgm:spPr/>
      <dgm:t>
        <a:bodyPr/>
        <a:lstStyle/>
        <a:p>
          <a:endParaRPr lang="en-US"/>
        </a:p>
      </dgm:t>
    </dgm:pt>
    <dgm:pt modelId="{3DB917AB-0C1C-48A1-9497-A8E874BD4F8C}">
      <dgm:prSet/>
      <dgm:spPr/>
      <dgm:t>
        <a:bodyPr/>
        <a:lstStyle/>
        <a:p>
          <a:r>
            <a:rPr lang="en-US"/>
            <a:t>2- Procedural</a:t>
          </a:r>
        </a:p>
      </dgm:t>
    </dgm:pt>
    <dgm:pt modelId="{7D59D22F-BE21-433D-B0F6-DA2262232A3A}" type="parTrans" cxnId="{50634F85-2E17-4DEE-A3BA-174812D05FDD}">
      <dgm:prSet/>
      <dgm:spPr/>
      <dgm:t>
        <a:bodyPr/>
        <a:lstStyle/>
        <a:p>
          <a:endParaRPr lang="en-US"/>
        </a:p>
      </dgm:t>
    </dgm:pt>
    <dgm:pt modelId="{814B6E3B-2BBB-4CF7-8038-5EAE7991C4E1}" type="sibTrans" cxnId="{50634F85-2E17-4DEE-A3BA-174812D05FDD}">
      <dgm:prSet/>
      <dgm:spPr/>
      <dgm:t>
        <a:bodyPr/>
        <a:lstStyle/>
        <a:p>
          <a:endParaRPr lang="en-US"/>
        </a:p>
      </dgm:t>
    </dgm:pt>
    <dgm:pt modelId="{DB5C169A-BA98-403D-8B18-CB3ADCEBD367}">
      <dgm:prSet/>
      <dgm:spPr/>
      <dgm:t>
        <a:bodyPr/>
        <a:lstStyle/>
        <a:p>
          <a:r>
            <a:rPr lang="en-US"/>
            <a:t>3- Object Oriented</a:t>
          </a:r>
        </a:p>
      </dgm:t>
    </dgm:pt>
    <dgm:pt modelId="{403FE992-AEAE-4264-BA1C-D3C9B61347A2}" type="parTrans" cxnId="{0873125F-F7BC-44ED-81FC-0310D8671BBC}">
      <dgm:prSet/>
      <dgm:spPr/>
      <dgm:t>
        <a:bodyPr/>
        <a:lstStyle/>
        <a:p>
          <a:endParaRPr lang="en-US"/>
        </a:p>
      </dgm:t>
    </dgm:pt>
    <dgm:pt modelId="{39169E57-3BD0-420F-9C2D-46481EF165E5}" type="sibTrans" cxnId="{0873125F-F7BC-44ED-81FC-0310D8671BBC}">
      <dgm:prSet/>
      <dgm:spPr/>
      <dgm:t>
        <a:bodyPr/>
        <a:lstStyle/>
        <a:p>
          <a:endParaRPr lang="en-US"/>
        </a:p>
      </dgm:t>
    </dgm:pt>
    <dgm:pt modelId="{2D1A806A-E5CF-4E4D-927D-1C4A34FDDD2B}" type="pres">
      <dgm:prSet presAssocID="{8902C765-DED6-4409-953F-D2671CBD4525}" presName="linear" presStyleCnt="0">
        <dgm:presLayoutVars>
          <dgm:animLvl val="lvl"/>
          <dgm:resizeHandles val="exact"/>
        </dgm:presLayoutVars>
      </dgm:prSet>
      <dgm:spPr/>
    </dgm:pt>
    <dgm:pt modelId="{85E7E820-D5BF-40F7-9E8F-16112F1F179F}" type="pres">
      <dgm:prSet presAssocID="{CBAB3964-7501-4AAA-838D-27B06863F4EF}" presName="parentText" presStyleLbl="node1" presStyleIdx="0" presStyleCnt="3">
        <dgm:presLayoutVars>
          <dgm:chMax val="0"/>
          <dgm:bulletEnabled val="1"/>
        </dgm:presLayoutVars>
      </dgm:prSet>
      <dgm:spPr/>
    </dgm:pt>
    <dgm:pt modelId="{8099AB51-AFD0-46B5-873F-60123B8E6C25}" type="pres">
      <dgm:prSet presAssocID="{87223E60-FEE5-4DF4-99E5-B818CA98DA9B}" presName="spacer" presStyleCnt="0"/>
      <dgm:spPr/>
    </dgm:pt>
    <dgm:pt modelId="{D9650430-C106-4110-9F80-037F8E58957E}" type="pres">
      <dgm:prSet presAssocID="{3DB917AB-0C1C-48A1-9497-A8E874BD4F8C}" presName="parentText" presStyleLbl="node1" presStyleIdx="1" presStyleCnt="3">
        <dgm:presLayoutVars>
          <dgm:chMax val="0"/>
          <dgm:bulletEnabled val="1"/>
        </dgm:presLayoutVars>
      </dgm:prSet>
      <dgm:spPr/>
    </dgm:pt>
    <dgm:pt modelId="{21CD6E4E-FCC9-481A-B791-E38A1494499E}" type="pres">
      <dgm:prSet presAssocID="{814B6E3B-2BBB-4CF7-8038-5EAE7991C4E1}" presName="spacer" presStyleCnt="0"/>
      <dgm:spPr/>
    </dgm:pt>
    <dgm:pt modelId="{8B61F6C3-D622-4DD0-9FD9-004A8D37BD92}" type="pres">
      <dgm:prSet presAssocID="{DB5C169A-BA98-403D-8B18-CB3ADCEBD367}" presName="parentText" presStyleLbl="node1" presStyleIdx="2" presStyleCnt="3">
        <dgm:presLayoutVars>
          <dgm:chMax val="0"/>
          <dgm:bulletEnabled val="1"/>
        </dgm:presLayoutVars>
      </dgm:prSet>
      <dgm:spPr/>
    </dgm:pt>
  </dgm:ptLst>
  <dgm:cxnLst>
    <dgm:cxn modelId="{0873125F-F7BC-44ED-81FC-0310D8671BBC}" srcId="{8902C765-DED6-4409-953F-D2671CBD4525}" destId="{DB5C169A-BA98-403D-8B18-CB3ADCEBD367}" srcOrd="2" destOrd="0" parTransId="{403FE992-AEAE-4264-BA1C-D3C9B61347A2}" sibTransId="{39169E57-3BD0-420F-9C2D-46481EF165E5}"/>
    <dgm:cxn modelId="{77A02384-CD72-4AE3-80BB-1536F7F29B4A}" srcId="{8902C765-DED6-4409-953F-D2671CBD4525}" destId="{CBAB3964-7501-4AAA-838D-27B06863F4EF}" srcOrd="0" destOrd="0" parTransId="{22DFBB1C-4B24-46F4-B944-766FA732C707}" sibTransId="{87223E60-FEE5-4DF4-99E5-B818CA98DA9B}"/>
    <dgm:cxn modelId="{50634F85-2E17-4DEE-A3BA-174812D05FDD}" srcId="{8902C765-DED6-4409-953F-D2671CBD4525}" destId="{3DB917AB-0C1C-48A1-9497-A8E874BD4F8C}" srcOrd="1" destOrd="0" parTransId="{7D59D22F-BE21-433D-B0F6-DA2262232A3A}" sibTransId="{814B6E3B-2BBB-4CF7-8038-5EAE7991C4E1}"/>
    <dgm:cxn modelId="{F7FFD8BC-9795-44ED-8CB3-12F3069EE6C9}" type="presOf" srcId="{8902C765-DED6-4409-953F-D2671CBD4525}" destId="{2D1A806A-E5CF-4E4D-927D-1C4A34FDDD2B}" srcOrd="0" destOrd="0" presId="urn:microsoft.com/office/officeart/2005/8/layout/vList2"/>
    <dgm:cxn modelId="{0782ECBC-EE1A-4014-9F06-88827B0A044C}" type="presOf" srcId="{DB5C169A-BA98-403D-8B18-CB3ADCEBD367}" destId="{8B61F6C3-D622-4DD0-9FD9-004A8D37BD92}" srcOrd="0" destOrd="0" presId="urn:microsoft.com/office/officeart/2005/8/layout/vList2"/>
    <dgm:cxn modelId="{C351ACC1-5D2C-4F06-8719-53A24CA25072}" type="presOf" srcId="{CBAB3964-7501-4AAA-838D-27B06863F4EF}" destId="{85E7E820-D5BF-40F7-9E8F-16112F1F179F}" srcOrd="0" destOrd="0" presId="urn:microsoft.com/office/officeart/2005/8/layout/vList2"/>
    <dgm:cxn modelId="{256851CC-DAA5-4F3F-B2FF-38AFB3DA4428}" type="presOf" srcId="{3DB917AB-0C1C-48A1-9497-A8E874BD4F8C}" destId="{D9650430-C106-4110-9F80-037F8E58957E}" srcOrd="0" destOrd="0" presId="urn:microsoft.com/office/officeart/2005/8/layout/vList2"/>
    <dgm:cxn modelId="{3321C03F-EAC2-466B-968D-18ADA00B7664}" type="presParOf" srcId="{2D1A806A-E5CF-4E4D-927D-1C4A34FDDD2B}" destId="{85E7E820-D5BF-40F7-9E8F-16112F1F179F}" srcOrd="0" destOrd="0" presId="urn:microsoft.com/office/officeart/2005/8/layout/vList2"/>
    <dgm:cxn modelId="{0FC0666B-8EA2-4E99-8CB3-BAE6C34DD0BF}" type="presParOf" srcId="{2D1A806A-E5CF-4E4D-927D-1C4A34FDDD2B}" destId="{8099AB51-AFD0-46B5-873F-60123B8E6C25}" srcOrd="1" destOrd="0" presId="urn:microsoft.com/office/officeart/2005/8/layout/vList2"/>
    <dgm:cxn modelId="{F534A7B1-4EAB-4DB1-ABD0-B8308527A703}" type="presParOf" srcId="{2D1A806A-E5CF-4E4D-927D-1C4A34FDDD2B}" destId="{D9650430-C106-4110-9F80-037F8E58957E}" srcOrd="2" destOrd="0" presId="urn:microsoft.com/office/officeart/2005/8/layout/vList2"/>
    <dgm:cxn modelId="{65B13314-FE6D-4C4A-9ED2-9163195C8F2D}" type="presParOf" srcId="{2D1A806A-E5CF-4E4D-927D-1C4A34FDDD2B}" destId="{21CD6E4E-FCC9-481A-B791-E38A1494499E}" srcOrd="3" destOrd="0" presId="urn:microsoft.com/office/officeart/2005/8/layout/vList2"/>
    <dgm:cxn modelId="{364DF4B2-1237-4E8B-B824-D40225A4BB6E}" type="presParOf" srcId="{2D1A806A-E5CF-4E4D-927D-1C4A34FDDD2B}" destId="{8B61F6C3-D622-4DD0-9FD9-004A8D37BD9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4AA27-E717-4E06-B6B6-07BC4579AFE3}">
      <dsp:nvSpPr>
        <dsp:cNvPr id="0" name=""/>
        <dsp:cNvSpPr/>
      </dsp:nvSpPr>
      <dsp:spPr>
        <a:xfrm>
          <a:off x="1128395" y="1537"/>
          <a:ext cx="4513580" cy="157633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576" tIns="400390" rIns="87576" bIns="400390" numCol="1" spcCol="1270" anchor="ctr" anchorCtr="0">
          <a:noAutofit/>
        </a:bodyPr>
        <a:lstStyle/>
        <a:p>
          <a:pPr marL="0" lvl="0" indent="0" algn="l" defTabSz="1066800">
            <a:lnSpc>
              <a:spcPct val="90000"/>
            </a:lnSpc>
            <a:spcBef>
              <a:spcPct val="0"/>
            </a:spcBef>
            <a:spcAft>
              <a:spcPct val="35000"/>
            </a:spcAft>
            <a:buNone/>
          </a:pPr>
          <a:r>
            <a:rPr lang="en-US" sz="2400" kern="1200"/>
            <a:t>- Publish material by Virtual University of Pakistan.</a:t>
          </a:r>
        </a:p>
      </dsp:txBody>
      <dsp:txXfrm>
        <a:off x="1128395" y="1537"/>
        <a:ext cx="4513580" cy="1576337"/>
      </dsp:txXfrm>
    </dsp:sp>
    <dsp:sp modelId="{4D4F894F-3682-41C7-88D6-1DE5ED009DA0}">
      <dsp:nvSpPr>
        <dsp:cNvPr id="0" name=""/>
        <dsp:cNvSpPr/>
      </dsp:nvSpPr>
      <dsp:spPr>
        <a:xfrm>
          <a:off x="0" y="1537"/>
          <a:ext cx="1128395" cy="1576337"/>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11" tIns="155707" rIns="59711" bIns="155707" numCol="1" spcCol="1270" anchor="ctr" anchorCtr="0">
          <a:noAutofit/>
        </a:bodyPr>
        <a:lstStyle/>
        <a:p>
          <a:pPr marL="0" lvl="0" indent="0" algn="ctr" defTabSz="1244600">
            <a:lnSpc>
              <a:spcPct val="90000"/>
            </a:lnSpc>
            <a:spcBef>
              <a:spcPct val="0"/>
            </a:spcBef>
            <a:spcAft>
              <a:spcPct val="35000"/>
            </a:spcAft>
            <a:buNone/>
          </a:pPr>
          <a:r>
            <a:rPr lang="en-US" sz="2800" kern="1200"/>
            <a:t>Publish</a:t>
          </a:r>
        </a:p>
      </dsp:txBody>
      <dsp:txXfrm>
        <a:off x="0" y="1537"/>
        <a:ext cx="1128395" cy="1576337"/>
      </dsp:txXfrm>
    </dsp:sp>
    <dsp:sp modelId="{C4E6B76C-19D0-4644-9631-9192CF7209B4}">
      <dsp:nvSpPr>
        <dsp:cNvPr id="0" name=""/>
        <dsp:cNvSpPr/>
      </dsp:nvSpPr>
      <dsp:spPr>
        <a:xfrm>
          <a:off x="1128395" y="1672456"/>
          <a:ext cx="4513580" cy="1576337"/>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576" tIns="400390" rIns="87576" bIns="400390" numCol="1" spcCol="1270" anchor="ctr" anchorCtr="0">
          <a:noAutofit/>
        </a:bodyPr>
        <a:lstStyle/>
        <a:p>
          <a:pPr marL="0" lvl="0" indent="0" algn="l" defTabSz="1066800">
            <a:lnSpc>
              <a:spcPct val="90000"/>
            </a:lnSpc>
            <a:spcBef>
              <a:spcPct val="0"/>
            </a:spcBef>
            <a:spcAft>
              <a:spcPct val="35000"/>
            </a:spcAft>
            <a:buNone/>
          </a:pPr>
          <a:r>
            <a:rPr lang="en-US" sz="2400" kern="1200"/>
            <a:t>- Publish material by Deitel &amp; Deitel.</a:t>
          </a:r>
        </a:p>
      </dsp:txBody>
      <dsp:txXfrm>
        <a:off x="1128395" y="1672456"/>
        <a:ext cx="4513580" cy="1576337"/>
      </dsp:txXfrm>
    </dsp:sp>
    <dsp:sp modelId="{AAAF737B-CA8D-4E42-A623-73F24814B5C0}">
      <dsp:nvSpPr>
        <dsp:cNvPr id="0" name=""/>
        <dsp:cNvSpPr/>
      </dsp:nvSpPr>
      <dsp:spPr>
        <a:xfrm>
          <a:off x="0" y="1672456"/>
          <a:ext cx="1128395" cy="1576337"/>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11" tIns="155707" rIns="59711" bIns="155707" numCol="1" spcCol="1270" anchor="ctr" anchorCtr="0">
          <a:noAutofit/>
        </a:bodyPr>
        <a:lstStyle/>
        <a:p>
          <a:pPr marL="0" lvl="0" indent="0" algn="ctr" defTabSz="1244600">
            <a:lnSpc>
              <a:spcPct val="90000"/>
            </a:lnSpc>
            <a:spcBef>
              <a:spcPct val="0"/>
            </a:spcBef>
            <a:spcAft>
              <a:spcPct val="35000"/>
            </a:spcAft>
            <a:buNone/>
          </a:pPr>
          <a:r>
            <a:rPr lang="en-US" sz="2800" kern="1200"/>
            <a:t>Publish</a:t>
          </a:r>
        </a:p>
      </dsp:txBody>
      <dsp:txXfrm>
        <a:off x="0" y="1672456"/>
        <a:ext cx="1128395" cy="1576337"/>
      </dsp:txXfrm>
    </dsp:sp>
    <dsp:sp modelId="{3534B6BA-3366-42E8-9F83-303F3145ED40}">
      <dsp:nvSpPr>
        <dsp:cNvPr id="0" name=""/>
        <dsp:cNvSpPr/>
      </dsp:nvSpPr>
      <dsp:spPr>
        <a:xfrm>
          <a:off x="1128395" y="3343374"/>
          <a:ext cx="4513580" cy="1576337"/>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576" tIns="400390" rIns="87576" bIns="400390" numCol="1" spcCol="1270" anchor="ctr" anchorCtr="0">
          <a:noAutofit/>
        </a:bodyPr>
        <a:lstStyle/>
        <a:p>
          <a:pPr marL="0" lvl="0" indent="0" algn="l" defTabSz="1066800">
            <a:lnSpc>
              <a:spcPct val="90000"/>
            </a:lnSpc>
            <a:spcBef>
              <a:spcPct val="0"/>
            </a:spcBef>
            <a:spcAft>
              <a:spcPct val="35000"/>
            </a:spcAft>
            <a:buNone/>
          </a:pPr>
          <a:r>
            <a:rPr lang="en-US" sz="2400" kern="1200"/>
            <a:t>- Publish material by Robert Lafore.</a:t>
          </a:r>
        </a:p>
      </dsp:txBody>
      <dsp:txXfrm>
        <a:off x="1128395" y="3343374"/>
        <a:ext cx="4513580" cy="1576337"/>
      </dsp:txXfrm>
    </dsp:sp>
    <dsp:sp modelId="{6BF9B256-35F1-4C38-B83B-4940ECC1D944}">
      <dsp:nvSpPr>
        <dsp:cNvPr id="0" name=""/>
        <dsp:cNvSpPr/>
      </dsp:nvSpPr>
      <dsp:spPr>
        <a:xfrm>
          <a:off x="0" y="3343374"/>
          <a:ext cx="1128395" cy="1576337"/>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11" tIns="155707" rIns="59711" bIns="155707" numCol="1" spcCol="1270" anchor="ctr" anchorCtr="0">
          <a:noAutofit/>
        </a:bodyPr>
        <a:lstStyle/>
        <a:p>
          <a:pPr marL="0" lvl="0" indent="0" algn="ctr" defTabSz="1244600">
            <a:lnSpc>
              <a:spcPct val="90000"/>
            </a:lnSpc>
            <a:spcBef>
              <a:spcPct val="0"/>
            </a:spcBef>
            <a:spcAft>
              <a:spcPct val="35000"/>
            </a:spcAft>
            <a:buNone/>
          </a:pPr>
          <a:r>
            <a:rPr lang="en-US" sz="2800" kern="1200"/>
            <a:t>Publish</a:t>
          </a:r>
        </a:p>
      </dsp:txBody>
      <dsp:txXfrm>
        <a:off x="0" y="3343374"/>
        <a:ext cx="1128395" cy="1576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82467-2D22-47FD-9A6A-5DDEA9FC218C}">
      <dsp:nvSpPr>
        <dsp:cNvPr id="0" name=""/>
        <dsp:cNvSpPr/>
      </dsp:nvSpPr>
      <dsp:spPr>
        <a:xfrm>
          <a:off x="0" y="600"/>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8612A-1187-4053-9C0C-57178D72007A}">
      <dsp:nvSpPr>
        <dsp:cNvPr id="0" name=""/>
        <dsp:cNvSpPr/>
      </dsp:nvSpPr>
      <dsp:spPr>
        <a:xfrm>
          <a:off x="0" y="600"/>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 Object Oriented Programming.</a:t>
          </a:r>
        </a:p>
      </dsp:txBody>
      <dsp:txXfrm>
        <a:off x="0" y="600"/>
        <a:ext cx="5641974" cy="702864"/>
      </dsp:txXfrm>
    </dsp:sp>
    <dsp:sp modelId="{E4946C7C-A24F-4873-8B5C-ADDF62A34DA5}">
      <dsp:nvSpPr>
        <dsp:cNvPr id="0" name=""/>
        <dsp:cNvSpPr/>
      </dsp:nvSpPr>
      <dsp:spPr>
        <a:xfrm>
          <a:off x="0" y="703464"/>
          <a:ext cx="5641974" cy="0"/>
        </a:xfrm>
        <a:prstGeom prst="line">
          <a:avLst/>
        </a:prstGeom>
        <a:solidFill>
          <a:schemeClr val="accent2">
            <a:hueOff val="-428032"/>
            <a:satOff val="4918"/>
            <a:lumOff val="1503"/>
            <a:alphaOff val="0"/>
          </a:schemeClr>
        </a:solidFill>
        <a:ln w="15875" cap="flat" cmpd="sng" algn="ctr">
          <a:solidFill>
            <a:schemeClr val="accent2">
              <a:hueOff val="-428032"/>
              <a:satOff val="4918"/>
              <a:lumOff val="15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45E41-1D31-4A24-997B-389C43105159}">
      <dsp:nvSpPr>
        <dsp:cNvPr id="0" name=""/>
        <dsp:cNvSpPr/>
      </dsp:nvSpPr>
      <dsp:spPr>
        <a:xfrm>
          <a:off x="0" y="703464"/>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 Classes &amp; Objects.</a:t>
          </a:r>
        </a:p>
      </dsp:txBody>
      <dsp:txXfrm>
        <a:off x="0" y="703464"/>
        <a:ext cx="5641974" cy="702864"/>
      </dsp:txXfrm>
    </dsp:sp>
    <dsp:sp modelId="{DCCE7EC6-C4FD-4647-AD5A-50300086D9C1}">
      <dsp:nvSpPr>
        <dsp:cNvPr id="0" name=""/>
        <dsp:cNvSpPr/>
      </dsp:nvSpPr>
      <dsp:spPr>
        <a:xfrm>
          <a:off x="0" y="1406328"/>
          <a:ext cx="5641974" cy="0"/>
        </a:xfrm>
        <a:prstGeom prst="line">
          <a:avLst/>
        </a:prstGeom>
        <a:solidFill>
          <a:schemeClr val="accent2">
            <a:hueOff val="-856064"/>
            <a:satOff val="9836"/>
            <a:lumOff val="3006"/>
            <a:alphaOff val="0"/>
          </a:schemeClr>
        </a:solidFill>
        <a:ln w="15875" cap="flat" cmpd="sng" algn="ctr">
          <a:solidFill>
            <a:schemeClr val="accent2">
              <a:hueOff val="-856064"/>
              <a:satOff val="9836"/>
              <a:lumOff val="30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E278E5-3DB6-415B-AB60-50ECCCB5E026}">
      <dsp:nvSpPr>
        <dsp:cNvPr id="0" name=""/>
        <dsp:cNvSpPr/>
      </dsp:nvSpPr>
      <dsp:spPr>
        <a:xfrm>
          <a:off x="0" y="1406328"/>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 Overloading.</a:t>
          </a:r>
        </a:p>
      </dsp:txBody>
      <dsp:txXfrm>
        <a:off x="0" y="1406328"/>
        <a:ext cx="5641974" cy="702864"/>
      </dsp:txXfrm>
    </dsp:sp>
    <dsp:sp modelId="{0F2457BD-29C8-467E-8D46-7B4924EBF9D4}">
      <dsp:nvSpPr>
        <dsp:cNvPr id="0" name=""/>
        <dsp:cNvSpPr/>
      </dsp:nvSpPr>
      <dsp:spPr>
        <a:xfrm>
          <a:off x="0" y="2109192"/>
          <a:ext cx="5641974" cy="0"/>
        </a:xfrm>
        <a:prstGeom prst="line">
          <a:avLst/>
        </a:prstGeom>
        <a:solidFill>
          <a:schemeClr val="accent2">
            <a:hueOff val="-1284095"/>
            <a:satOff val="14753"/>
            <a:lumOff val="4510"/>
            <a:alphaOff val="0"/>
          </a:schemeClr>
        </a:solidFill>
        <a:ln w="15875" cap="flat" cmpd="sng" algn="ctr">
          <a:solidFill>
            <a:schemeClr val="accent2">
              <a:hueOff val="-1284095"/>
              <a:satOff val="14753"/>
              <a:lumOff val="451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059196-036A-4D5A-8114-2F4A06979947}">
      <dsp:nvSpPr>
        <dsp:cNvPr id="0" name=""/>
        <dsp:cNvSpPr/>
      </dsp:nvSpPr>
      <dsp:spPr>
        <a:xfrm>
          <a:off x="0" y="2109192"/>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 Inheritance.</a:t>
          </a:r>
        </a:p>
      </dsp:txBody>
      <dsp:txXfrm>
        <a:off x="0" y="2109192"/>
        <a:ext cx="5641974" cy="702864"/>
      </dsp:txXfrm>
    </dsp:sp>
    <dsp:sp modelId="{D152F2F9-143D-43FA-82F1-B34E43B32A9A}">
      <dsp:nvSpPr>
        <dsp:cNvPr id="0" name=""/>
        <dsp:cNvSpPr/>
      </dsp:nvSpPr>
      <dsp:spPr>
        <a:xfrm>
          <a:off x="0" y="2812057"/>
          <a:ext cx="5641974" cy="0"/>
        </a:xfrm>
        <a:prstGeom prst="line">
          <a:avLst/>
        </a:prstGeom>
        <a:solidFill>
          <a:schemeClr val="accent2">
            <a:hueOff val="-1712127"/>
            <a:satOff val="19671"/>
            <a:lumOff val="6013"/>
            <a:alphaOff val="0"/>
          </a:schemeClr>
        </a:solidFill>
        <a:ln w="15875" cap="flat" cmpd="sng" algn="ctr">
          <a:solidFill>
            <a:schemeClr val="accent2">
              <a:hueOff val="-1712127"/>
              <a:satOff val="19671"/>
              <a:lumOff val="60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0F05CF-275A-4741-9FB1-F26BE40D7D25}">
      <dsp:nvSpPr>
        <dsp:cNvPr id="0" name=""/>
        <dsp:cNvSpPr/>
      </dsp:nvSpPr>
      <dsp:spPr>
        <a:xfrm>
          <a:off x="0" y="2812057"/>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 Polymorphism.</a:t>
          </a:r>
        </a:p>
      </dsp:txBody>
      <dsp:txXfrm>
        <a:off x="0" y="2812057"/>
        <a:ext cx="5641974" cy="702864"/>
      </dsp:txXfrm>
    </dsp:sp>
    <dsp:sp modelId="{FC0DA622-F589-44EE-94B6-B20FF5FC4FD3}">
      <dsp:nvSpPr>
        <dsp:cNvPr id="0" name=""/>
        <dsp:cNvSpPr/>
      </dsp:nvSpPr>
      <dsp:spPr>
        <a:xfrm>
          <a:off x="0" y="3514921"/>
          <a:ext cx="5641974" cy="0"/>
        </a:xfrm>
        <a:prstGeom prst="line">
          <a:avLst/>
        </a:prstGeom>
        <a:solidFill>
          <a:schemeClr val="accent2">
            <a:hueOff val="-2140159"/>
            <a:satOff val="24589"/>
            <a:lumOff val="7516"/>
            <a:alphaOff val="0"/>
          </a:schemeClr>
        </a:solidFill>
        <a:ln w="15875" cap="flat" cmpd="sng" algn="ctr">
          <a:solidFill>
            <a:schemeClr val="accent2">
              <a:hueOff val="-2140159"/>
              <a:satOff val="24589"/>
              <a:lumOff val="75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F7E258-327D-4236-8A09-4A5D52AF0650}">
      <dsp:nvSpPr>
        <dsp:cNvPr id="0" name=""/>
        <dsp:cNvSpPr/>
      </dsp:nvSpPr>
      <dsp:spPr>
        <a:xfrm>
          <a:off x="0" y="3514921"/>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 Generic Programming.</a:t>
          </a:r>
        </a:p>
      </dsp:txBody>
      <dsp:txXfrm>
        <a:off x="0" y="3514921"/>
        <a:ext cx="5641974" cy="702864"/>
      </dsp:txXfrm>
    </dsp:sp>
    <dsp:sp modelId="{70D92EB9-0BBF-40B3-A37A-05B757433E30}">
      <dsp:nvSpPr>
        <dsp:cNvPr id="0" name=""/>
        <dsp:cNvSpPr/>
      </dsp:nvSpPr>
      <dsp:spPr>
        <a:xfrm>
          <a:off x="0" y="4217785"/>
          <a:ext cx="5641974" cy="0"/>
        </a:xfrm>
        <a:prstGeom prst="line">
          <a:avLst/>
        </a:prstGeom>
        <a:solidFill>
          <a:schemeClr val="accent2">
            <a:hueOff val="-2568191"/>
            <a:satOff val="29507"/>
            <a:lumOff val="9019"/>
            <a:alphaOff val="0"/>
          </a:schemeClr>
        </a:solidFill>
        <a:ln w="15875" cap="flat" cmpd="sng" algn="ctr">
          <a:solidFill>
            <a:schemeClr val="accent2">
              <a:hueOff val="-2568191"/>
              <a:satOff val="29507"/>
              <a:lumOff val="90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983C0-6EEC-44C8-9A1D-6B3302E91115}">
      <dsp:nvSpPr>
        <dsp:cNvPr id="0" name=""/>
        <dsp:cNvSpPr/>
      </dsp:nvSpPr>
      <dsp:spPr>
        <a:xfrm>
          <a:off x="0" y="4217785"/>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 Exception Handling.</a:t>
          </a:r>
        </a:p>
      </dsp:txBody>
      <dsp:txXfrm>
        <a:off x="0" y="4217785"/>
        <a:ext cx="5641974" cy="702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2D76A-D0DC-4DE4-85C3-B6B35A592B7C}">
      <dsp:nvSpPr>
        <dsp:cNvPr id="0" name=""/>
        <dsp:cNvSpPr/>
      </dsp:nvSpPr>
      <dsp:spPr>
        <a:xfrm>
          <a:off x="0" y="3143"/>
          <a:ext cx="9720072" cy="6695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82879-5B91-49A2-B029-8DFA515BB3F1}">
      <dsp:nvSpPr>
        <dsp:cNvPr id="0" name=""/>
        <dsp:cNvSpPr/>
      </dsp:nvSpPr>
      <dsp:spPr>
        <a:xfrm>
          <a:off x="202527" y="153783"/>
          <a:ext cx="368231" cy="368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CE32C9-86A3-43AF-BD43-AAA699D0516B}">
      <dsp:nvSpPr>
        <dsp:cNvPr id="0" name=""/>
        <dsp:cNvSpPr/>
      </dsp:nvSpPr>
      <dsp:spPr>
        <a:xfrm>
          <a:off x="773286" y="3143"/>
          <a:ext cx="8946786" cy="66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57" tIns="70857" rIns="70857" bIns="70857" numCol="1" spcCol="1270" anchor="ctr" anchorCtr="0">
          <a:noAutofit/>
        </a:bodyPr>
        <a:lstStyle/>
        <a:p>
          <a:pPr marL="0" lvl="0" indent="0" algn="l" defTabSz="844550">
            <a:lnSpc>
              <a:spcPct val="100000"/>
            </a:lnSpc>
            <a:spcBef>
              <a:spcPct val="0"/>
            </a:spcBef>
            <a:spcAft>
              <a:spcPct val="35000"/>
            </a:spcAft>
            <a:buNone/>
          </a:pPr>
          <a:r>
            <a:rPr lang="en-US" sz="1900" kern="1200"/>
            <a:t>Text Book:</a:t>
          </a:r>
        </a:p>
      </dsp:txBody>
      <dsp:txXfrm>
        <a:off x="773286" y="3143"/>
        <a:ext cx="8946786" cy="669512"/>
      </dsp:txXfrm>
    </dsp:sp>
    <dsp:sp modelId="{5EEA4C84-1E42-497A-9200-2C3D65ECFDD9}">
      <dsp:nvSpPr>
        <dsp:cNvPr id="0" name=""/>
        <dsp:cNvSpPr/>
      </dsp:nvSpPr>
      <dsp:spPr>
        <a:xfrm>
          <a:off x="0" y="840033"/>
          <a:ext cx="9720072" cy="6695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4C77D-E594-4C73-B263-7BD98FB258BB}">
      <dsp:nvSpPr>
        <dsp:cNvPr id="0" name=""/>
        <dsp:cNvSpPr/>
      </dsp:nvSpPr>
      <dsp:spPr>
        <a:xfrm>
          <a:off x="202527" y="990673"/>
          <a:ext cx="368231" cy="368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226A7-9834-48D7-8333-9CF9067F0F8C}">
      <dsp:nvSpPr>
        <dsp:cNvPr id="0" name=""/>
        <dsp:cNvSpPr/>
      </dsp:nvSpPr>
      <dsp:spPr>
        <a:xfrm>
          <a:off x="773286" y="840033"/>
          <a:ext cx="8946786" cy="66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57" tIns="70857" rIns="70857" bIns="70857" numCol="1" spcCol="1270" anchor="ctr" anchorCtr="0">
          <a:noAutofit/>
        </a:bodyPr>
        <a:lstStyle/>
        <a:p>
          <a:pPr marL="0" lvl="0" indent="0" algn="l" defTabSz="844550">
            <a:lnSpc>
              <a:spcPct val="100000"/>
            </a:lnSpc>
            <a:spcBef>
              <a:spcPct val="0"/>
            </a:spcBef>
            <a:spcAft>
              <a:spcPct val="35000"/>
            </a:spcAft>
            <a:buNone/>
          </a:pPr>
          <a:r>
            <a:rPr lang="en-US" sz="1900" kern="1200"/>
            <a:t>1- C++ How to program By Deitel &amp; Deitel.</a:t>
          </a:r>
        </a:p>
      </dsp:txBody>
      <dsp:txXfrm>
        <a:off x="773286" y="840033"/>
        <a:ext cx="8946786" cy="669512"/>
      </dsp:txXfrm>
    </dsp:sp>
    <dsp:sp modelId="{DC64F29E-28DB-4D0B-9537-534089598502}">
      <dsp:nvSpPr>
        <dsp:cNvPr id="0" name=""/>
        <dsp:cNvSpPr/>
      </dsp:nvSpPr>
      <dsp:spPr>
        <a:xfrm>
          <a:off x="0" y="1676923"/>
          <a:ext cx="9720072" cy="6695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FFEC4C-DD86-404E-962B-7D08F34D3ACA}">
      <dsp:nvSpPr>
        <dsp:cNvPr id="0" name=""/>
        <dsp:cNvSpPr/>
      </dsp:nvSpPr>
      <dsp:spPr>
        <a:xfrm>
          <a:off x="202527" y="1827564"/>
          <a:ext cx="368231" cy="3682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A8750-FD8A-4A99-8121-50230ED0412A}">
      <dsp:nvSpPr>
        <dsp:cNvPr id="0" name=""/>
        <dsp:cNvSpPr/>
      </dsp:nvSpPr>
      <dsp:spPr>
        <a:xfrm>
          <a:off x="773286" y="1676923"/>
          <a:ext cx="8946786" cy="66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57" tIns="70857" rIns="70857" bIns="70857" numCol="1" spcCol="1270" anchor="ctr" anchorCtr="0">
          <a:noAutofit/>
        </a:bodyPr>
        <a:lstStyle/>
        <a:p>
          <a:pPr marL="0" lvl="0" indent="0" algn="l" defTabSz="844550">
            <a:lnSpc>
              <a:spcPct val="100000"/>
            </a:lnSpc>
            <a:spcBef>
              <a:spcPct val="0"/>
            </a:spcBef>
            <a:spcAft>
              <a:spcPct val="35000"/>
            </a:spcAft>
            <a:buNone/>
          </a:pPr>
          <a:r>
            <a:rPr lang="en-US" sz="1900" kern="1200"/>
            <a:t>Reference Books:</a:t>
          </a:r>
        </a:p>
      </dsp:txBody>
      <dsp:txXfrm>
        <a:off x="773286" y="1676923"/>
        <a:ext cx="8946786" cy="669512"/>
      </dsp:txXfrm>
    </dsp:sp>
    <dsp:sp modelId="{35204569-71D2-4035-A4C9-585A97DFDC04}">
      <dsp:nvSpPr>
        <dsp:cNvPr id="0" name=""/>
        <dsp:cNvSpPr/>
      </dsp:nvSpPr>
      <dsp:spPr>
        <a:xfrm>
          <a:off x="0" y="2513814"/>
          <a:ext cx="9720072" cy="6695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745A2-1A69-44AD-8E8F-C0FFB3458D90}">
      <dsp:nvSpPr>
        <dsp:cNvPr id="0" name=""/>
        <dsp:cNvSpPr/>
      </dsp:nvSpPr>
      <dsp:spPr>
        <a:xfrm>
          <a:off x="202527" y="2664454"/>
          <a:ext cx="368231" cy="3682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691B6A-CF30-4E62-99C5-663CBF79EE52}">
      <dsp:nvSpPr>
        <dsp:cNvPr id="0" name=""/>
        <dsp:cNvSpPr/>
      </dsp:nvSpPr>
      <dsp:spPr>
        <a:xfrm>
          <a:off x="773286" y="2513814"/>
          <a:ext cx="8946786" cy="66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57" tIns="70857" rIns="70857" bIns="70857" numCol="1" spcCol="1270" anchor="ctr" anchorCtr="0">
          <a:noAutofit/>
        </a:bodyPr>
        <a:lstStyle/>
        <a:p>
          <a:pPr marL="0" lvl="0" indent="0" algn="l" defTabSz="844550">
            <a:lnSpc>
              <a:spcPct val="100000"/>
            </a:lnSpc>
            <a:spcBef>
              <a:spcPct val="0"/>
            </a:spcBef>
            <a:spcAft>
              <a:spcPct val="35000"/>
            </a:spcAft>
            <a:buNone/>
          </a:pPr>
          <a:r>
            <a:rPr lang="en-US" sz="1900" kern="1200"/>
            <a:t>1- The C++ Programming Language By Bjarne Stroustrup.</a:t>
          </a:r>
        </a:p>
      </dsp:txBody>
      <dsp:txXfrm>
        <a:off x="773286" y="2513814"/>
        <a:ext cx="8946786" cy="669512"/>
      </dsp:txXfrm>
    </dsp:sp>
    <dsp:sp modelId="{C6B6285E-F24F-4AB7-8D87-DD1F4634D59B}">
      <dsp:nvSpPr>
        <dsp:cNvPr id="0" name=""/>
        <dsp:cNvSpPr/>
      </dsp:nvSpPr>
      <dsp:spPr>
        <a:xfrm>
          <a:off x="0" y="3350704"/>
          <a:ext cx="9720072" cy="6695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052FD-B803-4A5F-93E6-C0BB2971F08B}">
      <dsp:nvSpPr>
        <dsp:cNvPr id="0" name=""/>
        <dsp:cNvSpPr/>
      </dsp:nvSpPr>
      <dsp:spPr>
        <a:xfrm>
          <a:off x="202527" y="3501344"/>
          <a:ext cx="368231" cy="3682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EB1216-3FD7-4DA1-BAF1-57A3A0A81D6C}">
      <dsp:nvSpPr>
        <dsp:cNvPr id="0" name=""/>
        <dsp:cNvSpPr/>
      </dsp:nvSpPr>
      <dsp:spPr>
        <a:xfrm>
          <a:off x="773286" y="3350704"/>
          <a:ext cx="8946786" cy="66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57" tIns="70857" rIns="70857" bIns="70857" numCol="1" spcCol="1270" anchor="ctr" anchorCtr="0">
          <a:noAutofit/>
        </a:bodyPr>
        <a:lstStyle/>
        <a:p>
          <a:pPr marL="0" lvl="0" indent="0" algn="l" defTabSz="844550">
            <a:lnSpc>
              <a:spcPct val="100000"/>
            </a:lnSpc>
            <a:spcBef>
              <a:spcPct val="0"/>
            </a:spcBef>
            <a:spcAft>
              <a:spcPct val="35000"/>
            </a:spcAft>
            <a:buNone/>
          </a:pPr>
          <a:r>
            <a:rPr lang="en-US" sz="1900" kern="1200"/>
            <a:t>2- Object Oriented Software Engineering By Jacobson.</a:t>
          </a:r>
        </a:p>
      </dsp:txBody>
      <dsp:txXfrm>
        <a:off x="773286" y="3350704"/>
        <a:ext cx="8946786" cy="6695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8A884-56FC-45C6-901A-80B2EDBB3F62}">
      <dsp:nvSpPr>
        <dsp:cNvPr id="0" name=""/>
        <dsp:cNvSpPr/>
      </dsp:nvSpPr>
      <dsp:spPr>
        <a:xfrm>
          <a:off x="1186" y="469226"/>
          <a:ext cx="4164809" cy="26446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9CF4C-FAAD-4472-830F-908DF7F4053B}">
      <dsp:nvSpPr>
        <dsp:cNvPr id="0" name=""/>
        <dsp:cNvSpPr/>
      </dsp:nvSpPr>
      <dsp:spPr>
        <a:xfrm>
          <a:off x="463943" y="908844"/>
          <a:ext cx="4164809" cy="26446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 Introduction to  the Generation of Languages</a:t>
          </a:r>
        </a:p>
      </dsp:txBody>
      <dsp:txXfrm>
        <a:off x="541402" y="986303"/>
        <a:ext cx="4009891" cy="2489736"/>
      </dsp:txXfrm>
    </dsp:sp>
    <dsp:sp modelId="{23D788A7-2718-4F93-9F1C-C0617306A378}">
      <dsp:nvSpPr>
        <dsp:cNvPr id="0" name=""/>
        <dsp:cNvSpPr/>
      </dsp:nvSpPr>
      <dsp:spPr>
        <a:xfrm>
          <a:off x="5091509" y="469226"/>
          <a:ext cx="4164809" cy="26446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8153CC-3D45-453F-969B-D75B1710821F}">
      <dsp:nvSpPr>
        <dsp:cNvPr id="0" name=""/>
        <dsp:cNvSpPr/>
      </dsp:nvSpPr>
      <dsp:spPr>
        <a:xfrm>
          <a:off x="5554265" y="908844"/>
          <a:ext cx="4164809" cy="26446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 Introduction to Programming Paradigms</a:t>
          </a:r>
        </a:p>
      </dsp:txBody>
      <dsp:txXfrm>
        <a:off x="5631724" y="986303"/>
        <a:ext cx="4009891" cy="24897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78405-2951-470C-8A14-D9601A9E8005}">
      <dsp:nvSpPr>
        <dsp:cNvPr id="0" name=""/>
        <dsp:cNvSpPr/>
      </dsp:nvSpPr>
      <dsp:spPr>
        <a:xfrm>
          <a:off x="0" y="600"/>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4AB6B-DB0E-4584-944D-5992ACB93B0B}">
      <dsp:nvSpPr>
        <dsp:cNvPr id="0" name=""/>
        <dsp:cNvSpPr/>
      </dsp:nvSpPr>
      <dsp:spPr>
        <a:xfrm>
          <a:off x="0" y="60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First Generation Languages</a:t>
          </a:r>
        </a:p>
      </dsp:txBody>
      <dsp:txXfrm>
        <a:off x="0" y="600"/>
        <a:ext cx="5641974" cy="984009"/>
      </dsp:txXfrm>
    </dsp:sp>
    <dsp:sp modelId="{19CF618E-AE03-4E9F-B837-74EA44082B96}">
      <dsp:nvSpPr>
        <dsp:cNvPr id="0" name=""/>
        <dsp:cNvSpPr/>
      </dsp:nvSpPr>
      <dsp:spPr>
        <a:xfrm>
          <a:off x="0" y="984610"/>
          <a:ext cx="5641974" cy="0"/>
        </a:xfrm>
        <a:prstGeom prst="line">
          <a:avLst/>
        </a:prstGeom>
        <a:solidFill>
          <a:schemeClr val="accent2">
            <a:hueOff val="-642048"/>
            <a:satOff val="7377"/>
            <a:lumOff val="2255"/>
            <a:alphaOff val="0"/>
          </a:schemeClr>
        </a:solidFill>
        <a:ln w="15875" cap="flat" cmpd="sng" algn="ctr">
          <a:solidFill>
            <a:schemeClr val="accent2">
              <a:hueOff val="-642048"/>
              <a:satOff val="7377"/>
              <a:lumOff val="2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8E5EEF-7390-4AE0-A5B1-816C4E38677B}">
      <dsp:nvSpPr>
        <dsp:cNvPr id="0" name=""/>
        <dsp:cNvSpPr/>
      </dsp:nvSpPr>
      <dsp:spPr>
        <a:xfrm>
          <a:off x="0" y="98461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Second Generation Languages</a:t>
          </a:r>
        </a:p>
      </dsp:txBody>
      <dsp:txXfrm>
        <a:off x="0" y="984610"/>
        <a:ext cx="5641974" cy="984009"/>
      </dsp:txXfrm>
    </dsp:sp>
    <dsp:sp modelId="{507FB21D-B797-45C7-B6D9-B9284482DEAE}">
      <dsp:nvSpPr>
        <dsp:cNvPr id="0" name=""/>
        <dsp:cNvSpPr/>
      </dsp:nvSpPr>
      <dsp:spPr>
        <a:xfrm>
          <a:off x="0" y="1968620"/>
          <a:ext cx="5641974" cy="0"/>
        </a:xfrm>
        <a:prstGeom prst="line">
          <a:avLst/>
        </a:prstGeom>
        <a:solidFill>
          <a:schemeClr val="accent2">
            <a:hueOff val="-1284095"/>
            <a:satOff val="14753"/>
            <a:lumOff val="4510"/>
            <a:alphaOff val="0"/>
          </a:schemeClr>
        </a:solidFill>
        <a:ln w="15875" cap="flat" cmpd="sng" algn="ctr">
          <a:solidFill>
            <a:schemeClr val="accent2">
              <a:hueOff val="-1284095"/>
              <a:satOff val="14753"/>
              <a:lumOff val="451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0B08C-D155-4490-A1DE-B3003D265DF1}">
      <dsp:nvSpPr>
        <dsp:cNvPr id="0" name=""/>
        <dsp:cNvSpPr/>
      </dsp:nvSpPr>
      <dsp:spPr>
        <a:xfrm>
          <a:off x="0" y="196862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Third Generation Languages</a:t>
          </a:r>
        </a:p>
      </dsp:txBody>
      <dsp:txXfrm>
        <a:off x="0" y="1968620"/>
        <a:ext cx="5641974" cy="984009"/>
      </dsp:txXfrm>
    </dsp:sp>
    <dsp:sp modelId="{56243321-0816-4385-BE23-F2CA5B766807}">
      <dsp:nvSpPr>
        <dsp:cNvPr id="0" name=""/>
        <dsp:cNvSpPr/>
      </dsp:nvSpPr>
      <dsp:spPr>
        <a:xfrm>
          <a:off x="0" y="2952629"/>
          <a:ext cx="5641974" cy="0"/>
        </a:xfrm>
        <a:prstGeom prst="line">
          <a:avLst/>
        </a:prstGeom>
        <a:solidFill>
          <a:schemeClr val="accent2">
            <a:hueOff val="-1926143"/>
            <a:satOff val="22130"/>
            <a:lumOff val="6764"/>
            <a:alphaOff val="0"/>
          </a:schemeClr>
        </a:solidFill>
        <a:ln w="15875" cap="flat" cmpd="sng" algn="ctr">
          <a:solidFill>
            <a:schemeClr val="accent2">
              <a:hueOff val="-1926143"/>
              <a:satOff val="22130"/>
              <a:lumOff val="67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43F60-AE4A-4E68-B418-E6CFE7B88391}">
      <dsp:nvSpPr>
        <dsp:cNvPr id="0" name=""/>
        <dsp:cNvSpPr/>
      </dsp:nvSpPr>
      <dsp:spPr>
        <a:xfrm>
          <a:off x="0" y="2952629"/>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Fourth Generation Languages</a:t>
          </a:r>
        </a:p>
      </dsp:txBody>
      <dsp:txXfrm>
        <a:off x="0" y="2952629"/>
        <a:ext cx="5641974" cy="984009"/>
      </dsp:txXfrm>
    </dsp:sp>
    <dsp:sp modelId="{C3B7F10E-4E13-4394-9263-63A3B1F0163A}">
      <dsp:nvSpPr>
        <dsp:cNvPr id="0" name=""/>
        <dsp:cNvSpPr/>
      </dsp:nvSpPr>
      <dsp:spPr>
        <a:xfrm>
          <a:off x="0" y="3936639"/>
          <a:ext cx="5641974" cy="0"/>
        </a:xfrm>
        <a:prstGeom prst="line">
          <a:avLst/>
        </a:prstGeom>
        <a:solidFill>
          <a:schemeClr val="accent2">
            <a:hueOff val="-2568191"/>
            <a:satOff val="29507"/>
            <a:lumOff val="9019"/>
            <a:alphaOff val="0"/>
          </a:schemeClr>
        </a:solidFill>
        <a:ln w="15875" cap="flat" cmpd="sng" algn="ctr">
          <a:solidFill>
            <a:schemeClr val="accent2">
              <a:hueOff val="-2568191"/>
              <a:satOff val="29507"/>
              <a:lumOff val="90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4D3D2A-0A74-434C-93D6-A6C0726ABCDE}">
      <dsp:nvSpPr>
        <dsp:cNvPr id="0" name=""/>
        <dsp:cNvSpPr/>
      </dsp:nvSpPr>
      <dsp:spPr>
        <a:xfrm>
          <a:off x="0" y="3936639"/>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Fifth Generation Languages</a:t>
          </a:r>
        </a:p>
      </dsp:txBody>
      <dsp:txXfrm>
        <a:off x="0" y="3936639"/>
        <a:ext cx="5641974" cy="9840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4F47A-0AFC-4B4E-B6E8-F0DD14CC3CE6}">
      <dsp:nvSpPr>
        <dsp:cNvPr id="0" name=""/>
        <dsp:cNvSpPr/>
      </dsp:nvSpPr>
      <dsp:spPr>
        <a:xfrm>
          <a:off x="0" y="2427927"/>
          <a:ext cx="9720262" cy="159298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Common third generation languages</a:t>
          </a:r>
        </a:p>
      </dsp:txBody>
      <dsp:txXfrm>
        <a:off x="0" y="2427927"/>
        <a:ext cx="9720262" cy="860211"/>
      </dsp:txXfrm>
    </dsp:sp>
    <dsp:sp modelId="{59C1E61B-B42B-4D25-AD81-1F2AED51D3B5}">
      <dsp:nvSpPr>
        <dsp:cNvPr id="0" name=""/>
        <dsp:cNvSpPr/>
      </dsp:nvSpPr>
      <dsp:spPr>
        <a:xfrm>
          <a:off x="0" y="3256279"/>
          <a:ext cx="2430065" cy="732772"/>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en-US" sz="3300" kern="1200"/>
            <a:t>FORTRAN</a:t>
          </a:r>
        </a:p>
      </dsp:txBody>
      <dsp:txXfrm>
        <a:off x="0" y="3256279"/>
        <a:ext cx="2430065" cy="732772"/>
      </dsp:txXfrm>
    </dsp:sp>
    <dsp:sp modelId="{890CD46D-D65B-43A8-8F52-E5F09D27C91D}">
      <dsp:nvSpPr>
        <dsp:cNvPr id="0" name=""/>
        <dsp:cNvSpPr/>
      </dsp:nvSpPr>
      <dsp:spPr>
        <a:xfrm>
          <a:off x="2430065" y="3256279"/>
          <a:ext cx="2430065" cy="732772"/>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en-US" sz="3300" kern="1200"/>
            <a:t>COBOL</a:t>
          </a:r>
        </a:p>
      </dsp:txBody>
      <dsp:txXfrm>
        <a:off x="2430065" y="3256279"/>
        <a:ext cx="2430065" cy="732772"/>
      </dsp:txXfrm>
    </dsp:sp>
    <dsp:sp modelId="{2DBD2564-436D-41C2-8AC5-F446F3B32560}">
      <dsp:nvSpPr>
        <dsp:cNvPr id="0" name=""/>
        <dsp:cNvSpPr/>
      </dsp:nvSpPr>
      <dsp:spPr>
        <a:xfrm>
          <a:off x="4860131" y="3256279"/>
          <a:ext cx="2430065" cy="732772"/>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en-US" sz="3300" kern="1200"/>
            <a:t>C and C++</a:t>
          </a:r>
        </a:p>
      </dsp:txBody>
      <dsp:txXfrm>
        <a:off x="4860131" y="3256279"/>
        <a:ext cx="2430065" cy="732772"/>
      </dsp:txXfrm>
    </dsp:sp>
    <dsp:sp modelId="{E9541253-E429-4EEB-9A68-8557412E9D73}">
      <dsp:nvSpPr>
        <dsp:cNvPr id="0" name=""/>
        <dsp:cNvSpPr/>
      </dsp:nvSpPr>
      <dsp:spPr>
        <a:xfrm>
          <a:off x="7290196" y="3256279"/>
          <a:ext cx="2430065" cy="732772"/>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en-US" sz="3300" kern="1200"/>
            <a:t>Visual Basic</a:t>
          </a:r>
        </a:p>
      </dsp:txBody>
      <dsp:txXfrm>
        <a:off x="7290196" y="3256279"/>
        <a:ext cx="2430065" cy="732772"/>
      </dsp:txXfrm>
    </dsp:sp>
    <dsp:sp modelId="{AAD7E62C-C3B8-4866-914B-415A079F814A}">
      <dsp:nvSpPr>
        <dsp:cNvPr id="0" name=""/>
        <dsp:cNvSpPr/>
      </dsp:nvSpPr>
      <dsp:spPr>
        <a:xfrm rot="10800000">
          <a:off x="0" y="1813"/>
          <a:ext cx="9720262" cy="2450008"/>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Alternative to compilation is interpretation which is accomplished by a system program called an interpreter.</a:t>
          </a:r>
        </a:p>
      </dsp:txBody>
      <dsp:txXfrm rot="10800000">
        <a:off x="0" y="1813"/>
        <a:ext cx="9720262" cy="15919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4B83C-D4BA-44B9-BED3-E8EB252D009C}">
      <dsp:nvSpPr>
        <dsp:cNvPr id="0" name=""/>
        <dsp:cNvSpPr/>
      </dsp:nvSpPr>
      <dsp:spPr>
        <a:xfrm>
          <a:off x="0" y="1669"/>
          <a:ext cx="9720262" cy="8461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2706C-1EB7-4884-8D89-67A9537DB49F}">
      <dsp:nvSpPr>
        <dsp:cNvPr id="0" name=""/>
        <dsp:cNvSpPr/>
      </dsp:nvSpPr>
      <dsp:spPr>
        <a:xfrm>
          <a:off x="255971" y="192061"/>
          <a:ext cx="465402" cy="465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3E27E0-B65F-4E97-AC45-3D5CF3292B09}">
      <dsp:nvSpPr>
        <dsp:cNvPr id="0" name=""/>
        <dsp:cNvSpPr/>
      </dsp:nvSpPr>
      <dsp:spPr>
        <a:xfrm>
          <a:off x="977345" y="1669"/>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755650">
            <a:lnSpc>
              <a:spcPct val="90000"/>
            </a:lnSpc>
            <a:spcBef>
              <a:spcPct val="0"/>
            </a:spcBef>
            <a:spcAft>
              <a:spcPct val="35000"/>
            </a:spcAft>
            <a:buNone/>
          </a:pPr>
          <a:r>
            <a:rPr lang="en-US" sz="1700" b="0" i="0" kern="1200"/>
            <a:t>The term </a:t>
          </a:r>
          <a:r>
            <a:rPr lang="en-US" sz="1700" b="1" i="0" kern="1200"/>
            <a:t> paradigm</a:t>
          </a:r>
          <a:r>
            <a:rPr lang="en-US" sz="1700" b="0" i="0" kern="1200"/>
            <a:t> = method to solve a problem</a:t>
          </a:r>
          <a:endParaRPr lang="en-US" sz="1700" kern="1200"/>
        </a:p>
      </dsp:txBody>
      <dsp:txXfrm>
        <a:off x="977345" y="1669"/>
        <a:ext cx="8742916" cy="846186"/>
      </dsp:txXfrm>
    </dsp:sp>
    <dsp:sp modelId="{1BF89BF5-F2EC-4CD5-8FCA-6CD7D02E4A5C}">
      <dsp:nvSpPr>
        <dsp:cNvPr id="0" name=""/>
        <dsp:cNvSpPr/>
      </dsp:nvSpPr>
      <dsp:spPr>
        <a:xfrm>
          <a:off x="0" y="1059402"/>
          <a:ext cx="9720262" cy="8461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08906-4B4C-4677-9FA4-AEBFF60F996C}">
      <dsp:nvSpPr>
        <dsp:cNvPr id="0" name=""/>
        <dsp:cNvSpPr/>
      </dsp:nvSpPr>
      <dsp:spPr>
        <a:xfrm>
          <a:off x="255971" y="1249794"/>
          <a:ext cx="465402" cy="465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482E82-B656-460C-8560-0FEAC4A10B46}">
      <dsp:nvSpPr>
        <dsp:cNvPr id="0" name=""/>
        <dsp:cNvSpPr/>
      </dsp:nvSpPr>
      <dsp:spPr>
        <a:xfrm>
          <a:off x="977345" y="1059402"/>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755650">
            <a:lnSpc>
              <a:spcPct val="90000"/>
            </a:lnSpc>
            <a:spcBef>
              <a:spcPct val="0"/>
            </a:spcBef>
            <a:spcAft>
              <a:spcPct val="35000"/>
            </a:spcAft>
            <a:buNone/>
          </a:pPr>
          <a:r>
            <a:rPr lang="en-US" sz="1700" b="0" i="0" kern="1200"/>
            <a:t>The term </a:t>
          </a:r>
          <a:r>
            <a:rPr lang="en-US" sz="1700" b="1" i="0" kern="1200"/>
            <a:t>programming paradigm</a:t>
          </a:r>
          <a:r>
            <a:rPr lang="en-US" sz="1700" b="0" i="0" kern="1200"/>
            <a:t> is used to specify an overall approach to writing program code</a:t>
          </a:r>
          <a:endParaRPr lang="en-US" sz="1700" kern="1200"/>
        </a:p>
      </dsp:txBody>
      <dsp:txXfrm>
        <a:off x="977345" y="1059402"/>
        <a:ext cx="8742916" cy="846186"/>
      </dsp:txXfrm>
    </dsp:sp>
    <dsp:sp modelId="{3D4D19F9-0B7B-4424-B774-8A373849886A}">
      <dsp:nvSpPr>
        <dsp:cNvPr id="0" name=""/>
        <dsp:cNvSpPr/>
      </dsp:nvSpPr>
      <dsp:spPr>
        <a:xfrm>
          <a:off x="0" y="2117135"/>
          <a:ext cx="9720262" cy="8461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4DAA5-B948-4E29-9E45-8406A0F04BB1}">
      <dsp:nvSpPr>
        <dsp:cNvPr id="0" name=""/>
        <dsp:cNvSpPr/>
      </dsp:nvSpPr>
      <dsp:spPr>
        <a:xfrm>
          <a:off x="255971" y="2307527"/>
          <a:ext cx="465402" cy="465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D5F870-57B2-4F37-BB3A-07BBE9B8FEFE}">
      <dsp:nvSpPr>
        <dsp:cNvPr id="0" name=""/>
        <dsp:cNvSpPr/>
      </dsp:nvSpPr>
      <dsp:spPr>
        <a:xfrm>
          <a:off x="977345" y="2117135"/>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755650">
            <a:lnSpc>
              <a:spcPct val="90000"/>
            </a:lnSpc>
            <a:spcBef>
              <a:spcPct val="0"/>
            </a:spcBef>
            <a:spcAft>
              <a:spcPct val="35000"/>
            </a:spcAft>
            <a:buNone/>
          </a:pPr>
          <a:r>
            <a:rPr lang="en-US" sz="1700" b="0" i="0" kern="1200"/>
            <a:t>Many programming languages support multiple paradigms. Python, which is a popular general-purpose programming language, allows you to code using procedural, object-oriented.</a:t>
          </a:r>
          <a:endParaRPr lang="en-US" sz="1700" kern="1200"/>
        </a:p>
      </dsp:txBody>
      <dsp:txXfrm>
        <a:off x="977345" y="2117135"/>
        <a:ext cx="8742916" cy="846186"/>
      </dsp:txXfrm>
    </dsp:sp>
    <dsp:sp modelId="{A9340FC2-A6C1-43BD-9F28-C57211FD9475}">
      <dsp:nvSpPr>
        <dsp:cNvPr id="0" name=""/>
        <dsp:cNvSpPr/>
      </dsp:nvSpPr>
      <dsp:spPr>
        <a:xfrm>
          <a:off x="0" y="3174868"/>
          <a:ext cx="9720262" cy="8461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E10AD-BA3D-440B-8C69-61976E4B8B61}">
      <dsp:nvSpPr>
        <dsp:cNvPr id="0" name=""/>
        <dsp:cNvSpPr/>
      </dsp:nvSpPr>
      <dsp:spPr>
        <a:xfrm>
          <a:off x="255971" y="3365260"/>
          <a:ext cx="465402" cy="465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3D4D42-E15F-496C-BF0B-FDEE1CC63A82}">
      <dsp:nvSpPr>
        <dsp:cNvPr id="0" name=""/>
        <dsp:cNvSpPr/>
      </dsp:nvSpPr>
      <dsp:spPr>
        <a:xfrm>
          <a:off x="977345" y="3174868"/>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755650">
            <a:lnSpc>
              <a:spcPct val="90000"/>
            </a:lnSpc>
            <a:spcBef>
              <a:spcPct val="0"/>
            </a:spcBef>
            <a:spcAft>
              <a:spcPct val="35000"/>
            </a:spcAft>
            <a:buNone/>
          </a:pPr>
          <a:r>
            <a:rPr lang="en-US" sz="1700" b="0" i="0" kern="1200"/>
            <a:t>In the early days of computer programming, most programs comprised a single procedure with many lines of code.</a:t>
          </a:r>
          <a:endParaRPr lang="en-US" sz="1700" kern="1200"/>
        </a:p>
      </dsp:txBody>
      <dsp:txXfrm>
        <a:off x="977345" y="3174868"/>
        <a:ext cx="8742916" cy="8461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7E820-D5BF-40F7-9E8F-16112F1F179F}">
      <dsp:nvSpPr>
        <dsp:cNvPr id="0" name=""/>
        <dsp:cNvSpPr/>
      </dsp:nvSpPr>
      <dsp:spPr>
        <a:xfrm>
          <a:off x="0" y="482285"/>
          <a:ext cx="5734050" cy="120919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1- Sequential</a:t>
          </a:r>
        </a:p>
      </dsp:txBody>
      <dsp:txXfrm>
        <a:off x="59028" y="541313"/>
        <a:ext cx="5615994" cy="1091139"/>
      </dsp:txXfrm>
    </dsp:sp>
    <dsp:sp modelId="{D9650430-C106-4110-9F80-037F8E58957E}">
      <dsp:nvSpPr>
        <dsp:cNvPr id="0" name=""/>
        <dsp:cNvSpPr/>
      </dsp:nvSpPr>
      <dsp:spPr>
        <a:xfrm>
          <a:off x="0" y="1844121"/>
          <a:ext cx="5734050" cy="1209195"/>
        </a:xfrm>
        <a:prstGeom prst="roundRect">
          <a:avLst/>
        </a:prstGeom>
        <a:solidFill>
          <a:schemeClr val="accent5">
            <a:hueOff val="14692"/>
            <a:satOff val="-3552"/>
            <a:lumOff val="-6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2- Procedural</a:t>
          </a:r>
        </a:p>
      </dsp:txBody>
      <dsp:txXfrm>
        <a:off x="59028" y="1903149"/>
        <a:ext cx="5615994" cy="1091139"/>
      </dsp:txXfrm>
    </dsp:sp>
    <dsp:sp modelId="{8B61F6C3-D622-4DD0-9FD9-004A8D37BD92}">
      <dsp:nvSpPr>
        <dsp:cNvPr id="0" name=""/>
        <dsp:cNvSpPr/>
      </dsp:nvSpPr>
      <dsp:spPr>
        <a:xfrm>
          <a:off x="0" y="3205956"/>
          <a:ext cx="5734050" cy="1209195"/>
        </a:xfrm>
        <a:prstGeom prst="roundRect">
          <a:avLst/>
        </a:prstGeom>
        <a:solidFill>
          <a:schemeClr val="accent5">
            <a:hueOff val="29384"/>
            <a:satOff val="-7104"/>
            <a:lumOff val="-1255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3- Object Oriented</a:t>
          </a:r>
        </a:p>
      </dsp:txBody>
      <dsp:txXfrm>
        <a:off x="59028" y="3264984"/>
        <a:ext cx="5615994" cy="109113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AAE4F-35A8-4A4F-8B83-F5ECB5C8F1C3}"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32637-4B4A-4B04-89B6-1B314E15789D}" type="slidenum">
              <a:rPr lang="en-US" smtClean="0"/>
              <a:t>‹#›</a:t>
            </a:fld>
            <a:endParaRPr lang="en-US"/>
          </a:p>
        </p:txBody>
      </p:sp>
    </p:spTree>
    <p:extLst>
      <p:ext uri="{BB962C8B-B14F-4D97-AF65-F5344CB8AC3E}">
        <p14:creationId xmlns:p14="http://schemas.microsoft.com/office/powerpoint/2010/main" val="427806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32637-4B4A-4B04-89B6-1B314E15789D}" type="slidenum">
              <a:rPr lang="en-US" smtClean="0"/>
              <a:t>1</a:t>
            </a:fld>
            <a:endParaRPr lang="en-US" dirty="0"/>
          </a:p>
        </p:txBody>
      </p:sp>
    </p:spTree>
    <p:extLst>
      <p:ext uri="{BB962C8B-B14F-4D97-AF65-F5344CB8AC3E}">
        <p14:creationId xmlns:p14="http://schemas.microsoft.com/office/powerpoint/2010/main" val="279378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32637-4B4A-4B04-89B6-1B314E15789D}" type="slidenum">
              <a:rPr lang="en-US" smtClean="0"/>
              <a:t>19</a:t>
            </a:fld>
            <a:endParaRPr lang="en-US"/>
          </a:p>
        </p:txBody>
      </p:sp>
    </p:spTree>
    <p:extLst>
      <p:ext uri="{BB962C8B-B14F-4D97-AF65-F5344CB8AC3E}">
        <p14:creationId xmlns:p14="http://schemas.microsoft.com/office/powerpoint/2010/main" val="3652700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32637-4B4A-4B04-89B6-1B314E15789D}" type="slidenum">
              <a:rPr lang="en-US" smtClean="0"/>
              <a:t>20</a:t>
            </a:fld>
            <a:endParaRPr lang="en-US"/>
          </a:p>
        </p:txBody>
      </p:sp>
    </p:spTree>
    <p:extLst>
      <p:ext uri="{BB962C8B-B14F-4D97-AF65-F5344CB8AC3E}">
        <p14:creationId xmlns:p14="http://schemas.microsoft.com/office/powerpoint/2010/main" val="149594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332637-4B4A-4B04-89B6-1B314E15789D}" type="slidenum">
              <a:rPr lang="en-US" smtClean="0"/>
              <a:t>25</a:t>
            </a:fld>
            <a:endParaRPr lang="en-US"/>
          </a:p>
        </p:txBody>
      </p:sp>
    </p:spTree>
    <p:extLst>
      <p:ext uri="{BB962C8B-B14F-4D97-AF65-F5344CB8AC3E}">
        <p14:creationId xmlns:p14="http://schemas.microsoft.com/office/powerpoint/2010/main" val="367331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32637-4B4A-4B04-89B6-1B314E15789D}" type="slidenum">
              <a:rPr lang="en-US" smtClean="0"/>
              <a:t>28</a:t>
            </a:fld>
            <a:endParaRPr lang="en-US"/>
          </a:p>
        </p:txBody>
      </p:sp>
    </p:spTree>
    <p:extLst>
      <p:ext uri="{BB962C8B-B14F-4D97-AF65-F5344CB8AC3E}">
        <p14:creationId xmlns:p14="http://schemas.microsoft.com/office/powerpoint/2010/main" val="1473396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332637-4B4A-4B04-89B6-1B314E15789D}" type="slidenum">
              <a:rPr lang="en-US" smtClean="0"/>
              <a:t>29</a:t>
            </a:fld>
            <a:endParaRPr lang="en-US"/>
          </a:p>
        </p:txBody>
      </p:sp>
    </p:spTree>
    <p:extLst>
      <p:ext uri="{BB962C8B-B14F-4D97-AF65-F5344CB8AC3E}">
        <p14:creationId xmlns:p14="http://schemas.microsoft.com/office/powerpoint/2010/main" val="2219334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332637-4B4A-4B04-89B6-1B314E15789D}" type="slidenum">
              <a:rPr lang="en-US" smtClean="0"/>
              <a:t>10</a:t>
            </a:fld>
            <a:endParaRPr lang="en-US"/>
          </a:p>
        </p:txBody>
      </p:sp>
    </p:spTree>
    <p:extLst>
      <p:ext uri="{BB962C8B-B14F-4D97-AF65-F5344CB8AC3E}">
        <p14:creationId xmlns:p14="http://schemas.microsoft.com/office/powerpoint/2010/main" val="95729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332637-4B4A-4B04-89B6-1B314E15789D}" type="slidenum">
              <a:rPr lang="en-US" smtClean="0"/>
              <a:t>46</a:t>
            </a:fld>
            <a:endParaRPr lang="en-US"/>
          </a:p>
        </p:txBody>
      </p:sp>
    </p:spTree>
    <p:extLst>
      <p:ext uri="{BB962C8B-B14F-4D97-AF65-F5344CB8AC3E}">
        <p14:creationId xmlns:p14="http://schemas.microsoft.com/office/powerpoint/2010/main" val="259559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639029-8A8A-4512-B729-8E4D569F871D}" type="slidenum">
              <a:rPr lang="en-GB" sz="1200"/>
              <a:pPr/>
              <a:t>12</a:t>
            </a:fld>
            <a:endParaRPr lang="en-GB"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4400" y="4343400"/>
            <a:ext cx="5029200" cy="4114800"/>
          </a:xfrm>
          <a:noFill/>
        </p:spPr>
        <p:txBody>
          <a:bodyPr/>
          <a:lstStyle/>
          <a:p>
            <a:pPr eaLnBrk="1" hangingPunct="1"/>
            <a:endParaRPr lang="en-GB" dirty="0"/>
          </a:p>
        </p:txBody>
      </p:sp>
    </p:spTree>
    <p:extLst>
      <p:ext uri="{BB962C8B-B14F-4D97-AF65-F5344CB8AC3E}">
        <p14:creationId xmlns:p14="http://schemas.microsoft.com/office/powerpoint/2010/main" val="198448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2490AD-B155-4FC6-82B5-383074FC5849}" type="slidenum">
              <a:rPr lang="en-GB" sz="1200"/>
              <a:pPr/>
              <a:t>13</a:t>
            </a:fld>
            <a:endParaRPr lang="en-GB"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p:spPr>
        <p:txBody>
          <a:bodyPr/>
          <a:lstStyle/>
          <a:p>
            <a:pPr eaLnBrk="1" hangingPunct="1"/>
            <a:endParaRPr lang="en-GB" dirty="0"/>
          </a:p>
        </p:txBody>
      </p:sp>
    </p:spTree>
    <p:extLst>
      <p:ext uri="{BB962C8B-B14F-4D97-AF65-F5344CB8AC3E}">
        <p14:creationId xmlns:p14="http://schemas.microsoft.com/office/powerpoint/2010/main" val="226230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C75CE1-FA24-4CBD-B693-F37FC8C83E92}" type="slidenum">
              <a:rPr lang="en-GB" sz="1200"/>
              <a:pPr/>
              <a:t>14</a:t>
            </a:fld>
            <a:endParaRPr lang="en-GB"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p:spPr>
        <p:txBody>
          <a:bodyPr/>
          <a:lstStyle/>
          <a:p>
            <a:endParaRPr lang="en-GB" dirty="0"/>
          </a:p>
        </p:txBody>
      </p:sp>
    </p:spTree>
    <p:extLst>
      <p:ext uri="{BB962C8B-B14F-4D97-AF65-F5344CB8AC3E}">
        <p14:creationId xmlns:p14="http://schemas.microsoft.com/office/powerpoint/2010/main" val="196174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31F18E-F5AD-4A5C-A5F2-C410E6409BB8}" type="slidenum">
              <a:rPr lang="en-GB" sz="1200"/>
              <a:pPr/>
              <a:t>15</a:t>
            </a:fld>
            <a:endParaRPr lang="en-GB"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p:spPr>
        <p:txBody>
          <a:bodyPr/>
          <a:lstStyle/>
          <a:p>
            <a:endParaRPr lang="en-GB" dirty="0"/>
          </a:p>
        </p:txBody>
      </p:sp>
    </p:spTree>
    <p:extLst>
      <p:ext uri="{BB962C8B-B14F-4D97-AF65-F5344CB8AC3E}">
        <p14:creationId xmlns:p14="http://schemas.microsoft.com/office/powerpoint/2010/main" val="2982325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DBEB64-27BF-483E-8A7C-9FEA669D03D6}" type="slidenum">
              <a:rPr lang="en-GB" sz="1200"/>
              <a:pPr/>
              <a:t>16</a:t>
            </a:fld>
            <a:endParaRPr lang="en-GB"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p:spPr>
        <p:txBody>
          <a:bodyPr/>
          <a:lstStyle/>
          <a:p>
            <a:pPr eaLnBrk="1" hangingPunct="1"/>
            <a:endParaRPr lang="en-GB" sz="1600"/>
          </a:p>
        </p:txBody>
      </p:sp>
    </p:spTree>
    <p:extLst>
      <p:ext uri="{BB962C8B-B14F-4D97-AF65-F5344CB8AC3E}">
        <p14:creationId xmlns:p14="http://schemas.microsoft.com/office/powerpoint/2010/main" val="1594713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74E5FA-8074-4E3A-9E25-B5F3788E9E7B}" type="slidenum">
              <a:rPr lang="en-GB" sz="1200"/>
              <a:pPr/>
              <a:t>17</a:t>
            </a:fld>
            <a:endParaRPr lang="en-GB"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p:spPr>
        <p:txBody>
          <a:bodyPr/>
          <a:lstStyle/>
          <a:p>
            <a:pPr eaLnBrk="1" hangingPunct="1"/>
            <a:endParaRPr lang="en-GB" dirty="0"/>
          </a:p>
        </p:txBody>
      </p:sp>
    </p:spTree>
    <p:extLst>
      <p:ext uri="{BB962C8B-B14F-4D97-AF65-F5344CB8AC3E}">
        <p14:creationId xmlns:p14="http://schemas.microsoft.com/office/powerpoint/2010/main" val="200336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32637-4B4A-4B04-89B6-1B314E15789D}" type="slidenum">
              <a:rPr lang="en-US" smtClean="0"/>
              <a:t>18</a:t>
            </a:fld>
            <a:endParaRPr lang="en-US"/>
          </a:p>
        </p:txBody>
      </p:sp>
    </p:spTree>
    <p:extLst>
      <p:ext uri="{BB962C8B-B14F-4D97-AF65-F5344CB8AC3E}">
        <p14:creationId xmlns:p14="http://schemas.microsoft.com/office/powerpoint/2010/main" val="343478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p>
        </p:txBody>
      </p:sp>
      <p:sp>
        <p:nvSpPr>
          <p:cNvPr id="5" name="Footer Placeholder 4"/>
          <p:cNvSpPr>
            <a:spLocks noGrp="1"/>
          </p:cNvSpPr>
          <p:nvPr>
            <p:ph type="ftr" sz="quarter" idx="11"/>
          </p:nvPr>
        </p:nvSpPr>
        <p:spPr/>
        <p:txBody>
          <a:bodyPr/>
          <a:lstStyle/>
          <a:p>
            <a:r>
              <a:rPr lang="en-US"/>
              <a:t>National University- FAST (KHI Campus)</a:t>
            </a:r>
          </a:p>
        </p:txBody>
      </p:sp>
      <p:sp>
        <p:nvSpPr>
          <p:cNvPr id="6" name="Slide Number Placeholder 5"/>
          <p:cNvSpPr>
            <a:spLocks noGrp="1"/>
          </p:cNvSpPr>
          <p:nvPr>
            <p:ph type="sldNum" sz="quarter" idx="12"/>
          </p:nvPr>
        </p:nvSpPr>
        <p:spPr/>
        <p:txBody>
          <a:bodyPr/>
          <a:lstStyle/>
          <a:p>
            <a:fld id="{F7E2BB87-D71E-4CF9-82E5-0EC57876DD58}"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230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National University- FAST (KHI Campus)</a:t>
            </a:r>
          </a:p>
        </p:txBody>
      </p:sp>
      <p:sp>
        <p:nvSpPr>
          <p:cNvPr id="6" name="Slide Number Placeholder 5"/>
          <p:cNvSpPr>
            <a:spLocks noGrp="1"/>
          </p:cNvSpPr>
          <p:nvPr>
            <p:ph type="sldNum" sz="quarter" idx="12"/>
          </p:nvPr>
        </p:nvSpPr>
        <p:spPr/>
        <p:txBody>
          <a:bodyPr/>
          <a:lstStyle/>
          <a:p>
            <a:fld id="{F7E2BB87-D71E-4CF9-82E5-0EC57876DD58}" type="slidenum">
              <a:rPr lang="en-US" smtClean="0"/>
              <a:t>‹#›</a:t>
            </a:fld>
            <a:endParaRPr lang="en-US"/>
          </a:p>
        </p:txBody>
      </p:sp>
    </p:spTree>
    <p:extLst>
      <p:ext uri="{BB962C8B-B14F-4D97-AF65-F5344CB8AC3E}">
        <p14:creationId xmlns:p14="http://schemas.microsoft.com/office/powerpoint/2010/main" val="108275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National University- FAST (KHI Campus)</a:t>
            </a:r>
          </a:p>
        </p:txBody>
      </p:sp>
      <p:sp>
        <p:nvSpPr>
          <p:cNvPr id="6" name="Slide Number Placeholder 5"/>
          <p:cNvSpPr>
            <a:spLocks noGrp="1"/>
          </p:cNvSpPr>
          <p:nvPr>
            <p:ph type="sldNum" sz="quarter" idx="12"/>
          </p:nvPr>
        </p:nvSpPr>
        <p:spPr/>
        <p:txBody>
          <a:bodyPr/>
          <a:lstStyle/>
          <a:p>
            <a:fld id="{F7E2BB87-D71E-4CF9-82E5-0EC57876DD5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89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57"/>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7"/>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lvl1pPr lvl="0" algn="l" rtl="0">
              <a:lnSpc>
                <a:spcPct val="100000"/>
              </a:lnSpc>
              <a:spcBef>
                <a:spcPts val="0"/>
              </a:spcBef>
              <a:spcAft>
                <a:spcPts val="0"/>
              </a:spcAft>
              <a:buSzPts val="4000"/>
              <a:buNone/>
              <a:defRPr/>
            </a:lvl1pPr>
            <a:lvl2pPr lvl="1" algn="l" rtl="0">
              <a:lnSpc>
                <a:spcPct val="100000"/>
              </a:lnSpc>
              <a:spcBef>
                <a:spcPts val="0"/>
              </a:spcBef>
              <a:spcAft>
                <a:spcPts val="0"/>
              </a:spcAft>
              <a:buSzPts val="4000"/>
              <a:buNone/>
              <a:defRPr/>
            </a:lvl2pPr>
            <a:lvl3pPr lvl="2" algn="l" rtl="0">
              <a:lnSpc>
                <a:spcPct val="100000"/>
              </a:lnSpc>
              <a:spcBef>
                <a:spcPts val="0"/>
              </a:spcBef>
              <a:spcAft>
                <a:spcPts val="0"/>
              </a:spcAft>
              <a:buSzPts val="4000"/>
              <a:buNone/>
              <a:defRPr/>
            </a:lvl3pPr>
            <a:lvl4pPr lvl="3" algn="l" rtl="0">
              <a:lnSpc>
                <a:spcPct val="100000"/>
              </a:lnSpc>
              <a:spcBef>
                <a:spcPts val="0"/>
              </a:spcBef>
              <a:spcAft>
                <a:spcPts val="0"/>
              </a:spcAft>
              <a:buSzPts val="4000"/>
              <a:buNone/>
              <a:defRPr/>
            </a:lvl4pPr>
            <a:lvl5pPr lvl="4" algn="l" rtl="0">
              <a:lnSpc>
                <a:spcPct val="100000"/>
              </a:lnSpc>
              <a:spcBef>
                <a:spcPts val="0"/>
              </a:spcBef>
              <a:spcAft>
                <a:spcPts val="0"/>
              </a:spcAft>
              <a:buSzPts val="4000"/>
              <a:buNone/>
              <a:defRPr/>
            </a:lvl5pPr>
            <a:lvl6pPr lvl="5" algn="l" rtl="0">
              <a:lnSpc>
                <a:spcPct val="100000"/>
              </a:lnSpc>
              <a:spcBef>
                <a:spcPts val="0"/>
              </a:spcBef>
              <a:spcAft>
                <a:spcPts val="0"/>
              </a:spcAft>
              <a:buSzPts val="4000"/>
              <a:buNone/>
              <a:defRPr/>
            </a:lvl6pPr>
            <a:lvl7pPr lvl="6" algn="l" rtl="0">
              <a:lnSpc>
                <a:spcPct val="100000"/>
              </a:lnSpc>
              <a:spcBef>
                <a:spcPts val="0"/>
              </a:spcBef>
              <a:spcAft>
                <a:spcPts val="0"/>
              </a:spcAft>
              <a:buSzPts val="4000"/>
              <a:buNone/>
              <a:defRPr/>
            </a:lvl7pPr>
            <a:lvl8pPr lvl="7" algn="l" rtl="0">
              <a:lnSpc>
                <a:spcPct val="100000"/>
              </a:lnSpc>
              <a:spcBef>
                <a:spcPts val="0"/>
              </a:spcBef>
              <a:spcAft>
                <a:spcPts val="0"/>
              </a:spcAft>
              <a:buSzPts val="4000"/>
              <a:buNone/>
              <a:defRPr/>
            </a:lvl8pPr>
            <a:lvl9pPr lvl="8" algn="l" rtl="0">
              <a:lnSpc>
                <a:spcPct val="100000"/>
              </a:lnSpc>
              <a:spcBef>
                <a:spcPts val="0"/>
              </a:spcBef>
              <a:spcAft>
                <a:spcPts val="0"/>
              </a:spcAft>
              <a:buSzPts val="4000"/>
              <a:buNone/>
              <a:defRPr/>
            </a:lvl9pPr>
          </a:lstStyle>
          <a:p>
            <a:endParaRPr/>
          </a:p>
        </p:txBody>
      </p:sp>
      <p:sp>
        <p:nvSpPr>
          <p:cNvPr id="22" name="Google Shape;22;p57"/>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lvl1pPr marL="457200" lvl="0" indent="-381000" algn="l" rtl="0">
              <a:lnSpc>
                <a:spcPct val="115000"/>
              </a:lnSpc>
              <a:spcBef>
                <a:spcPts val="0"/>
              </a:spcBef>
              <a:spcAft>
                <a:spcPts val="0"/>
              </a:spcAft>
              <a:buSzPts val="2400"/>
              <a:buChar char="●"/>
              <a:defRPr/>
            </a:lvl1pPr>
            <a:lvl2pPr marL="914400" lvl="1" indent="-349250" algn="l" rtl="0">
              <a:lnSpc>
                <a:spcPct val="115000"/>
              </a:lnSpc>
              <a:spcBef>
                <a:spcPts val="0"/>
              </a:spcBef>
              <a:spcAft>
                <a:spcPts val="0"/>
              </a:spcAft>
              <a:buSzPts val="1900"/>
              <a:buChar char="○"/>
              <a:defRPr/>
            </a:lvl2pPr>
            <a:lvl3pPr marL="1371600" lvl="2" indent="-349250" algn="l" rtl="0">
              <a:lnSpc>
                <a:spcPct val="115000"/>
              </a:lnSpc>
              <a:spcBef>
                <a:spcPts val="0"/>
              </a:spcBef>
              <a:spcAft>
                <a:spcPts val="0"/>
              </a:spcAft>
              <a:buSzPts val="1900"/>
              <a:buChar char="■"/>
              <a:defRPr/>
            </a:lvl3pPr>
            <a:lvl4pPr marL="1828800" lvl="3" indent="-349250" algn="l" rtl="0">
              <a:lnSpc>
                <a:spcPct val="115000"/>
              </a:lnSpc>
              <a:spcBef>
                <a:spcPts val="0"/>
              </a:spcBef>
              <a:spcAft>
                <a:spcPts val="0"/>
              </a:spcAft>
              <a:buSzPts val="1900"/>
              <a:buChar char="●"/>
              <a:defRPr/>
            </a:lvl4pPr>
            <a:lvl5pPr marL="2286000" lvl="4" indent="-349250" algn="l" rtl="0">
              <a:lnSpc>
                <a:spcPct val="115000"/>
              </a:lnSpc>
              <a:spcBef>
                <a:spcPts val="0"/>
              </a:spcBef>
              <a:spcAft>
                <a:spcPts val="0"/>
              </a:spcAft>
              <a:buSzPts val="1900"/>
              <a:buChar char="○"/>
              <a:defRPr/>
            </a:lvl5pPr>
            <a:lvl6pPr marL="2743200" lvl="5" indent="-349250" algn="l" rtl="0">
              <a:lnSpc>
                <a:spcPct val="115000"/>
              </a:lnSpc>
              <a:spcBef>
                <a:spcPts val="0"/>
              </a:spcBef>
              <a:spcAft>
                <a:spcPts val="0"/>
              </a:spcAft>
              <a:buSzPts val="1900"/>
              <a:buChar char="■"/>
              <a:defRPr/>
            </a:lvl6pPr>
            <a:lvl7pPr marL="3200400" lvl="6" indent="-349250" algn="l" rtl="0">
              <a:lnSpc>
                <a:spcPct val="115000"/>
              </a:lnSpc>
              <a:spcBef>
                <a:spcPts val="0"/>
              </a:spcBef>
              <a:spcAft>
                <a:spcPts val="0"/>
              </a:spcAft>
              <a:buSzPts val="1900"/>
              <a:buChar char="●"/>
              <a:defRPr/>
            </a:lvl7pPr>
            <a:lvl8pPr marL="3657600" lvl="7" indent="-349250" algn="l" rtl="0">
              <a:lnSpc>
                <a:spcPct val="115000"/>
              </a:lnSpc>
              <a:spcBef>
                <a:spcPts val="0"/>
              </a:spcBef>
              <a:spcAft>
                <a:spcPts val="0"/>
              </a:spcAft>
              <a:buSzPts val="1900"/>
              <a:buChar char="○"/>
              <a:defRPr/>
            </a:lvl8pPr>
            <a:lvl9pPr marL="4114800" lvl="8" indent="-349250" algn="l" rtl="0">
              <a:lnSpc>
                <a:spcPct val="115000"/>
              </a:lnSpc>
              <a:spcBef>
                <a:spcPts val="0"/>
              </a:spcBef>
              <a:spcAft>
                <a:spcPts val="0"/>
              </a:spcAft>
              <a:buSzPts val="1900"/>
              <a:buChar char="■"/>
              <a:defRPr/>
            </a:lvl9pPr>
          </a:lstStyle>
          <a:p>
            <a:endParaRPr/>
          </a:p>
        </p:txBody>
      </p:sp>
      <p:sp>
        <p:nvSpPr>
          <p:cNvPr id="23" name="Google Shape;23;p5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468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National University- FAST (KHI Campus)</a:t>
            </a:r>
          </a:p>
        </p:txBody>
      </p:sp>
      <p:sp>
        <p:nvSpPr>
          <p:cNvPr id="6" name="Slide Number Placeholder 5"/>
          <p:cNvSpPr>
            <a:spLocks noGrp="1"/>
          </p:cNvSpPr>
          <p:nvPr>
            <p:ph type="sldNum" sz="quarter" idx="12"/>
          </p:nvPr>
        </p:nvSpPr>
        <p:spPr/>
        <p:txBody>
          <a:bodyPr/>
          <a:lstStyle/>
          <a:p>
            <a:fld id="{F7E2BB87-D71E-4CF9-82E5-0EC57876DD58}" type="slidenum">
              <a:rPr lang="en-US" smtClean="0"/>
              <a:t>‹#›</a:t>
            </a:fld>
            <a:endParaRPr lang="en-US"/>
          </a:p>
        </p:txBody>
      </p:sp>
    </p:spTree>
    <p:extLst>
      <p:ext uri="{BB962C8B-B14F-4D97-AF65-F5344CB8AC3E}">
        <p14:creationId xmlns:p14="http://schemas.microsoft.com/office/powerpoint/2010/main" val="233759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National University- FAST (KHI Campus)</a:t>
            </a:r>
          </a:p>
        </p:txBody>
      </p:sp>
      <p:sp>
        <p:nvSpPr>
          <p:cNvPr id="6" name="Slide Number Placeholder 5"/>
          <p:cNvSpPr>
            <a:spLocks noGrp="1"/>
          </p:cNvSpPr>
          <p:nvPr>
            <p:ph type="sldNum" sz="quarter" idx="12"/>
          </p:nvPr>
        </p:nvSpPr>
        <p:spPr/>
        <p:txBody>
          <a:bodyPr/>
          <a:lstStyle/>
          <a:p>
            <a:fld id="{F7E2BB87-D71E-4CF9-82E5-0EC57876DD58}"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477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National University- FAST (KHI Campus)</a:t>
            </a:r>
          </a:p>
        </p:txBody>
      </p:sp>
      <p:sp>
        <p:nvSpPr>
          <p:cNvPr id="7" name="Slide Number Placeholder 6"/>
          <p:cNvSpPr>
            <a:spLocks noGrp="1"/>
          </p:cNvSpPr>
          <p:nvPr>
            <p:ph type="sldNum" sz="quarter" idx="12"/>
          </p:nvPr>
        </p:nvSpPr>
        <p:spPr/>
        <p:txBody>
          <a:bodyPr/>
          <a:lstStyle/>
          <a:p>
            <a:fld id="{F7E2BB87-D71E-4CF9-82E5-0EC57876DD58}" type="slidenum">
              <a:rPr lang="en-US" smtClean="0"/>
              <a:t>‹#›</a:t>
            </a:fld>
            <a:endParaRPr lang="en-US"/>
          </a:p>
        </p:txBody>
      </p:sp>
    </p:spTree>
    <p:extLst>
      <p:ext uri="{BB962C8B-B14F-4D97-AF65-F5344CB8AC3E}">
        <p14:creationId xmlns:p14="http://schemas.microsoft.com/office/powerpoint/2010/main" val="48141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National University- FAST (KHI Campus)</a:t>
            </a:r>
          </a:p>
        </p:txBody>
      </p:sp>
      <p:sp>
        <p:nvSpPr>
          <p:cNvPr id="9" name="Slide Number Placeholder 8"/>
          <p:cNvSpPr>
            <a:spLocks noGrp="1"/>
          </p:cNvSpPr>
          <p:nvPr>
            <p:ph type="sldNum" sz="quarter" idx="12"/>
          </p:nvPr>
        </p:nvSpPr>
        <p:spPr/>
        <p:txBody>
          <a:bodyPr/>
          <a:lstStyle/>
          <a:p>
            <a:fld id="{F7E2BB87-D71E-4CF9-82E5-0EC57876DD58}" type="slidenum">
              <a:rPr lang="en-US" smtClean="0"/>
              <a:t>‹#›</a:t>
            </a:fld>
            <a:endParaRPr lang="en-US"/>
          </a:p>
        </p:txBody>
      </p:sp>
    </p:spTree>
    <p:extLst>
      <p:ext uri="{BB962C8B-B14F-4D97-AF65-F5344CB8AC3E}">
        <p14:creationId xmlns:p14="http://schemas.microsoft.com/office/powerpoint/2010/main" val="83085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National University- FAST (KHI Campus)</a:t>
            </a:r>
          </a:p>
        </p:txBody>
      </p:sp>
      <p:sp>
        <p:nvSpPr>
          <p:cNvPr id="5" name="Slide Number Placeholder 4"/>
          <p:cNvSpPr>
            <a:spLocks noGrp="1"/>
          </p:cNvSpPr>
          <p:nvPr>
            <p:ph type="sldNum" sz="quarter" idx="12"/>
          </p:nvPr>
        </p:nvSpPr>
        <p:spPr/>
        <p:txBody>
          <a:bodyPr/>
          <a:lstStyle/>
          <a:p>
            <a:fld id="{F7E2BB87-D71E-4CF9-82E5-0EC57876DD58}" type="slidenum">
              <a:rPr lang="en-US" smtClean="0"/>
              <a:t>‹#›</a:t>
            </a:fld>
            <a:endParaRPr lang="en-US"/>
          </a:p>
        </p:txBody>
      </p:sp>
    </p:spTree>
    <p:extLst>
      <p:ext uri="{BB962C8B-B14F-4D97-AF65-F5344CB8AC3E}">
        <p14:creationId xmlns:p14="http://schemas.microsoft.com/office/powerpoint/2010/main" val="17166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National University- FAST (KHI Campus)</a:t>
            </a:r>
          </a:p>
        </p:txBody>
      </p:sp>
      <p:sp>
        <p:nvSpPr>
          <p:cNvPr id="4" name="Slide Number Placeholder 3"/>
          <p:cNvSpPr>
            <a:spLocks noGrp="1"/>
          </p:cNvSpPr>
          <p:nvPr>
            <p:ph type="sldNum" sz="quarter" idx="12"/>
          </p:nvPr>
        </p:nvSpPr>
        <p:spPr/>
        <p:txBody>
          <a:bodyPr/>
          <a:lstStyle/>
          <a:p>
            <a:fld id="{F7E2BB87-D71E-4CF9-82E5-0EC57876DD58}" type="slidenum">
              <a:rPr lang="en-US" smtClean="0"/>
              <a:t>‹#›</a:t>
            </a:fld>
            <a:endParaRPr lang="en-US"/>
          </a:p>
        </p:txBody>
      </p:sp>
    </p:spTree>
    <p:extLst>
      <p:ext uri="{BB962C8B-B14F-4D97-AF65-F5344CB8AC3E}">
        <p14:creationId xmlns:p14="http://schemas.microsoft.com/office/powerpoint/2010/main" val="71577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National University- FAST (KHI Campus)</a:t>
            </a:r>
          </a:p>
        </p:txBody>
      </p:sp>
      <p:sp>
        <p:nvSpPr>
          <p:cNvPr id="7" name="Slide Number Placeholder 6"/>
          <p:cNvSpPr>
            <a:spLocks noGrp="1"/>
          </p:cNvSpPr>
          <p:nvPr>
            <p:ph type="sldNum" sz="quarter" idx="12"/>
          </p:nvPr>
        </p:nvSpPr>
        <p:spPr/>
        <p:txBody>
          <a:bodyPr/>
          <a:lstStyle/>
          <a:p>
            <a:fld id="{F7E2BB87-D71E-4CF9-82E5-0EC57876DD58}" type="slidenum">
              <a:rPr lang="en-US" smtClean="0"/>
              <a:t>‹#›</a:t>
            </a:fld>
            <a:endParaRPr lang="en-US"/>
          </a:p>
        </p:txBody>
      </p:sp>
    </p:spTree>
    <p:extLst>
      <p:ext uri="{BB962C8B-B14F-4D97-AF65-F5344CB8AC3E}">
        <p14:creationId xmlns:p14="http://schemas.microsoft.com/office/powerpoint/2010/main" val="2888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National University- FAST (KHI Campus)</a:t>
            </a:r>
          </a:p>
        </p:txBody>
      </p:sp>
      <p:sp>
        <p:nvSpPr>
          <p:cNvPr id="7" name="Slide Number Placeholder 6"/>
          <p:cNvSpPr>
            <a:spLocks noGrp="1"/>
          </p:cNvSpPr>
          <p:nvPr>
            <p:ph type="sldNum" sz="quarter" idx="12"/>
          </p:nvPr>
        </p:nvSpPr>
        <p:spPr/>
        <p:txBody>
          <a:bodyPr/>
          <a:lstStyle/>
          <a:p>
            <a:fld id="{F7E2BB87-D71E-4CF9-82E5-0EC57876DD5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00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National University- FAST (KHI Campus)</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7E2BB87-D71E-4CF9-82E5-0EC57876DD58}"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8980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mputer script on a screen">
            <a:extLst>
              <a:ext uri="{FF2B5EF4-FFF2-40B4-BE49-F238E27FC236}">
                <a16:creationId xmlns:a16="http://schemas.microsoft.com/office/drawing/2014/main" id="{F777B344-03C7-CB94-C01A-DAB14EC550F0}"/>
              </a:ext>
            </a:extLst>
          </p:cNvPr>
          <p:cNvPicPr>
            <a:picLocks noChangeAspect="1"/>
          </p:cNvPicPr>
          <p:nvPr/>
        </p:nvPicPr>
        <p:blipFill>
          <a:blip r:embed="rId3">
            <a:alphaModFix amt="45000"/>
          </a:blip>
          <a:srcRect t="5970" r="-1" b="9738"/>
          <a:stretch/>
        </p:blipFill>
        <p:spPr>
          <a:xfrm>
            <a:off x="20" y="-1"/>
            <a:ext cx="12188932" cy="6858000"/>
          </a:xfrm>
          <a:prstGeom prst="rect">
            <a:avLst/>
          </a:prstGeom>
        </p:spPr>
      </p:pic>
      <p:sp>
        <p:nvSpPr>
          <p:cNvPr id="2" name="Title 1"/>
          <p:cNvSpPr>
            <a:spLocks noGrp="1"/>
          </p:cNvSpPr>
          <p:nvPr>
            <p:ph type="ctrTitle"/>
          </p:nvPr>
        </p:nvSpPr>
        <p:spPr>
          <a:xfrm>
            <a:off x="643467" y="643467"/>
            <a:ext cx="7164674" cy="5571066"/>
          </a:xfrm>
        </p:spPr>
        <p:txBody>
          <a:bodyPr>
            <a:normAutofit/>
          </a:bodyPr>
          <a:lstStyle/>
          <a:p>
            <a:r>
              <a:rPr lang="en-US" sz="6600" dirty="0">
                <a:solidFill>
                  <a:schemeClr val="tx1"/>
                </a:solidFill>
              </a:rPr>
              <a:t>OBJECT-ORIENTED PROGRAMMING (OOP)</a:t>
            </a:r>
            <a:br>
              <a:rPr lang="en-US" sz="6600" dirty="0">
                <a:solidFill>
                  <a:schemeClr val="tx1"/>
                </a:solidFill>
              </a:rPr>
            </a:br>
            <a:r>
              <a:rPr lang="en-US" sz="6600" dirty="0">
                <a:solidFill>
                  <a:schemeClr val="tx1"/>
                </a:solidFill>
              </a:rPr>
              <a:t>Week-1</a:t>
            </a:r>
            <a:br>
              <a:rPr lang="en-US" sz="6600" dirty="0">
                <a:solidFill>
                  <a:schemeClr val="tx1"/>
                </a:solidFill>
              </a:rPr>
            </a:br>
            <a:endParaRPr lang="en-US" sz="6600" dirty="0">
              <a:solidFill>
                <a:schemeClr val="tx1"/>
              </a:solidFill>
            </a:endParaRPr>
          </a:p>
        </p:txBody>
      </p:sp>
      <p:sp>
        <p:nvSpPr>
          <p:cNvPr id="3" name="Subtitle 2"/>
          <p:cNvSpPr>
            <a:spLocks noGrp="1"/>
          </p:cNvSpPr>
          <p:nvPr>
            <p:ph type="subTitle" idx="1"/>
          </p:nvPr>
        </p:nvSpPr>
        <p:spPr>
          <a:xfrm>
            <a:off x="8451608" y="643467"/>
            <a:ext cx="3096926" cy="5571066"/>
          </a:xfrm>
        </p:spPr>
        <p:txBody>
          <a:bodyPr>
            <a:normAutofit/>
          </a:bodyPr>
          <a:lstStyle/>
          <a:p>
            <a:r>
              <a:rPr lang="en-US" sz="2000">
                <a:solidFill>
                  <a:schemeClr val="tx1"/>
                </a:solidFill>
              </a:rPr>
              <a:t>Instructor: </a:t>
            </a:r>
          </a:p>
          <a:p>
            <a:endParaRPr lang="en-US" sz="2000">
              <a:solidFill>
                <a:schemeClr val="tx1"/>
              </a:solidFill>
            </a:endParaRPr>
          </a:p>
          <a:p>
            <a:r>
              <a:rPr lang="en-US" sz="2000" b="1">
                <a:solidFill>
                  <a:schemeClr val="tx1"/>
                </a:solidFill>
              </a:rPr>
              <a:t>Nida Munawar</a:t>
            </a:r>
          </a:p>
          <a:p>
            <a:r>
              <a:rPr lang="en-US" sz="2000">
                <a:solidFill>
                  <a:schemeClr val="tx1"/>
                </a:solidFill>
              </a:rPr>
              <a:t>Lecturer </a:t>
            </a:r>
          </a:p>
          <a:p>
            <a:r>
              <a:rPr lang="en-US" sz="2000">
                <a:solidFill>
                  <a:schemeClr val="tx1"/>
                </a:solidFill>
              </a:rPr>
              <a:t>(Computer Science Department) </a:t>
            </a:r>
          </a:p>
          <a:p>
            <a:r>
              <a:rPr lang="en-US" sz="2000">
                <a:solidFill>
                  <a:schemeClr val="tx1"/>
                </a:solidFill>
              </a:rPr>
              <a:t>National University- FAST (KHI Campus)</a:t>
            </a:r>
          </a:p>
        </p:txBody>
      </p:sp>
      <p:cxnSp>
        <p:nvCxnSpPr>
          <p:cNvPr id="13" name="Straight Connector 12">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0837333" y="6470704"/>
            <a:ext cx="973667" cy="274320"/>
          </a:xfrm>
        </p:spPr>
        <p:txBody>
          <a:bodyPr>
            <a:normAutofit/>
          </a:bodyPr>
          <a:lstStyle/>
          <a:p>
            <a:pPr>
              <a:spcAft>
                <a:spcPts val="600"/>
              </a:spcAft>
            </a:pPr>
            <a:fld id="{F7E2BB87-D71E-4CF9-82E5-0EC57876DD58}" type="slidenum">
              <a:rPr lang="en-US">
                <a:solidFill>
                  <a:schemeClr val="tx1"/>
                </a:solidFill>
              </a:rPr>
              <a:pPr>
                <a:spcAft>
                  <a:spcPts val="600"/>
                </a:spcAft>
              </a:pPr>
              <a:t>1</a:t>
            </a:fld>
            <a:endParaRPr lang="en-US">
              <a:solidFill>
                <a:schemeClr val="tx1"/>
              </a:solidFill>
            </a:endParaRPr>
          </a:p>
        </p:txBody>
      </p:sp>
    </p:spTree>
    <p:extLst>
      <p:ext uri="{BB962C8B-B14F-4D97-AF65-F5344CB8AC3E}">
        <p14:creationId xmlns:p14="http://schemas.microsoft.com/office/powerpoint/2010/main" val="41253217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F16F-2E8A-461D-A10B-30E955FCDC42}"/>
              </a:ext>
            </a:extLst>
          </p:cNvPr>
          <p:cNvSpPr>
            <a:spLocks noGrp="1"/>
          </p:cNvSpPr>
          <p:nvPr>
            <p:ph type="title"/>
          </p:nvPr>
        </p:nvSpPr>
        <p:spPr/>
        <p:txBody>
          <a:bodyPr/>
          <a:lstStyle/>
          <a:p>
            <a:r>
              <a:rPr lang="en-US" dirty="0"/>
              <a:t>What Are the Types of Programming Languages</a:t>
            </a:r>
            <a:endParaRPr lang="x-none" dirty="0"/>
          </a:p>
        </p:txBody>
      </p:sp>
      <p:pic>
        <p:nvPicPr>
          <p:cNvPr id="6" name="Content Placeholder 5">
            <a:extLst>
              <a:ext uri="{FF2B5EF4-FFF2-40B4-BE49-F238E27FC236}">
                <a16:creationId xmlns:a16="http://schemas.microsoft.com/office/drawing/2014/main" id="{0F84FE89-378D-4FE2-9E25-C22FCEB20F99}"/>
              </a:ext>
            </a:extLst>
          </p:cNvPr>
          <p:cNvPicPr>
            <a:picLocks noGrp="1" noChangeAspect="1"/>
          </p:cNvPicPr>
          <p:nvPr>
            <p:ph idx="1"/>
          </p:nvPr>
        </p:nvPicPr>
        <p:blipFill>
          <a:blip r:embed="rId3"/>
          <a:stretch>
            <a:fillRect/>
          </a:stretch>
        </p:blipFill>
        <p:spPr>
          <a:xfrm>
            <a:off x="3373473" y="2286000"/>
            <a:ext cx="5021192" cy="4022725"/>
          </a:xfrm>
        </p:spPr>
      </p:pic>
      <p:sp>
        <p:nvSpPr>
          <p:cNvPr id="4" name="Slide Number Placeholder 3">
            <a:extLst>
              <a:ext uri="{FF2B5EF4-FFF2-40B4-BE49-F238E27FC236}">
                <a16:creationId xmlns:a16="http://schemas.microsoft.com/office/drawing/2014/main" id="{1A28E14F-B002-4261-814A-753116765899}"/>
              </a:ext>
            </a:extLst>
          </p:cNvPr>
          <p:cNvSpPr>
            <a:spLocks noGrp="1"/>
          </p:cNvSpPr>
          <p:nvPr>
            <p:ph type="sldNum" sz="quarter" idx="12"/>
          </p:nvPr>
        </p:nvSpPr>
        <p:spPr/>
        <p:txBody>
          <a:bodyPr/>
          <a:lstStyle/>
          <a:p>
            <a:fld id="{F7E2BB87-D71E-4CF9-82E5-0EC57876DD58}" type="slidenum">
              <a:rPr lang="en-US" smtClean="0"/>
              <a:t>10</a:t>
            </a:fld>
            <a:endParaRPr lang="en-US"/>
          </a:p>
        </p:txBody>
      </p:sp>
    </p:spTree>
    <p:extLst>
      <p:ext uri="{BB962C8B-B14F-4D97-AF65-F5344CB8AC3E}">
        <p14:creationId xmlns:p14="http://schemas.microsoft.com/office/powerpoint/2010/main" val="314712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FCAF-98E4-2AF5-640F-57C72F0ADBAC}"/>
              </a:ext>
            </a:extLst>
          </p:cNvPr>
          <p:cNvSpPr>
            <a:spLocks noGrp="1"/>
          </p:cNvSpPr>
          <p:nvPr>
            <p:ph type="title"/>
          </p:nvPr>
        </p:nvSpPr>
        <p:spPr/>
        <p:txBody>
          <a:bodyPr/>
          <a:lstStyle/>
          <a:p>
            <a:r>
              <a:rPr lang="en-US" dirty="0"/>
              <a:t>Types of Programming Languages</a:t>
            </a:r>
          </a:p>
        </p:txBody>
      </p:sp>
      <p:pic>
        <p:nvPicPr>
          <p:cNvPr id="6" name="Content Placeholder 5">
            <a:extLst>
              <a:ext uri="{FF2B5EF4-FFF2-40B4-BE49-F238E27FC236}">
                <a16:creationId xmlns:a16="http://schemas.microsoft.com/office/drawing/2014/main" id="{A945DD37-5601-FCE9-5BD1-FCDD0C79F1E8}"/>
              </a:ext>
            </a:extLst>
          </p:cNvPr>
          <p:cNvPicPr>
            <a:picLocks noGrp="1" noChangeAspect="1"/>
          </p:cNvPicPr>
          <p:nvPr>
            <p:ph idx="1"/>
          </p:nvPr>
        </p:nvPicPr>
        <p:blipFill>
          <a:blip r:embed="rId2"/>
          <a:stretch>
            <a:fillRect/>
          </a:stretch>
        </p:blipFill>
        <p:spPr>
          <a:xfrm>
            <a:off x="2713874" y="2521748"/>
            <a:ext cx="6340389" cy="3551228"/>
          </a:xfrm>
        </p:spPr>
      </p:pic>
      <p:sp>
        <p:nvSpPr>
          <p:cNvPr id="4" name="Slide Number Placeholder 3">
            <a:extLst>
              <a:ext uri="{FF2B5EF4-FFF2-40B4-BE49-F238E27FC236}">
                <a16:creationId xmlns:a16="http://schemas.microsoft.com/office/drawing/2014/main" id="{BA322CC8-0D07-2A8B-73F3-6D35875D00F1}"/>
              </a:ext>
            </a:extLst>
          </p:cNvPr>
          <p:cNvSpPr>
            <a:spLocks noGrp="1"/>
          </p:cNvSpPr>
          <p:nvPr>
            <p:ph type="sldNum" sz="quarter" idx="12"/>
          </p:nvPr>
        </p:nvSpPr>
        <p:spPr/>
        <p:txBody>
          <a:bodyPr/>
          <a:lstStyle/>
          <a:p>
            <a:fld id="{F7E2BB87-D71E-4CF9-82E5-0EC57876DD58}" type="slidenum">
              <a:rPr lang="en-US" smtClean="0"/>
              <a:t>11</a:t>
            </a:fld>
            <a:endParaRPr lang="en-US"/>
          </a:p>
        </p:txBody>
      </p:sp>
    </p:spTree>
    <p:extLst>
      <p:ext uri="{BB962C8B-B14F-4D97-AF65-F5344CB8AC3E}">
        <p14:creationId xmlns:p14="http://schemas.microsoft.com/office/powerpoint/2010/main" val="315130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9" name="Rectangle 20488">
            <a:extLst>
              <a:ext uri="{FF2B5EF4-FFF2-40B4-BE49-F238E27FC236}">
                <a16:creationId xmlns:a16="http://schemas.microsoft.com/office/drawing/2014/main" id="{9C0365A3-9839-4FC6-BFF6-7115C711F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2" name="Rectangle 2"/>
          <p:cNvSpPr>
            <a:spLocks noGrp="1" noChangeArrowheads="1"/>
          </p:cNvSpPr>
          <p:nvPr>
            <p:ph type="title"/>
          </p:nvPr>
        </p:nvSpPr>
        <p:spPr>
          <a:xfrm>
            <a:off x="643468" y="643467"/>
            <a:ext cx="3415612" cy="5571066"/>
          </a:xfrm>
        </p:spPr>
        <p:txBody>
          <a:bodyPr>
            <a:normAutofit/>
          </a:bodyPr>
          <a:lstStyle/>
          <a:p>
            <a:pPr eaLnBrk="1" hangingPunct="1"/>
            <a:r>
              <a:rPr lang="en-US">
                <a:solidFill>
                  <a:srgbClr val="FFFFFF"/>
                </a:solidFill>
              </a:rPr>
              <a:t>What Are the Types of Programming Languages</a:t>
            </a:r>
          </a:p>
        </p:txBody>
      </p:sp>
      <p:graphicFrame>
        <p:nvGraphicFramePr>
          <p:cNvPr id="20485" name="Rectangle 3">
            <a:extLst>
              <a:ext uri="{FF2B5EF4-FFF2-40B4-BE49-F238E27FC236}">
                <a16:creationId xmlns:a16="http://schemas.microsoft.com/office/drawing/2014/main" id="{1F5C68E2-6976-B225-8671-93A3EAD62997}"/>
              </a:ext>
            </a:extLst>
          </p:cNvPr>
          <p:cNvGraphicFramePr>
            <a:graphicFrameLocks noGrp="1"/>
          </p:cNvGraphicFramePr>
          <p:nvPr>
            <p:ph idx="1"/>
            <p:extLst>
              <p:ext uri="{D42A27DB-BD31-4B8C-83A1-F6EECF244321}">
                <p14:modId xmlns:p14="http://schemas.microsoft.com/office/powerpoint/2010/main" val="2348008724"/>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26771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First Generation Languages</a:t>
            </a:r>
          </a:p>
        </p:txBody>
      </p:sp>
      <p:sp>
        <p:nvSpPr>
          <p:cNvPr id="22531" name="Rectangle 3"/>
          <p:cNvSpPr>
            <a:spLocks noGrp="1" noChangeArrowheads="1"/>
          </p:cNvSpPr>
          <p:nvPr>
            <p:ph idx="1"/>
          </p:nvPr>
        </p:nvSpPr>
        <p:spPr>
          <a:xfrm>
            <a:off x="2362200" y="2017713"/>
            <a:ext cx="8116888" cy="4114800"/>
          </a:xfrm>
        </p:spPr>
        <p:txBody>
          <a:bodyPr>
            <a:normAutofit lnSpcReduction="10000"/>
          </a:bodyPr>
          <a:lstStyle/>
          <a:p>
            <a:pPr eaLnBrk="1" hangingPunct="1"/>
            <a:r>
              <a:rPr lang="en-US" dirty="0"/>
              <a:t>Machine language</a:t>
            </a:r>
          </a:p>
          <a:p>
            <a:pPr lvl="1" eaLnBrk="1" hangingPunct="1"/>
            <a:r>
              <a:rPr lang="en-US" dirty="0">
                <a:solidFill>
                  <a:srgbClr val="333399"/>
                </a:solidFill>
              </a:rPr>
              <a:t>Operation code</a:t>
            </a:r>
            <a:r>
              <a:rPr lang="en-US" dirty="0"/>
              <a:t> – such as addition or subtraction.</a:t>
            </a:r>
          </a:p>
          <a:p>
            <a:pPr lvl="1" eaLnBrk="1" hangingPunct="1"/>
            <a:r>
              <a:rPr lang="en-US" dirty="0">
                <a:solidFill>
                  <a:srgbClr val="333399"/>
                </a:solidFill>
              </a:rPr>
              <a:t>Operands</a:t>
            </a:r>
            <a:r>
              <a:rPr lang="en-US" dirty="0"/>
              <a:t> – that identify the data to be processed.</a:t>
            </a:r>
          </a:p>
          <a:p>
            <a:pPr lvl="1" eaLnBrk="1" hangingPunct="1"/>
            <a:r>
              <a:rPr lang="en-US" dirty="0"/>
              <a:t>Machine language is machine dependent as it is the only language the computer can understand.</a:t>
            </a:r>
          </a:p>
          <a:p>
            <a:pPr lvl="1" eaLnBrk="1" hangingPunct="1"/>
            <a:r>
              <a:rPr lang="en-US" dirty="0"/>
              <a:t>Very efficient code but very difficult to write.</a:t>
            </a:r>
          </a:p>
          <a:p>
            <a:pPr lvl="1" eaLnBrk="1" hangingPunct="1"/>
            <a:r>
              <a:rPr lang="en-US" b="0" i="0" dirty="0">
                <a:solidFill>
                  <a:srgbClr val="292929"/>
                </a:solidFill>
                <a:effectLst/>
                <a:latin typeface="charter"/>
              </a:rPr>
              <a:t>(e.g., 01011100)</a:t>
            </a:r>
          </a:p>
          <a:p>
            <a:r>
              <a:rPr lang="en-US" sz="2400" dirty="0"/>
              <a:t>+1300042774</a:t>
            </a:r>
          </a:p>
          <a:p>
            <a:r>
              <a:rPr lang="en-US" sz="2400" dirty="0"/>
              <a:t>+1400593419</a:t>
            </a:r>
          </a:p>
          <a:p>
            <a:r>
              <a:rPr lang="en-US" sz="2400" dirty="0"/>
              <a:t>+1200274027  </a:t>
            </a:r>
            <a:r>
              <a:rPr lang="en-US" dirty="0"/>
              <a:t>adds overtime pay to base pay and</a:t>
            </a:r>
          </a:p>
          <a:p>
            <a:r>
              <a:rPr lang="en-US" dirty="0"/>
              <a:t>stores the result in gross pay:</a:t>
            </a:r>
          </a:p>
          <a:p>
            <a:pPr lvl="1" eaLnBrk="1" hangingPunct="1"/>
            <a:endParaRPr lang="en-US" dirty="0"/>
          </a:p>
        </p:txBody>
      </p:sp>
    </p:spTree>
    <p:extLst>
      <p:ext uri="{BB962C8B-B14F-4D97-AF65-F5344CB8AC3E}">
        <p14:creationId xmlns:p14="http://schemas.microsoft.com/office/powerpoint/2010/main" val="22997183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Second Generation Languages</a:t>
            </a:r>
          </a:p>
        </p:txBody>
      </p:sp>
      <p:sp>
        <p:nvSpPr>
          <p:cNvPr id="24579" name="Rectangle 3"/>
          <p:cNvSpPr>
            <a:spLocks noGrp="1" noChangeArrowheads="1"/>
          </p:cNvSpPr>
          <p:nvPr>
            <p:ph idx="1"/>
          </p:nvPr>
        </p:nvSpPr>
        <p:spPr>
          <a:xfrm>
            <a:off x="2286000" y="2017713"/>
            <a:ext cx="8193088" cy="4114800"/>
          </a:xfrm>
        </p:spPr>
        <p:txBody>
          <a:bodyPr/>
          <a:lstStyle/>
          <a:p>
            <a:pPr eaLnBrk="1" hangingPunct="1"/>
            <a:r>
              <a:rPr lang="en-US" dirty="0"/>
              <a:t>Assembly languages</a:t>
            </a:r>
          </a:p>
          <a:p>
            <a:pPr lvl="1" eaLnBrk="1" hangingPunct="1"/>
            <a:r>
              <a:rPr lang="en-US" dirty="0"/>
              <a:t>Symbolic operation codes replaced binary operation codes.</a:t>
            </a:r>
          </a:p>
          <a:p>
            <a:pPr lvl="1" eaLnBrk="1" hangingPunct="1"/>
            <a:r>
              <a:rPr lang="en-US" dirty="0"/>
              <a:t>Assembly language programs needed to be “assembled” for execution by the computer.  Each assembly language instruction is translated into one machine language instruction.</a:t>
            </a:r>
          </a:p>
          <a:p>
            <a:pPr lvl="1" eaLnBrk="1" hangingPunct="1"/>
            <a:r>
              <a:rPr lang="en-US" dirty="0"/>
              <a:t>Very efficient code and easier to write.</a:t>
            </a:r>
          </a:p>
          <a:p>
            <a:pPr lvl="1" eaLnBrk="1" hangingPunct="1"/>
            <a:r>
              <a:rPr lang="en-US" b="1" i="0" dirty="0">
                <a:solidFill>
                  <a:srgbClr val="292929"/>
                </a:solidFill>
                <a:effectLst/>
                <a:latin typeface="charter"/>
              </a:rPr>
              <a:t>(e.g., ADD, MOV)</a:t>
            </a:r>
          </a:p>
          <a:p>
            <a:r>
              <a:rPr lang="en-US" sz="2400" dirty="0"/>
              <a:t>load </a:t>
            </a:r>
            <a:r>
              <a:rPr lang="en-US" sz="2400" dirty="0" err="1"/>
              <a:t>basepay</a:t>
            </a:r>
            <a:endParaRPr lang="en-US" sz="2400" dirty="0"/>
          </a:p>
          <a:p>
            <a:r>
              <a:rPr lang="en-US" sz="2400" dirty="0"/>
              <a:t>add overpay</a:t>
            </a:r>
          </a:p>
          <a:p>
            <a:r>
              <a:rPr lang="en-US" sz="2400" dirty="0"/>
              <a:t>store </a:t>
            </a:r>
            <a:r>
              <a:rPr lang="en-US" sz="2400" dirty="0" err="1"/>
              <a:t>grosspay</a:t>
            </a:r>
            <a:endParaRPr lang="en-US" dirty="0"/>
          </a:p>
        </p:txBody>
      </p:sp>
    </p:spTree>
    <p:extLst>
      <p:ext uri="{BB962C8B-B14F-4D97-AF65-F5344CB8AC3E}">
        <p14:creationId xmlns:p14="http://schemas.microsoft.com/office/powerpoint/2010/main" val="413931098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Third Generation Languages</a:t>
            </a:r>
          </a:p>
        </p:txBody>
      </p:sp>
      <p:sp>
        <p:nvSpPr>
          <p:cNvPr id="26627" name="Rectangle 3"/>
          <p:cNvSpPr>
            <a:spLocks noGrp="1" noChangeArrowheads="1"/>
          </p:cNvSpPr>
          <p:nvPr>
            <p:ph idx="1"/>
          </p:nvPr>
        </p:nvSpPr>
        <p:spPr>
          <a:xfrm>
            <a:off x="2286000" y="2017713"/>
            <a:ext cx="8193088" cy="4114800"/>
          </a:xfrm>
        </p:spPr>
        <p:txBody>
          <a:bodyPr/>
          <a:lstStyle/>
          <a:p>
            <a:pPr eaLnBrk="1" hangingPunct="1"/>
            <a:r>
              <a:rPr lang="en-US" dirty="0"/>
              <a:t>High Level Languages</a:t>
            </a:r>
          </a:p>
          <a:p>
            <a:pPr eaLnBrk="1" hangingPunct="1"/>
            <a:r>
              <a:rPr lang="en-US" dirty="0"/>
              <a:t>Closer to English but included simple mathematical notation.</a:t>
            </a:r>
          </a:p>
          <a:p>
            <a:pPr lvl="1" eaLnBrk="1" hangingPunct="1"/>
            <a:r>
              <a:rPr lang="en-US" dirty="0"/>
              <a:t>Programs written in </a:t>
            </a:r>
            <a:r>
              <a:rPr lang="en-US" dirty="0">
                <a:solidFill>
                  <a:srgbClr val="333399"/>
                </a:solidFill>
              </a:rPr>
              <a:t>source code</a:t>
            </a:r>
            <a:r>
              <a:rPr lang="en-US" dirty="0"/>
              <a:t> which must be translated into machine language programs called </a:t>
            </a:r>
            <a:r>
              <a:rPr lang="en-US" dirty="0">
                <a:solidFill>
                  <a:srgbClr val="333399"/>
                </a:solidFill>
              </a:rPr>
              <a:t>object code</a:t>
            </a:r>
            <a:r>
              <a:rPr lang="en-US" dirty="0"/>
              <a:t>.</a:t>
            </a:r>
          </a:p>
          <a:p>
            <a:pPr lvl="1" eaLnBrk="1" hangingPunct="1"/>
            <a:r>
              <a:rPr lang="en-US" dirty="0"/>
              <a:t>The translation of source code to object code is accomplished by a machine language system program called a </a:t>
            </a:r>
            <a:r>
              <a:rPr lang="en-US" dirty="0">
                <a:solidFill>
                  <a:srgbClr val="333399"/>
                </a:solidFill>
              </a:rPr>
              <a:t>compiler</a:t>
            </a:r>
            <a:r>
              <a:rPr lang="en-US" dirty="0"/>
              <a:t>.</a:t>
            </a:r>
          </a:p>
          <a:p>
            <a:pPr lvl="1"/>
            <a:r>
              <a:rPr lang="en-US" dirty="0" err="1"/>
              <a:t>grossPay</a:t>
            </a:r>
            <a:r>
              <a:rPr lang="en-US" dirty="0"/>
              <a:t> = </a:t>
            </a:r>
            <a:r>
              <a:rPr lang="en-US" dirty="0" err="1"/>
              <a:t>basePay</a:t>
            </a:r>
            <a:r>
              <a:rPr lang="en-US" dirty="0"/>
              <a:t> + </a:t>
            </a:r>
            <a:r>
              <a:rPr lang="en-US" dirty="0" err="1"/>
              <a:t>overTimePay</a:t>
            </a:r>
            <a:r>
              <a:rPr lang="en-US" dirty="0"/>
              <a:t>;</a:t>
            </a:r>
          </a:p>
        </p:txBody>
      </p:sp>
    </p:spTree>
    <p:extLst>
      <p:ext uri="{BB962C8B-B14F-4D97-AF65-F5344CB8AC3E}">
        <p14:creationId xmlns:p14="http://schemas.microsoft.com/office/powerpoint/2010/main" val="11691106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24128" y="585216"/>
            <a:ext cx="9720072" cy="1499616"/>
          </a:xfrm>
        </p:spPr>
        <p:txBody>
          <a:bodyPr>
            <a:normAutofit/>
          </a:bodyPr>
          <a:lstStyle/>
          <a:p>
            <a:pPr eaLnBrk="1" hangingPunct="1"/>
            <a:r>
              <a:rPr lang="en-US"/>
              <a:t>Third Generation Languages (cont’d.)</a:t>
            </a:r>
          </a:p>
        </p:txBody>
      </p:sp>
      <p:graphicFrame>
        <p:nvGraphicFramePr>
          <p:cNvPr id="28677" name="Rectangle 3">
            <a:extLst>
              <a:ext uri="{FF2B5EF4-FFF2-40B4-BE49-F238E27FC236}">
                <a16:creationId xmlns:a16="http://schemas.microsoft.com/office/drawing/2014/main" id="{3CA2B7F7-8314-443E-255F-FA852EF5A1F5}"/>
              </a:ext>
            </a:extLst>
          </p:cNvPr>
          <p:cNvGraphicFramePr>
            <a:graphicFrameLocks noGrp="1"/>
          </p:cNvGraphicFramePr>
          <p:nvPr>
            <p:ph idx="1"/>
            <p:extLst>
              <p:ext uri="{D42A27DB-BD31-4B8C-83A1-F6EECF244321}">
                <p14:modId xmlns:p14="http://schemas.microsoft.com/office/powerpoint/2010/main" val="373345109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2858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Fourth Generation Languages</a:t>
            </a:r>
          </a:p>
        </p:txBody>
      </p:sp>
      <p:sp>
        <p:nvSpPr>
          <p:cNvPr id="30723" name="Rectangle 3"/>
          <p:cNvSpPr>
            <a:spLocks noGrp="1" noChangeArrowheads="1"/>
          </p:cNvSpPr>
          <p:nvPr>
            <p:ph idx="1"/>
          </p:nvPr>
        </p:nvSpPr>
        <p:spPr/>
        <p:txBody>
          <a:bodyPr/>
          <a:lstStyle/>
          <a:p>
            <a:pPr eaLnBrk="1" hangingPunct="1">
              <a:lnSpc>
                <a:spcPct val="90000"/>
              </a:lnSpc>
            </a:pPr>
            <a:r>
              <a:rPr lang="en-US" dirty="0"/>
              <a:t>Event based programming</a:t>
            </a:r>
          </a:p>
          <a:p>
            <a:pPr eaLnBrk="1" hangingPunct="1">
              <a:lnSpc>
                <a:spcPct val="90000"/>
              </a:lnSpc>
            </a:pPr>
            <a:r>
              <a:rPr lang="en-US" dirty="0"/>
              <a:t>A high level language (</a:t>
            </a:r>
            <a:r>
              <a:rPr lang="en-US" dirty="0">
                <a:solidFill>
                  <a:srgbClr val="333399"/>
                </a:solidFill>
              </a:rPr>
              <a:t>4GL</a:t>
            </a:r>
            <a:r>
              <a:rPr lang="en-US" dirty="0"/>
              <a:t>) that requires fewer instructions to accomplish a task than a third generation language.</a:t>
            </a:r>
          </a:p>
          <a:p>
            <a:pPr eaLnBrk="1" hangingPunct="1">
              <a:lnSpc>
                <a:spcPct val="90000"/>
              </a:lnSpc>
            </a:pPr>
            <a:r>
              <a:rPr lang="en-US" dirty="0"/>
              <a:t>Used with databases</a:t>
            </a:r>
          </a:p>
          <a:p>
            <a:pPr lvl="1" eaLnBrk="1" hangingPunct="1">
              <a:lnSpc>
                <a:spcPct val="90000"/>
              </a:lnSpc>
            </a:pPr>
            <a:r>
              <a:rPr lang="en-US" dirty="0"/>
              <a:t>Query languages</a:t>
            </a:r>
          </a:p>
          <a:p>
            <a:pPr lvl="1" eaLnBrk="1" hangingPunct="1">
              <a:lnSpc>
                <a:spcPct val="90000"/>
              </a:lnSpc>
            </a:pPr>
            <a:r>
              <a:rPr lang="en-US" dirty="0"/>
              <a:t>Report generators</a:t>
            </a:r>
          </a:p>
          <a:p>
            <a:pPr lvl="1" eaLnBrk="1" hangingPunct="1">
              <a:lnSpc>
                <a:spcPct val="90000"/>
              </a:lnSpc>
            </a:pPr>
            <a:r>
              <a:rPr lang="en-US" dirty="0"/>
              <a:t>Forms designers</a:t>
            </a:r>
          </a:p>
          <a:p>
            <a:pPr lvl="1" eaLnBrk="1" hangingPunct="1">
              <a:lnSpc>
                <a:spcPct val="90000"/>
              </a:lnSpc>
            </a:pPr>
            <a:r>
              <a:rPr lang="en-US" dirty="0"/>
              <a:t>Application generators</a:t>
            </a:r>
          </a:p>
        </p:txBody>
      </p:sp>
    </p:spTree>
    <p:extLst>
      <p:ext uri="{BB962C8B-B14F-4D97-AF65-F5344CB8AC3E}">
        <p14:creationId xmlns:p14="http://schemas.microsoft.com/office/powerpoint/2010/main" val="3575812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Fifth Generation Languages</a:t>
            </a:r>
          </a:p>
        </p:txBody>
      </p:sp>
      <p:sp>
        <p:nvSpPr>
          <p:cNvPr id="32771" name="Rectangle 3"/>
          <p:cNvSpPr>
            <a:spLocks noGrp="1" noChangeArrowheads="1"/>
          </p:cNvSpPr>
          <p:nvPr>
            <p:ph idx="1"/>
          </p:nvPr>
        </p:nvSpPr>
        <p:spPr/>
        <p:txBody>
          <a:bodyPr/>
          <a:lstStyle/>
          <a:p>
            <a:r>
              <a:rPr lang="en-US" dirty="0"/>
              <a:t>Artificial Intelligence</a:t>
            </a:r>
          </a:p>
          <a:p>
            <a:r>
              <a:rPr lang="en-US" dirty="0"/>
              <a:t>Machines that can think like humans</a:t>
            </a:r>
          </a:p>
          <a:p>
            <a:r>
              <a:rPr lang="en-US" dirty="0"/>
              <a:t>Machines that takes its own decisions</a:t>
            </a:r>
          </a:p>
          <a:p>
            <a:endParaRPr lang="en-US" dirty="0"/>
          </a:p>
          <a:p>
            <a:pPr eaLnBrk="1" hangingPunct="1">
              <a:buFontTx/>
              <a:buNone/>
            </a:pPr>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187085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FBF1-9A41-45CF-A717-87A7BC7AC3A0}"/>
              </a:ext>
            </a:extLst>
          </p:cNvPr>
          <p:cNvSpPr>
            <a:spLocks noGrp="1"/>
          </p:cNvSpPr>
          <p:nvPr>
            <p:ph type="title"/>
          </p:nvPr>
        </p:nvSpPr>
        <p:spPr>
          <a:xfrm>
            <a:off x="1024128" y="585216"/>
            <a:ext cx="9720072" cy="1499616"/>
          </a:xfrm>
        </p:spPr>
        <p:txBody>
          <a:bodyPr>
            <a:normAutofit/>
          </a:bodyPr>
          <a:lstStyle/>
          <a:p>
            <a:r>
              <a:rPr lang="en-US" dirty="0"/>
              <a:t>Programming Paradigms</a:t>
            </a:r>
          </a:p>
        </p:txBody>
      </p:sp>
      <p:sp>
        <p:nvSpPr>
          <p:cNvPr id="4" name="Slide Number Placeholder 3">
            <a:extLst>
              <a:ext uri="{FF2B5EF4-FFF2-40B4-BE49-F238E27FC236}">
                <a16:creationId xmlns:a16="http://schemas.microsoft.com/office/drawing/2014/main" id="{40C8C7F9-98C6-4149-8FB3-3B8931AE29C0}"/>
              </a:ext>
            </a:extLst>
          </p:cNvPr>
          <p:cNvSpPr>
            <a:spLocks noGrp="1"/>
          </p:cNvSpPr>
          <p:nvPr>
            <p:ph type="sldNum" sz="quarter" idx="12"/>
          </p:nvPr>
        </p:nvSpPr>
        <p:spPr>
          <a:xfrm>
            <a:off x="10837333" y="6470704"/>
            <a:ext cx="973667" cy="274320"/>
          </a:xfrm>
        </p:spPr>
        <p:txBody>
          <a:bodyPr>
            <a:normAutofit/>
          </a:bodyPr>
          <a:lstStyle/>
          <a:p>
            <a:pPr>
              <a:spcAft>
                <a:spcPts val="600"/>
              </a:spcAft>
            </a:pPr>
            <a:fld id="{F7E2BB87-D71E-4CF9-82E5-0EC57876DD58}" type="slidenum">
              <a:rPr lang="en-US" smtClean="0"/>
              <a:pPr>
                <a:spcAft>
                  <a:spcPts val="600"/>
                </a:spcAft>
              </a:pPr>
              <a:t>19</a:t>
            </a:fld>
            <a:endParaRPr lang="en-US"/>
          </a:p>
        </p:txBody>
      </p:sp>
      <p:graphicFrame>
        <p:nvGraphicFramePr>
          <p:cNvPr id="6" name="Content Placeholder 2">
            <a:extLst>
              <a:ext uri="{FF2B5EF4-FFF2-40B4-BE49-F238E27FC236}">
                <a16:creationId xmlns:a16="http://schemas.microsoft.com/office/drawing/2014/main" id="{3B11C9A3-3054-13E4-B927-C9AFBE252E96}"/>
              </a:ext>
            </a:extLst>
          </p:cNvPr>
          <p:cNvGraphicFramePr>
            <a:graphicFrameLocks noGrp="1"/>
          </p:cNvGraphicFramePr>
          <p:nvPr>
            <p:ph idx="1"/>
            <p:extLst>
              <p:ext uri="{D42A27DB-BD31-4B8C-83A1-F6EECF244321}">
                <p14:modId xmlns:p14="http://schemas.microsoft.com/office/powerpoint/2010/main" val="10630266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118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88A901F-2380-409D-B12F-3A0FDAFAEE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4CD50C8-2F85-4F12-A5B5-9336E254A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618DD3C-AECB-422E-BF3A-25F49DF30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17B77-769C-6DE8-7E3A-59D8D86A0DAC}"/>
              </a:ext>
            </a:extLst>
          </p:cNvPr>
          <p:cNvSpPr>
            <a:spLocks noGrp="1"/>
          </p:cNvSpPr>
          <p:nvPr>
            <p:ph type="title"/>
          </p:nvPr>
        </p:nvSpPr>
        <p:spPr>
          <a:xfrm>
            <a:off x="613611" y="685893"/>
            <a:ext cx="3566407" cy="2989044"/>
          </a:xfrm>
        </p:spPr>
        <p:txBody>
          <a:bodyPr vert="horz" lIns="91440" tIns="45720" rIns="91440" bIns="45720" rtlCol="0" anchor="b">
            <a:normAutofit/>
          </a:bodyPr>
          <a:lstStyle/>
          <a:p>
            <a:pPr algn="r"/>
            <a:r>
              <a:rPr lang="en-US" sz="4400" spc="200"/>
              <a:t>GCR code</a:t>
            </a:r>
          </a:p>
        </p:txBody>
      </p:sp>
      <p:cxnSp>
        <p:nvCxnSpPr>
          <p:cNvPr id="16" name="Straight Connector 15">
            <a:extLst>
              <a:ext uri="{FF2B5EF4-FFF2-40B4-BE49-F238E27FC236}">
                <a16:creationId xmlns:a16="http://schemas.microsoft.com/office/drawing/2014/main" id="{B073669D-B21F-48ED-BC1D-FFD25A3D8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0" y="3759161"/>
            <a:ext cx="3566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Programming data on computer monitor">
            <a:extLst>
              <a:ext uri="{FF2B5EF4-FFF2-40B4-BE49-F238E27FC236}">
                <a16:creationId xmlns:a16="http://schemas.microsoft.com/office/drawing/2014/main" id="{1A8B6D16-0590-61B0-3C74-55E04A44D24F}"/>
              </a:ext>
            </a:extLst>
          </p:cNvPr>
          <p:cNvPicPr>
            <a:picLocks noChangeAspect="1"/>
          </p:cNvPicPr>
          <p:nvPr/>
        </p:nvPicPr>
        <p:blipFill>
          <a:blip r:embed="rId3"/>
          <a:srcRect l="18309" r="8363" b="-2"/>
          <a:stretch/>
        </p:blipFill>
        <p:spPr>
          <a:xfrm>
            <a:off x="4654984" y="975"/>
            <a:ext cx="7533742" cy="6858000"/>
          </a:xfrm>
          <a:prstGeom prst="rect">
            <a:avLst/>
          </a:prstGeom>
        </p:spPr>
      </p:pic>
      <p:sp>
        <p:nvSpPr>
          <p:cNvPr id="4" name="Slide Number Placeholder 3">
            <a:extLst>
              <a:ext uri="{FF2B5EF4-FFF2-40B4-BE49-F238E27FC236}">
                <a16:creationId xmlns:a16="http://schemas.microsoft.com/office/drawing/2014/main" id="{0ACC5F1D-A8D7-AAC5-3C8B-FC54188EEFC8}"/>
              </a:ext>
            </a:extLst>
          </p:cNvPr>
          <p:cNvSpPr>
            <a:spLocks noGrp="1"/>
          </p:cNvSpPr>
          <p:nvPr>
            <p:ph type="sldNum" sz="quarter" idx="12"/>
          </p:nvPr>
        </p:nvSpPr>
        <p:spPr>
          <a:xfrm>
            <a:off x="10837333" y="6470704"/>
            <a:ext cx="973667" cy="274320"/>
          </a:xfrm>
          <a:effectLst>
            <a:outerShdw blurRad="50800" dist="12700" dir="2700000" algn="tl" rotWithShape="0">
              <a:prstClr val="black">
                <a:alpha val="43000"/>
              </a:prstClr>
            </a:outerShdw>
          </a:effectLst>
        </p:spPr>
        <p:txBody>
          <a:bodyPr vert="horz" lIns="91440" tIns="45720" rIns="91440" bIns="45720" rtlCol="0" anchor="ctr">
            <a:normAutofit/>
          </a:bodyPr>
          <a:lstStyle/>
          <a:p>
            <a:pPr defTabSz="914400">
              <a:spcAft>
                <a:spcPts val="600"/>
              </a:spcAft>
            </a:pPr>
            <a:fld id="{F7E2BB87-D71E-4CF9-82E5-0EC57876DD58}" type="slidenum">
              <a:rPr lang="en-US">
                <a:solidFill>
                  <a:srgbClr val="FFFFFF"/>
                </a:solidFill>
              </a:rPr>
              <a:pPr defTabSz="914400">
                <a:spcAft>
                  <a:spcPts val="600"/>
                </a:spcAft>
              </a:pPr>
              <a:t>2</a:t>
            </a:fld>
            <a:endParaRPr lang="en-US">
              <a:solidFill>
                <a:srgbClr val="FFFFFF"/>
              </a:solidFill>
            </a:endParaRPr>
          </a:p>
        </p:txBody>
      </p:sp>
    </p:spTree>
    <p:extLst>
      <p:ext uri="{BB962C8B-B14F-4D97-AF65-F5344CB8AC3E}">
        <p14:creationId xmlns:p14="http://schemas.microsoft.com/office/powerpoint/2010/main" val="237439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1B80-6A80-4533-8BEF-946C576AEE81}"/>
              </a:ext>
            </a:extLst>
          </p:cNvPr>
          <p:cNvSpPr>
            <a:spLocks noGrp="1"/>
          </p:cNvSpPr>
          <p:nvPr>
            <p:ph type="title"/>
          </p:nvPr>
        </p:nvSpPr>
        <p:spPr/>
        <p:txBody>
          <a:bodyPr/>
          <a:lstStyle/>
          <a:p>
            <a:r>
              <a:rPr lang="en-US" dirty="0"/>
              <a:t>Programming Paradigms</a:t>
            </a:r>
          </a:p>
        </p:txBody>
      </p:sp>
      <p:pic>
        <p:nvPicPr>
          <p:cNvPr id="6" name="Content Placeholder 5">
            <a:extLst>
              <a:ext uri="{FF2B5EF4-FFF2-40B4-BE49-F238E27FC236}">
                <a16:creationId xmlns:a16="http://schemas.microsoft.com/office/drawing/2014/main" id="{15C86026-B921-4BA2-AAF6-072097D6CEF3}"/>
              </a:ext>
            </a:extLst>
          </p:cNvPr>
          <p:cNvPicPr>
            <a:picLocks noGrp="1" noChangeAspect="1"/>
          </p:cNvPicPr>
          <p:nvPr>
            <p:ph idx="1"/>
          </p:nvPr>
        </p:nvPicPr>
        <p:blipFill>
          <a:blip r:embed="rId3"/>
          <a:stretch>
            <a:fillRect/>
          </a:stretch>
        </p:blipFill>
        <p:spPr>
          <a:xfrm>
            <a:off x="1908313" y="2084833"/>
            <a:ext cx="8507896" cy="4385872"/>
          </a:xfrm>
        </p:spPr>
      </p:pic>
      <p:sp>
        <p:nvSpPr>
          <p:cNvPr id="4" name="Slide Number Placeholder 3">
            <a:extLst>
              <a:ext uri="{FF2B5EF4-FFF2-40B4-BE49-F238E27FC236}">
                <a16:creationId xmlns:a16="http://schemas.microsoft.com/office/drawing/2014/main" id="{7C5D26DB-ABE9-4AE5-961C-E11E457ADBC2}"/>
              </a:ext>
            </a:extLst>
          </p:cNvPr>
          <p:cNvSpPr>
            <a:spLocks noGrp="1"/>
          </p:cNvSpPr>
          <p:nvPr>
            <p:ph type="sldNum" sz="quarter" idx="12"/>
          </p:nvPr>
        </p:nvSpPr>
        <p:spPr/>
        <p:txBody>
          <a:bodyPr/>
          <a:lstStyle/>
          <a:p>
            <a:fld id="{F7E2BB87-D71E-4CF9-82E5-0EC57876DD58}" type="slidenum">
              <a:rPr lang="en-US" smtClean="0"/>
              <a:t>20</a:t>
            </a:fld>
            <a:endParaRPr lang="en-US"/>
          </a:p>
        </p:txBody>
      </p:sp>
    </p:spTree>
    <p:extLst>
      <p:ext uri="{BB962C8B-B14F-4D97-AF65-F5344CB8AC3E}">
        <p14:creationId xmlns:p14="http://schemas.microsoft.com/office/powerpoint/2010/main" val="46708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37931"/>
              <a:buFont typeface="Arial"/>
              <a:buNone/>
            </a:pPr>
            <a:r>
              <a:rPr lang="en-US" sz="2900" b="1">
                <a:latin typeface="Times New Roman"/>
                <a:ea typeface="Times New Roman"/>
                <a:cs typeface="Times New Roman"/>
                <a:sym typeface="Times New Roman"/>
              </a:rPr>
              <a:t>The C++ language features most directly support four programming styles</a:t>
            </a:r>
            <a:endParaRPr sz="4700" b="1"/>
          </a:p>
        </p:txBody>
      </p:sp>
      <p:sp>
        <p:nvSpPr>
          <p:cNvPr id="169" name="Google Shape;169;p16"/>
          <p:cNvSpPr txBox="1"/>
          <p:nvPr/>
        </p:nvSpPr>
        <p:spPr>
          <a:xfrm>
            <a:off x="284775" y="2210325"/>
            <a:ext cx="3412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 Procedural programming</a:t>
            </a:r>
            <a:endParaRPr sz="1400" b="0" i="0" u="none" strike="noStrike" cap="none">
              <a:solidFill>
                <a:srgbClr val="000000"/>
              </a:solidFill>
              <a:latin typeface="Arial"/>
              <a:ea typeface="Arial"/>
              <a:cs typeface="Arial"/>
              <a:sym typeface="Arial"/>
            </a:endParaRPr>
          </a:p>
        </p:txBody>
      </p:sp>
      <p:sp>
        <p:nvSpPr>
          <p:cNvPr id="170" name="Google Shape;170;p16"/>
          <p:cNvSpPr txBox="1"/>
          <p:nvPr/>
        </p:nvSpPr>
        <p:spPr>
          <a:xfrm>
            <a:off x="3839975" y="2210325"/>
            <a:ext cx="3412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Data abstraction</a:t>
            </a:r>
            <a:endParaRPr sz="2200" b="0" i="0" u="none" strike="noStrike" cap="none">
              <a:solidFill>
                <a:schemeClr val="dk1"/>
              </a:solidFill>
              <a:latin typeface="Times New Roman"/>
              <a:ea typeface="Times New Roman"/>
              <a:cs typeface="Times New Roman"/>
              <a:sym typeface="Times New Roman"/>
            </a:endParaRPr>
          </a:p>
        </p:txBody>
      </p:sp>
      <p:sp>
        <p:nvSpPr>
          <p:cNvPr id="171" name="Google Shape;171;p16"/>
          <p:cNvSpPr txBox="1"/>
          <p:nvPr/>
        </p:nvSpPr>
        <p:spPr>
          <a:xfrm>
            <a:off x="6229525" y="2232038"/>
            <a:ext cx="3412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 OOP programming</a:t>
            </a:r>
            <a:endParaRPr sz="1400" b="0" i="0" u="none" strike="noStrike" cap="none">
              <a:solidFill>
                <a:srgbClr val="000000"/>
              </a:solidFill>
              <a:latin typeface="Arial"/>
              <a:ea typeface="Arial"/>
              <a:cs typeface="Arial"/>
              <a:sym typeface="Arial"/>
            </a:endParaRPr>
          </a:p>
        </p:txBody>
      </p:sp>
      <p:sp>
        <p:nvSpPr>
          <p:cNvPr id="172" name="Google Shape;172;p16"/>
          <p:cNvSpPr txBox="1"/>
          <p:nvPr/>
        </p:nvSpPr>
        <p:spPr>
          <a:xfrm>
            <a:off x="8938375" y="2232038"/>
            <a:ext cx="34125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 Generic programming</a:t>
            </a:r>
            <a:endParaRPr sz="1400" b="0" i="0" u="none" strike="noStrike" cap="none">
              <a:solidFill>
                <a:srgbClr val="000000"/>
              </a:solidFill>
              <a:latin typeface="Arial"/>
              <a:ea typeface="Arial"/>
              <a:cs typeface="Arial"/>
              <a:sym typeface="Arial"/>
            </a:endParaRPr>
          </a:p>
        </p:txBody>
      </p:sp>
      <p:sp>
        <p:nvSpPr>
          <p:cNvPr id="173" name="Google Shape;173;p16"/>
          <p:cNvSpPr/>
          <p:nvPr/>
        </p:nvSpPr>
        <p:spPr>
          <a:xfrm>
            <a:off x="122475" y="2844050"/>
            <a:ext cx="2826600" cy="3614400"/>
          </a:xfrm>
          <a:prstGeom prst="snip1Rect">
            <a:avLst>
              <a:gd name="adj" fmla="val 1666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PP can be defined as a programming model which is derived from structured programming, based upon the concept of calling procedure. Procedures, also known as routines, subroutines or functions</a:t>
            </a:r>
            <a:endParaRPr sz="2000" b="0" i="0" u="none" strike="noStrike" cap="none">
              <a:solidFill>
                <a:schemeClr val="dk1"/>
              </a:solidFill>
              <a:latin typeface="Times New Roman"/>
              <a:ea typeface="Times New Roman"/>
              <a:cs typeface="Times New Roman"/>
              <a:sym typeface="Times New Roman"/>
            </a:endParaRPr>
          </a:p>
        </p:txBody>
      </p:sp>
      <p:sp>
        <p:nvSpPr>
          <p:cNvPr id="174" name="Google Shape;174;p16"/>
          <p:cNvSpPr/>
          <p:nvPr/>
        </p:nvSpPr>
        <p:spPr>
          <a:xfrm>
            <a:off x="3194300" y="2929650"/>
            <a:ext cx="2776800" cy="36144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This is programming focused on the design of interfaces, hiding implementation details in general and representations</a:t>
            </a:r>
            <a:endParaRPr sz="2000" b="0" i="0" u="none" strike="noStrike" cap="none">
              <a:solidFill>
                <a:srgbClr val="000000"/>
              </a:solidFill>
              <a:latin typeface="Times New Roman"/>
              <a:ea typeface="Times New Roman"/>
              <a:cs typeface="Times New Roman"/>
              <a:sym typeface="Times New Roman"/>
            </a:endParaRPr>
          </a:p>
        </p:txBody>
      </p:sp>
      <p:sp>
        <p:nvSpPr>
          <p:cNvPr id="175" name="Google Shape;175;p16"/>
          <p:cNvSpPr/>
          <p:nvPr/>
        </p:nvSpPr>
        <p:spPr>
          <a:xfrm>
            <a:off x="6264175" y="2929650"/>
            <a:ext cx="2826600" cy="36144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OOP can be defined as a programming model which is based upon the concept of objects</a:t>
            </a:r>
            <a:endParaRPr sz="2000" b="0" i="0" u="none" strike="noStrike" cap="none">
              <a:solidFill>
                <a:srgbClr val="000000"/>
              </a:solidFill>
              <a:latin typeface="Times New Roman"/>
              <a:ea typeface="Times New Roman"/>
              <a:cs typeface="Times New Roman"/>
              <a:sym typeface="Times New Roman"/>
            </a:endParaRPr>
          </a:p>
        </p:txBody>
      </p:sp>
      <p:sp>
        <p:nvSpPr>
          <p:cNvPr id="176" name="Google Shape;176;p16"/>
          <p:cNvSpPr/>
          <p:nvPr/>
        </p:nvSpPr>
        <p:spPr>
          <a:xfrm>
            <a:off x="9307450" y="2917325"/>
            <a:ext cx="2826600" cy="36144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Times New Roman"/>
                <a:ea typeface="Times New Roman"/>
                <a:cs typeface="Times New Roman"/>
                <a:sym typeface="Times New Roman"/>
              </a:rPr>
              <a:t>This is programming focused on the design, implementation, and use</a:t>
            </a:r>
            <a:endParaRPr sz="23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Times New Roman"/>
                <a:ea typeface="Times New Roman"/>
                <a:cs typeface="Times New Roman"/>
                <a:sym typeface="Times New Roman"/>
              </a:rPr>
              <a:t>of general algorithms.</a:t>
            </a:r>
            <a:endParaRPr sz="2300" b="0" i="0" u="none" strike="noStrike" cap="none">
              <a:solidFill>
                <a:srgbClr val="000000"/>
              </a:solidFill>
              <a:latin typeface="Times New Roman"/>
              <a:ea typeface="Times New Roman"/>
              <a:cs typeface="Times New Roman"/>
              <a:sym typeface="Times New Roman"/>
            </a:endParaRPr>
          </a:p>
        </p:txBody>
      </p:sp>
      <p:sp>
        <p:nvSpPr>
          <p:cNvPr id="177" name="Google Shape;177;p16"/>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1600"/>
              </a:spcAft>
              <a:buSzPts val="2400"/>
              <a:buNone/>
            </a:pPr>
            <a:r>
              <a:rPr lang="en-US" dirty="0"/>
              <a:t>Paradigm.</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What is POP </a:t>
            </a:r>
            <a:endParaRPr/>
          </a:p>
        </p:txBody>
      </p:sp>
      <p:sp>
        <p:nvSpPr>
          <p:cNvPr id="191" name="Google Shape;191;p18"/>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sz="2200" dirty="0">
                <a:latin typeface="Times New Roman"/>
                <a:ea typeface="Times New Roman"/>
                <a:cs typeface="Times New Roman"/>
                <a:sym typeface="Times New Roman"/>
              </a:rPr>
              <a:t>A procedural language is a sort of computer programming language that has a set of functions, instructions, and statements that must be executed in a certain order to accomplish a job or program. </a:t>
            </a:r>
            <a:endParaRPr sz="2200" dirty="0">
              <a:latin typeface="Times New Roman"/>
              <a:ea typeface="Times New Roman"/>
              <a:cs typeface="Times New Roman"/>
              <a:sym typeface="Times New Roman"/>
            </a:endParaRPr>
          </a:p>
          <a:p>
            <a:pPr marL="0" lvl="0" indent="0" algn="l" rtl="0">
              <a:lnSpc>
                <a:spcPct val="115000"/>
              </a:lnSpc>
              <a:spcBef>
                <a:spcPts val="1600"/>
              </a:spcBef>
              <a:spcAft>
                <a:spcPts val="0"/>
              </a:spcAft>
              <a:buSzPts val="2400"/>
              <a:buNone/>
            </a:pPr>
            <a:r>
              <a:rPr lang="en-US" sz="2200" dirty="0">
                <a:latin typeface="Times New Roman"/>
                <a:ea typeface="Times New Roman"/>
                <a:cs typeface="Times New Roman"/>
                <a:sym typeface="Times New Roman"/>
              </a:rPr>
              <a:t>Procedural languages include BASIC, C, FORTRAN, and Pascal, to name a few.</a:t>
            </a:r>
            <a:endParaRPr sz="2200" dirty="0">
              <a:latin typeface="Times New Roman"/>
              <a:ea typeface="Times New Roman"/>
              <a:cs typeface="Times New Roman"/>
              <a:sym typeface="Times New Roman"/>
            </a:endParaRPr>
          </a:p>
          <a:p>
            <a:pPr marL="0" lvl="0" indent="0" algn="l" rtl="0">
              <a:lnSpc>
                <a:spcPct val="115000"/>
              </a:lnSpc>
              <a:spcBef>
                <a:spcPts val="1600"/>
              </a:spcBef>
              <a:spcAft>
                <a:spcPts val="0"/>
              </a:spcAft>
              <a:buSzPts val="2400"/>
              <a:buNone/>
            </a:pPr>
            <a:r>
              <a:rPr lang="en-US" b="1" i="1" dirty="0">
                <a:latin typeface="Times New Roman"/>
                <a:ea typeface="Times New Roman"/>
                <a:cs typeface="Times New Roman"/>
                <a:sym typeface="Times New Roman"/>
              </a:rPr>
              <a:t>features: 													</a:t>
            </a:r>
            <a:endParaRPr b="1" i="1" dirty="0">
              <a:latin typeface="Times New Roman"/>
              <a:ea typeface="Times New Roman"/>
              <a:cs typeface="Times New Roman"/>
              <a:sym typeface="Times New Roman"/>
            </a:endParaRPr>
          </a:p>
          <a:p>
            <a:pPr marL="914400" lvl="1" indent="-349250" algn="l" rtl="0">
              <a:lnSpc>
                <a:spcPct val="115000"/>
              </a:lnSpc>
              <a:spcBef>
                <a:spcPts val="1600"/>
              </a:spcBef>
              <a:spcAft>
                <a:spcPts val="0"/>
              </a:spcAft>
              <a:buSzPts val="1900"/>
              <a:buFont typeface="Times New Roman"/>
              <a:buAutoNum type="alphaLcPeriod"/>
            </a:pPr>
            <a:r>
              <a:rPr lang="en-US" dirty="0">
                <a:latin typeface="Times New Roman"/>
                <a:ea typeface="Times New Roman"/>
                <a:cs typeface="Times New Roman"/>
                <a:sym typeface="Times New Roman"/>
              </a:rPr>
              <a:t>Modularity </a:t>
            </a:r>
            <a:endParaRPr dirty="0">
              <a:latin typeface="Times New Roman"/>
              <a:ea typeface="Times New Roman"/>
              <a:cs typeface="Times New Roman"/>
              <a:sym typeface="Times New Roman"/>
            </a:endParaRPr>
          </a:p>
          <a:p>
            <a:pPr marL="914400" lvl="1" indent="-349250" algn="l" rtl="0">
              <a:lnSpc>
                <a:spcPct val="115000"/>
              </a:lnSpc>
              <a:spcBef>
                <a:spcPts val="0"/>
              </a:spcBef>
              <a:spcAft>
                <a:spcPts val="0"/>
              </a:spcAft>
              <a:buSzPts val="1900"/>
              <a:buFont typeface="Times New Roman"/>
              <a:buAutoNum type="alphaLcPeriod"/>
            </a:pPr>
            <a:r>
              <a:rPr lang="en-US" dirty="0">
                <a:latin typeface="Times New Roman"/>
                <a:ea typeface="Times New Roman"/>
                <a:cs typeface="Times New Roman"/>
                <a:sym typeface="Times New Roman"/>
              </a:rPr>
              <a:t>Predefined Function</a:t>
            </a:r>
            <a:endParaRPr dirty="0">
              <a:latin typeface="Times New Roman"/>
              <a:ea typeface="Times New Roman"/>
              <a:cs typeface="Times New Roman"/>
              <a:sym typeface="Times New Roman"/>
            </a:endParaRPr>
          </a:p>
          <a:p>
            <a:pPr marL="914400" lvl="1" indent="-349250" algn="l" rtl="0">
              <a:lnSpc>
                <a:spcPct val="115000"/>
              </a:lnSpc>
              <a:spcBef>
                <a:spcPts val="0"/>
              </a:spcBef>
              <a:spcAft>
                <a:spcPts val="0"/>
              </a:spcAft>
              <a:buSzPts val="1900"/>
              <a:buFont typeface="Times New Roman"/>
              <a:buAutoNum type="alphaLcPeriod"/>
            </a:pPr>
            <a:r>
              <a:rPr lang="en-US" dirty="0">
                <a:latin typeface="Times New Roman"/>
                <a:ea typeface="Times New Roman"/>
                <a:cs typeface="Times New Roman"/>
                <a:sym typeface="Times New Roman"/>
              </a:rPr>
              <a:t>Scoping</a:t>
            </a:r>
            <a:endParaRPr dirty="0">
              <a:latin typeface="Times New Roman"/>
              <a:ea typeface="Times New Roman"/>
              <a:cs typeface="Times New Roman"/>
              <a:sym typeface="Times New Roman"/>
            </a:endParaRPr>
          </a:p>
        </p:txBody>
      </p:sp>
      <p:sp>
        <p:nvSpPr>
          <p:cNvPr id="192" name="Google Shape;192;p18"/>
          <p:cNvSpPr txBox="1"/>
          <p:nvPr/>
        </p:nvSpPr>
        <p:spPr>
          <a:xfrm>
            <a:off x="6159925" y="3810525"/>
            <a:ext cx="2674500" cy="149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dk1"/>
                </a:solidFill>
                <a:latin typeface="Old Standard TT"/>
                <a:ea typeface="Old Standard TT"/>
                <a:cs typeface="Old Standard TT"/>
                <a:sym typeface="Old Standard TT"/>
              </a:rPr>
              <a:t>Advantages</a:t>
            </a:r>
            <a:endParaRPr sz="1700" b="1"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AutoNum type="arabicPeriod"/>
            </a:pPr>
            <a:r>
              <a:rPr lang="en-US" sz="1700" b="0" i="0" u="none" strike="noStrike" cap="none">
                <a:solidFill>
                  <a:schemeClr val="dk1"/>
                </a:solidFill>
                <a:latin typeface="Old Standard TT"/>
                <a:ea typeface="Old Standard TT"/>
                <a:cs typeface="Old Standard TT"/>
                <a:sym typeface="Old Standard TT"/>
              </a:rPr>
              <a:t>portable </a:t>
            </a:r>
            <a:endParaRPr sz="1700" b="0"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AutoNum type="arabicPeriod"/>
            </a:pPr>
            <a:r>
              <a:rPr lang="en-US" sz="1700" b="0" i="0" u="none" strike="noStrike" cap="none">
                <a:solidFill>
                  <a:schemeClr val="dk1"/>
                </a:solidFill>
                <a:latin typeface="Old Standard TT"/>
                <a:ea typeface="Old Standard TT"/>
                <a:cs typeface="Old Standard TT"/>
                <a:sym typeface="Old Standard TT"/>
              </a:rPr>
              <a:t>Function </a:t>
            </a:r>
            <a:endParaRPr sz="1700" b="0"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AutoNum type="arabicPeriod"/>
            </a:pPr>
            <a:r>
              <a:rPr lang="en-US" sz="1700" b="0" i="0" u="none" strike="noStrike" cap="none">
                <a:solidFill>
                  <a:schemeClr val="dk1"/>
                </a:solidFill>
                <a:latin typeface="Old Standard TT"/>
                <a:ea typeface="Old Standard TT"/>
                <a:cs typeface="Old Standard TT"/>
                <a:sym typeface="Old Standard TT"/>
              </a:rPr>
              <a:t>Flow Tracking</a:t>
            </a:r>
            <a:endParaRPr sz="1700" b="0" i="0" u="none" strike="noStrike" cap="none">
              <a:solidFill>
                <a:schemeClr val="dk1"/>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lt2"/>
              </a:solidFill>
              <a:latin typeface="Old Standard TT"/>
              <a:ea typeface="Old Standard TT"/>
              <a:cs typeface="Old Standard TT"/>
              <a:sym typeface="Old Standard TT"/>
            </a:endParaRPr>
          </a:p>
        </p:txBody>
      </p:sp>
      <p:sp>
        <p:nvSpPr>
          <p:cNvPr id="193" name="Google Shape;193;p18"/>
          <p:cNvSpPr txBox="1"/>
          <p:nvPr/>
        </p:nvSpPr>
        <p:spPr>
          <a:xfrm>
            <a:off x="8536550" y="3810525"/>
            <a:ext cx="2674500" cy="1754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dk1"/>
                </a:solidFill>
                <a:latin typeface="Old Standard TT"/>
                <a:ea typeface="Old Standard TT"/>
                <a:cs typeface="Old Standard TT"/>
                <a:sym typeface="Old Standard TT"/>
              </a:rPr>
              <a:t>Disadvantages</a:t>
            </a:r>
            <a:endParaRPr sz="1700" b="1"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Char char="●"/>
            </a:pPr>
            <a:r>
              <a:rPr lang="en-US" sz="1700" b="0" i="0" u="none" strike="noStrike" cap="none">
                <a:solidFill>
                  <a:schemeClr val="dk1"/>
                </a:solidFill>
                <a:latin typeface="Old Standard TT"/>
                <a:ea typeface="Old Standard TT"/>
                <a:cs typeface="Old Standard TT"/>
                <a:sym typeface="Old Standard TT"/>
              </a:rPr>
              <a:t>large scale</a:t>
            </a:r>
            <a:endParaRPr sz="1700" b="0"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Char char="●"/>
            </a:pPr>
            <a:r>
              <a:rPr lang="en-US" sz="1700" b="0" i="0" u="none" strike="noStrike" cap="none">
                <a:solidFill>
                  <a:schemeClr val="dk1"/>
                </a:solidFill>
                <a:latin typeface="Old Standard TT"/>
                <a:ea typeface="Old Standard TT"/>
                <a:cs typeface="Old Standard TT"/>
                <a:sym typeface="Old Standard TT"/>
              </a:rPr>
              <a:t>not work for real world problem</a:t>
            </a:r>
            <a:endParaRPr sz="1700" b="0" i="0" u="none" strike="noStrike" cap="none">
              <a:solidFill>
                <a:schemeClr val="dk1"/>
              </a:solidFill>
              <a:latin typeface="Old Standard TT"/>
              <a:ea typeface="Old Standard TT"/>
              <a:cs typeface="Old Standard TT"/>
              <a:sym typeface="Old Standard TT"/>
            </a:endParaRPr>
          </a:p>
          <a:p>
            <a:pPr marL="457200" marR="0" lvl="0" indent="-336550" algn="l" rtl="0">
              <a:lnSpc>
                <a:spcPct val="100000"/>
              </a:lnSpc>
              <a:spcBef>
                <a:spcPts val="0"/>
              </a:spcBef>
              <a:spcAft>
                <a:spcPts val="0"/>
              </a:spcAft>
              <a:buClr>
                <a:schemeClr val="dk1"/>
              </a:buClr>
              <a:buSzPts val="1700"/>
              <a:buFont typeface="Old Standard TT"/>
              <a:buChar char="●"/>
            </a:pPr>
            <a:r>
              <a:rPr lang="en-US" sz="1700" b="0" i="0" u="none" strike="noStrike" cap="none">
                <a:solidFill>
                  <a:schemeClr val="dk1"/>
                </a:solidFill>
                <a:latin typeface="Old Standard TT"/>
                <a:ea typeface="Old Standard TT"/>
                <a:cs typeface="Old Standard TT"/>
                <a:sym typeface="Old Standard TT"/>
              </a:rPr>
              <a:t>Data Security </a:t>
            </a:r>
            <a:endParaRPr sz="1700" b="0" i="0" u="none" strike="noStrike" cap="none">
              <a:solidFill>
                <a:schemeClr val="dk1"/>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lt2"/>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let’s talk about OOP</a:t>
            </a:r>
            <a:endParaRPr/>
          </a:p>
        </p:txBody>
      </p:sp>
      <p:sp>
        <p:nvSpPr>
          <p:cNvPr id="199" name="Google Shape;199;p19"/>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900"/>
              </a:spcBef>
              <a:spcAft>
                <a:spcPts val="0"/>
              </a:spcAft>
              <a:buSzPts val="1800"/>
              <a:buChar char="●"/>
            </a:pPr>
            <a:r>
              <a:rPr lang="en-US"/>
              <a:t>Object-Oriented Programming (OOP) is a programming paradigm in computer science that relies on the concept of classes and objects. </a:t>
            </a:r>
            <a:endParaRPr/>
          </a:p>
          <a:p>
            <a:pPr marL="182880" lvl="0" indent="-182880" algn="l" rtl="0">
              <a:lnSpc>
                <a:spcPct val="100000"/>
              </a:lnSpc>
              <a:spcBef>
                <a:spcPts val="900"/>
              </a:spcBef>
              <a:spcAft>
                <a:spcPts val="0"/>
              </a:spcAft>
              <a:buSzPts val="1800"/>
              <a:buChar char="●"/>
            </a:pPr>
            <a:r>
              <a:rPr lang="en-US"/>
              <a:t>It is used to structure a software program into simple, reusable pieces of code blueprints (usually called classes), </a:t>
            </a:r>
            <a:endParaRPr/>
          </a:p>
          <a:p>
            <a:pPr marL="182880" lvl="0" indent="-182880" algn="l" rtl="0">
              <a:lnSpc>
                <a:spcPct val="100000"/>
              </a:lnSpc>
              <a:spcBef>
                <a:spcPts val="900"/>
              </a:spcBef>
              <a:spcAft>
                <a:spcPts val="0"/>
              </a:spcAft>
              <a:buSzPts val="1800"/>
              <a:buChar char="●"/>
            </a:pPr>
            <a:r>
              <a:rPr lang="en-US"/>
              <a:t>which are used to create individual instances of objects.</a:t>
            </a:r>
            <a:endParaRPr/>
          </a:p>
        </p:txBody>
      </p:sp>
      <p:pic>
        <p:nvPicPr>
          <p:cNvPr id="200" name="Google Shape;200;p19"/>
          <p:cNvPicPr preferRelativeResize="0"/>
          <p:nvPr/>
        </p:nvPicPr>
        <p:blipFill rotWithShape="1">
          <a:blip r:embed="rId3">
            <a:alphaModFix/>
          </a:blip>
          <a:srcRect/>
          <a:stretch/>
        </p:blipFill>
        <p:spPr>
          <a:xfrm>
            <a:off x="4932218" y="4017817"/>
            <a:ext cx="6570085" cy="22252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98AA-5589-4408-AA5D-02C33D102F3D}"/>
              </a:ext>
            </a:extLst>
          </p:cNvPr>
          <p:cNvSpPr>
            <a:spLocks noGrp="1"/>
          </p:cNvSpPr>
          <p:nvPr>
            <p:ph type="title"/>
          </p:nvPr>
        </p:nvSpPr>
        <p:spPr/>
        <p:txBody>
          <a:bodyPr/>
          <a:lstStyle/>
          <a:p>
            <a:r>
              <a:rPr lang="en-US" dirty="0"/>
              <a:t>Programming Paradigms</a:t>
            </a:r>
          </a:p>
        </p:txBody>
      </p:sp>
      <p:sp>
        <p:nvSpPr>
          <p:cNvPr id="3" name="Content Placeholder 2">
            <a:extLst>
              <a:ext uri="{FF2B5EF4-FFF2-40B4-BE49-F238E27FC236}">
                <a16:creationId xmlns:a16="http://schemas.microsoft.com/office/drawing/2014/main" id="{BDEFB599-342F-4A40-A3EC-FDD963DEA4F8}"/>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procedural programming paradigm</a:t>
            </a:r>
            <a:r>
              <a:rPr lang="en-US" b="0" i="0" dirty="0">
                <a:solidFill>
                  <a:srgbClr val="000000"/>
                </a:solidFill>
                <a:effectLst/>
                <a:latin typeface="Arial" panose="020B0604020202020204" pitchFamily="34" charset="0"/>
              </a:rPr>
              <a:t> is where program code is divided up into </a:t>
            </a:r>
            <a:r>
              <a:rPr lang="en-US" b="1" i="0" dirty="0">
                <a:solidFill>
                  <a:srgbClr val="000000"/>
                </a:solidFill>
                <a:effectLst/>
                <a:latin typeface="Arial" panose="020B0604020202020204" pitchFamily="34" charset="0"/>
              </a:rPr>
              <a:t>procedures</a:t>
            </a:r>
            <a:r>
              <a:rPr lang="en-US" b="0" i="0" dirty="0">
                <a:solidFill>
                  <a:srgbClr val="000000"/>
                </a:solidFill>
                <a:effectLst/>
                <a:latin typeface="Arial" panose="020B0604020202020204" pitchFamily="34" charset="0"/>
              </a:rPr>
              <a:t>, discrete blocks of code that carry out a single task. </a:t>
            </a:r>
            <a:r>
              <a:rPr lang="en-US" b="1" i="0" dirty="0">
                <a:solidFill>
                  <a:srgbClr val="000000"/>
                </a:solidFill>
                <a:effectLst/>
                <a:latin typeface="Arial" panose="020B0604020202020204" pitchFamily="34" charset="0"/>
              </a:rPr>
              <a:t>procedural programming paradigm</a:t>
            </a:r>
            <a:r>
              <a:rPr lang="en-US" b="0" i="0" dirty="0">
                <a:solidFill>
                  <a:srgbClr val="000000"/>
                </a:solidFill>
                <a:effectLst/>
                <a:latin typeface="Arial" panose="020B0604020202020204" pitchFamily="34" charset="0"/>
              </a:rPr>
              <a:t>  sometimes referred to as </a:t>
            </a:r>
            <a:r>
              <a:rPr lang="en-US" b="1" i="0" dirty="0">
                <a:solidFill>
                  <a:srgbClr val="000000"/>
                </a:solidFill>
                <a:effectLst/>
                <a:latin typeface="Arial" panose="020B0604020202020204" pitchFamily="34" charset="0"/>
              </a:rPr>
              <a:t>top-down</a:t>
            </a:r>
            <a:r>
              <a:rPr lang="en-US" b="0" i="0" dirty="0">
                <a:solidFill>
                  <a:srgbClr val="000000"/>
                </a:solidFill>
                <a:effectLst/>
                <a:latin typeface="Arial" panose="020B0604020202020204" pitchFamily="34" charset="0"/>
              </a:rPr>
              <a:t> problem-solving</a:t>
            </a:r>
          </a:p>
          <a:p>
            <a:pPr algn="l"/>
            <a:r>
              <a:rPr lang="en-US" b="0" i="0" dirty="0">
                <a:solidFill>
                  <a:srgbClr val="000000"/>
                </a:solidFill>
                <a:effectLst/>
                <a:latin typeface="Arial" panose="020B0604020202020204" pitchFamily="34" charset="0"/>
              </a:rPr>
              <a:t>Splitting code into smaller chunks has many benefits:</a:t>
            </a:r>
          </a:p>
          <a:p>
            <a:pPr algn="l">
              <a:buFont typeface="Arial" panose="020B0604020202020204" pitchFamily="34" charset="0"/>
              <a:buChar char="•"/>
            </a:pPr>
            <a:r>
              <a:rPr lang="en-US" b="0" i="0" dirty="0">
                <a:solidFill>
                  <a:srgbClr val="000000"/>
                </a:solidFill>
                <a:effectLst/>
                <a:latin typeface="Arial" panose="020B0604020202020204" pitchFamily="34" charset="0"/>
              </a:rPr>
              <a:t>It is much easier to test and debug, e.g. tracing 20 lines of code instead of 200 lines of code.</a:t>
            </a:r>
          </a:p>
          <a:p>
            <a:pPr algn="l">
              <a:buFont typeface="Arial" panose="020B0604020202020204" pitchFamily="34" charset="0"/>
              <a:buChar char="•"/>
            </a:pPr>
            <a:r>
              <a:rPr lang="en-US" b="1" i="0" dirty="0">
                <a:solidFill>
                  <a:srgbClr val="000000"/>
                </a:solidFill>
                <a:effectLst/>
                <a:latin typeface="Arial" panose="020B0604020202020204" pitchFamily="34" charset="0"/>
              </a:rPr>
              <a:t>procedures </a:t>
            </a:r>
            <a:r>
              <a:rPr lang="en-US" b="0" i="0" dirty="0">
                <a:solidFill>
                  <a:srgbClr val="000000"/>
                </a:solidFill>
                <a:effectLst/>
                <a:latin typeface="Arial" panose="020B0604020202020204" pitchFamily="34" charset="0"/>
              </a:rPr>
              <a:t>can be called many times, reducing the amount of repeated code.</a:t>
            </a:r>
          </a:p>
          <a:p>
            <a:pPr algn="l">
              <a:buFont typeface="Arial" panose="020B0604020202020204" pitchFamily="34" charset="0"/>
              <a:buChar char="•"/>
            </a:pPr>
            <a:r>
              <a:rPr lang="en-US" b="1" i="0" dirty="0">
                <a:solidFill>
                  <a:srgbClr val="000000"/>
                </a:solidFill>
                <a:effectLst/>
                <a:latin typeface="Arial" panose="020B0604020202020204" pitchFamily="34" charset="0"/>
              </a:rPr>
              <a:t>procedures </a:t>
            </a:r>
            <a:r>
              <a:rPr lang="en-US" b="0" i="0" dirty="0">
                <a:solidFill>
                  <a:srgbClr val="000000"/>
                </a:solidFill>
                <a:effectLst/>
                <a:latin typeface="Arial" panose="020B0604020202020204" pitchFamily="34" charset="0"/>
              </a:rPr>
              <a:t>can manipulate shared data.</a:t>
            </a:r>
          </a:p>
          <a:p>
            <a:endParaRPr lang="en-US" dirty="0"/>
          </a:p>
        </p:txBody>
      </p:sp>
      <p:sp>
        <p:nvSpPr>
          <p:cNvPr id="4" name="Slide Number Placeholder 3">
            <a:extLst>
              <a:ext uri="{FF2B5EF4-FFF2-40B4-BE49-F238E27FC236}">
                <a16:creationId xmlns:a16="http://schemas.microsoft.com/office/drawing/2014/main" id="{D2A94FA2-0E44-4387-A96C-17BFE5DE186E}"/>
              </a:ext>
            </a:extLst>
          </p:cNvPr>
          <p:cNvSpPr>
            <a:spLocks noGrp="1"/>
          </p:cNvSpPr>
          <p:nvPr>
            <p:ph type="sldNum" sz="quarter" idx="12"/>
          </p:nvPr>
        </p:nvSpPr>
        <p:spPr/>
        <p:txBody>
          <a:bodyPr/>
          <a:lstStyle/>
          <a:p>
            <a:fld id="{F7E2BB87-D71E-4CF9-82E5-0EC57876DD58}" type="slidenum">
              <a:rPr lang="en-US" smtClean="0"/>
              <a:t>24</a:t>
            </a:fld>
            <a:endParaRPr lang="en-US"/>
          </a:p>
        </p:txBody>
      </p:sp>
    </p:spTree>
    <p:extLst>
      <p:ext uri="{BB962C8B-B14F-4D97-AF65-F5344CB8AC3E}">
        <p14:creationId xmlns:p14="http://schemas.microsoft.com/office/powerpoint/2010/main" val="232656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2A05-CCD2-4BAD-817F-76E7BF49B27D}"/>
              </a:ext>
            </a:extLst>
          </p:cNvPr>
          <p:cNvSpPr>
            <a:spLocks noGrp="1"/>
          </p:cNvSpPr>
          <p:nvPr>
            <p:ph type="title"/>
          </p:nvPr>
        </p:nvSpPr>
        <p:spPr/>
        <p:txBody>
          <a:bodyPr/>
          <a:lstStyle/>
          <a:p>
            <a:r>
              <a:rPr lang="en-US" dirty="0"/>
              <a:t> procedural vs object oriented</a:t>
            </a:r>
          </a:p>
        </p:txBody>
      </p:sp>
      <p:sp>
        <p:nvSpPr>
          <p:cNvPr id="3" name="Content Placeholder 2">
            <a:extLst>
              <a:ext uri="{FF2B5EF4-FFF2-40B4-BE49-F238E27FC236}">
                <a16:creationId xmlns:a16="http://schemas.microsoft.com/office/drawing/2014/main" id="{6005C768-80E1-4D9A-A09F-41EC62CB634C}"/>
              </a:ext>
            </a:extLst>
          </p:cNvPr>
          <p:cNvSpPr>
            <a:spLocks noGrp="1"/>
          </p:cNvSpPr>
          <p:nvPr>
            <p:ph idx="1"/>
          </p:nvPr>
        </p:nvSpPr>
        <p:spPr/>
        <p:txBody>
          <a:bodyPr/>
          <a:lstStyle/>
          <a:p>
            <a:pPr algn="l"/>
            <a:r>
              <a:rPr lang="en-US" b="1" i="0" dirty="0">
                <a:solidFill>
                  <a:srgbClr val="000000"/>
                </a:solidFill>
                <a:effectLst/>
                <a:latin typeface="exo_2medium"/>
              </a:rPr>
              <a:t>Data integrity</a:t>
            </a:r>
          </a:p>
          <a:p>
            <a:pPr algn="l"/>
            <a:r>
              <a:rPr lang="en-US" b="0" i="0" dirty="0">
                <a:solidFill>
                  <a:srgbClr val="000000"/>
                </a:solidFill>
                <a:effectLst/>
                <a:latin typeface="Arial" panose="020B0604020202020204" pitchFamily="34" charset="0"/>
              </a:rPr>
              <a:t>One criticism of the procedural paradigm is that it focuses on what needs to be done, rather than on the integrity of the data that it manipulates. The problem with global variables is that, since they can be accessed and modified by every subroutine in a program</a:t>
            </a:r>
          </a:p>
          <a:p>
            <a:pPr algn="l"/>
            <a:r>
              <a:rPr lang="en-US" b="1" i="0" dirty="0">
                <a:solidFill>
                  <a:srgbClr val="202124"/>
                </a:solidFill>
                <a:effectLst/>
                <a:latin typeface="arial" panose="020B0604020202020204" pitchFamily="34" charset="0"/>
              </a:rPr>
              <a:t>procedure oriented programming</a:t>
            </a:r>
            <a:r>
              <a:rPr lang="en-US" b="0" i="0" dirty="0">
                <a:solidFill>
                  <a:srgbClr val="202124"/>
                </a:solidFill>
                <a:effectLst/>
                <a:latin typeface="arial" panose="020B0604020202020204" pitchFamily="34" charset="0"/>
              </a:rPr>
              <a:t> languages </a:t>
            </a:r>
            <a:r>
              <a:rPr lang="en-US" b="1" i="0" dirty="0">
                <a:solidFill>
                  <a:srgbClr val="202124"/>
                </a:solidFill>
                <a:effectLst/>
                <a:latin typeface="arial" panose="020B0604020202020204" pitchFamily="34" charset="0"/>
              </a:rPr>
              <a:t>follows top down approach</a:t>
            </a:r>
            <a:endParaRPr lang="en-US" b="0" i="0" dirty="0">
              <a:solidFill>
                <a:srgbClr val="000000"/>
              </a:solidFill>
              <a:effectLst/>
              <a:latin typeface="Arial" panose="020B0604020202020204" pitchFamily="34" charset="0"/>
            </a:endParaRPr>
          </a:p>
          <a:p>
            <a:r>
              <a:rPr lang="en-US" b="1" dirty="0">
                <a:solidFill>
                  <a:srgbClr val="202124"/>
                </a:solidFill>
                <a:latin typeface="arial" panose="020B0604020202020204" pitchFamily="34" charset="0"/>
              </a:rPr>
              <a:t>object</a:t>
            </a:r>
            <a:r>
              <a:rPr lang="en-US" b="1" i="0" dirty="0">
                <a:solidFill>
                  <a:srgbClr val="202124"/>
                </a:solidFill>
                <a:effectLst/>
                <a:latin typeface="arial" panose="020B0604020202020204" pitchFamily="34" charset="0"/>
              </a:rPr>
              <a:t> oriented programming</a:t>
            </a:r>
            <a:r>
              <a:rPr lang="en-US" b="0" i="0" dirty="0">
                <a:solidFill>
                  <a:srgbClr val="202124"/>
                </a:solidFill>
                <a:effectLst/>
                <a:latin typeface="arial" panose="020B0604020202020204" pitchFamily="34" charset="0"/>
              </a:rPr>
              <a:t> languages </a:t>
            </a:r>
            <a:r>
              <a:rPr lang="en-US" b="1" i="0" dirty="0">
                <a:solidFill>
                  <a:srgbClr val="202124"/>
                </a:solidFill>
                <a:effectLst/>
                <a:latin typeface="arial" panose="020B0604020202020204" pitchFamily="34" charset="0"/>
              </a:rPr>
              <a:t>follows bottom up approach</a:t>
            </a:r>
            <a:endParaRPr lang="en-US" b="0" i="0" dirty="0">
              <a:solidFill>
                <a:srgbClr val="000000"/>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835489F1-C2BD-42CC-991C-C067A5D3E1D1}"/>
              </a:ext>
            </a:extLst>
          </p:cNvPr>
          <p:cNvSpPr>
            <a:spLocks noGrp="1"/>
          </p:cNvSpPr>
          <p:nvPr>
            <p:ph type="sldNum" sz="quarter" idx="12"/>
          </p:nvPr>
        </p:nvSpPr>
        <p:spPr/>
        <p:txBody>
          <a:bodyPr/>
          <a:lstStyle/>
          <a:p>
            <a:fld id="{F7E2BB87-D71E-4CF9-82E5-0EC57876DD58}" type="slidenum">
              <a:rPr lang="en-US" smtClean="0"/>
              <a:t>25</a:t>
            </a:fld>
            <a:endParaRPr lang="en-US"/>
          </a:p>
        </p:txBody>
      </p:sp>
    </p:spTree>
    <p:extLst>
      <p:ext uri="{BB962C8B-B14F-4D97-AF65-F5344CB8AC3E}">
        <p14:creationId xmlns:p14="http://schemas.microsoft.com/office/powerpoint/2010/main" val="4211362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1821E-4038-400A-8ACA-B817B8DF4251}"/>
              </a:ext>
            </a:extLst>
          </p:cNvPr>
          <p:cNvSpPr>
            <a:spLocks noGrp="1"/>
          </p:cNvSpPr>
          <p:nvPr>
            <p:ph type="title"/>
          </p:nvPr>
        </p:nvSpPr>
        <p:spPr/>
        <p:txBody>
          <a:bodyPr/>
          <a:lstStyle/>
          <a:p>
            <a:r>
              <a:rPr lang="en-US" dirty="0"/>
              <a:t>procedural vs object oriented</a:t>
            </a:r>
          </a:p>
        </p:txBody>
      </p:sp>
      <p:pic>
        <p:nvPicPr>
          <p:cNvPr id="6" name="Content Placeholder 5">
            <a:extLst>
              <a:ext uri="{FF2B5EF4-FFF2-40B4-BE49-F238E27FC236}">
                <a16:creationId xmlns:a16="http://schemas.microsoft.com/office/drawing/2014/main" id="{A18EF260-DE90-4875-B1B4-C390A32B9F3A}"/>
              </a:ext>
            </a:extLst>
          </p:cNvPr>
          <p:cNvPicPr>
            <a:picLocks noGrp="1" noChangeAspect="1"/>
          </p:cNvPicPr>
          <p:nvPr>
            <p:ph idx="1"/>
          </p:nvPr>
        </p:nvPicPr>
        <p:blipFill>
          <a:blip r:embed="rId2"/>
          <a:stretch>
            <a:fillRect/>
          </a:stretch>
        </p:blipFill>
        <p:spPr>
          <a:xfrm>
            <a:off x="3798094" y="3006725"/>
            <a:ext cx="4171950" cy="2581275"/>
          </a:xfrm>
        </p:spPr>
      </p:pic>
      <p:sp>
        <p:nvSpPr>
          <p:cNvPr id="4" name="Slide Number Placeholder 3">
            <a:extLst>
              <a:ext uri="{FF2B5EF4-FFF2-40B4-BE49-F238E27FC236}">
                <a16:creationId xmlns:a16="http://schemas.microsoft.com/office/drawing/2014/main" id="{AF7EB46D-25E1-4A8E-9203-867099B91F17}"/>
              </a:ext>
            </a:extLst>
          </p:cNvPr>
          <p:cNvSpPr>
            <a:spLocks noGrp="1"/>
          </p:cNvSpPr>
          <p:nvPr>
            <p:ph type="sldNum" sz="quarter" idx="12"/>
          </p:nvPr>
        </p:nvSpPr>
        <p:spPr/>
        <p:txBody>
          <a:bodyPr/>
          <a:lstStyle/>
          <a:p>
            <a:fld id="{F7E2BB87-D71E-4CF9-82E5-0EC57876DD58}" type="slidenum">
              <a:rPr lang="en-US" smtClean="0"/>
              <a:t>26</a:t>
            </a:fld>
            <a:endParaRPr lang="en-US"/>
          </a:p>
        </p:txBody>
      </p:sp>
    </p:spTree>
    <p:extLst>
      <p:ext uri="{BB962C8B-B14F-4D97-AF65-F5344CB8AC3E}">
        <p14:creationId xmlns:p14="http://schemas.microsoft.com/office/powerpoint/2010/main" val="80121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4BD8-D884-4AF1-B099-FF175F7A1816}"/>
              </a:ext>
            </a:extLst>
          </p:cNvPr>
          <p:cNvSpPr>
            <a:spLocks noGrp="1"/>
          </p:cNvSpPr>
          <p:nvPr>
            <p:ph type="title"/>
          </p:nvPr>
        </p:nvSpPr>
        <p:spPr/>
        <p:txBody>
          <a:bodyPr/>
          <a:lstStyle/>
          <a:p>
            <a:r>
              <a:rPr lang="en-US" dirty="0"/>
              <a:t>Programming Paradigms</a:t>
            </a:r>
          </a:p>
        </p:txBody>
      </p:sp>
      <p:sp>
        <p:nvSpPr>
          <p:cNvPr id="3" name="Content Placeholder 2">
            <a:extLst>
              <a:ext uri="{FF2B5EF4-FFF2-40B4-BE49-F238E27FC236}">
                <a16:creationId xmlns:a16="http://schemas.microsoft.com/office/drawing/2014/main" id="{6E4C1763-E25D-4605-AAF7-6E0692CAD161}"/>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object-oriented programming paradigm</a:t>
            </a:r>
            <a:r>
              <a:rPr lang="en-US" b="0" i="0" dirty="0">
                <a:solidFill>
                  <a:srgbClr val="000000"/>
                </a:solidFill>
                <a:effectLst/>
                <a:latin typeface="Arial" panose="020B0604020202020204" pitchFamily="34" charset="0"/>
              </a:rPr>
              <a:t> (</a:t>
            </a:r>
            <a:r>
              <a:rPr lang="en-US" b="1" i="0" dirty="0">
                <a:solidFill>
                  <a:srgbClr val="000000"/>
                </a:solidFill>
                <a:effectLst/>
                <a:latin typeface="Arial" panose="020B0604020202020204" pitchFamily="34" charset="0"/>
              </a:rPr>
              <a:t>OOP</a:t>
            </a:r>
            <a:r>
              <a:rPr lang="en-US" b="0" i="0" dirty="0">
                <a:solidFill>
                  <a:srgbClr val="000000"/>
                </a:solidFill>
                <a:effectLst/>
                <a:latin typeface="Arial" panose="020B0604020202020204" pitchFamily="34" charset="0"/>
              </a:rPr>
              <a:t>) introduces a fundamentally different approach to problem-solving. Rather than focusing on the problem that needs to be solved, OOP focuses on the </a:t>
            </a:r>
            <a:r>
              <a:rPr lang="en-US" b="1" i="0" dirty="0">
                <a:solidFill>
                  <a:srgbClr val="000000"/>
                </a:solidFill>
                <a:effectLst/>
                <a:latin typeface="Arial" panose="020B0604020202020204" pitchFamily="34" charset="0"/>
              </a:rPr>
              <a:t>objects</a:t>
            </a:r>
            <a:r>
              <a:rPr lang="en-US" b="0" i="0" dirty="0">
                <a:solidFill>
                  <a:srgbClr val="000000"/>
                </a:solidFill>
                <a:effectLst/>
                <a:latin typeface="Arial" panose="020B0604020202020204" pitchFamily="34" charset="0"/>
              </a:rPr>
              <a:t> that make up the system.</a:t>
            </a:r>
            <a:endParaRPr lang="en-US" dirty="0"/>
          </a:p>
        </p:txBody>
      </p:sp>
      <p:sp>
        <p:nvSpPr>
          <p:cNvPr id="4" name="Slide Number Placeholder 3">
            <a:extLst>
              <a:ext uri="{FF2B5EF4-FFF2-40B4-BE49-F238E27FC236}">
                <a16:creationId xmlns:a16="http://schemas.microsoft.com/office/drawing/2014/main" id="{32703A65-C365-4EEA-AE37-A57D7B01B20E}"/>
              </a:ext>
            </a:extLst>
          </p:cNvPr>
          <p:cNvSpPr>
            <a:spLocks noGrp="1"/>
          </p:cNvSpPr>
          <p:nvPr>
            <p:ph type="sldNum" sz="quarter" idx="12"/>
          </p:nvPr>
        </p:nvSpPr>
        <p:spPr/>
        <p:txBody>
          <a:bodyPr/>
          <a:lstStyle/>
          <a:p>
            <a:fld id="{F7E2BB87-D71E-4CF9-82E5-0EC57876DD58}" type="slidenum">
              <a:rPr lang="en-US" smtClean="0"/>
              <a:t>27</a:t>
            </a:fld>
            <a:endParaRPr lang="en-US"/>
          </a:p>
        </p:txBody>
      </p:sp>
    </p:spTree>
    <p:extLst>
      <p:ext uri="{BB962C8B-B14F-4D97-AF65-F5344CB8AC3E}">
        <p14:creationId xmlns:p14="http://schemas.microsoft.com/office/powerpoint/2010/main" val="2608043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328F32-28AC-4631-8E31-26060E071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0EED69-37F9-4D27-969D-C22C5A919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87269" y="643467"/>
            <a:ext cx="3415612" cy="5571066"/>
          </a:xfrm>
        </p:spPr>
        <p:txBody>
          <a:bodyPr>
            <a:normAutofit/>
          </a:bodyPr>
          <a:lstStyle/>
          <a:p>
            <a:r>
              <a:rPr lang="en-US">
                <a:solidFill>
                  <a:srgbClr val="FFFFFF"/>
                </a:solidFill>
              </a:rPr>
              <a:t>Programming Paradigms</a:t>
            </a:r>
          </a:p>
        </p:txBody>
      </p:sp>
      <p:sp>
        <p:nvSpPr>
          <p:cNvPr id="4" name="Slide Number Placeholder 3"/>
          <p:cNvSpPr>
            <a:spLocks noGrp="1"/>
          </p:cNvSpPr>
          <p:nvPr>
            <p:ph type="sldNum" sz="quarter" idx="12"/>
          </p:nvPr>
        </p:nvSpPr>
        <p:spPr>
          <a:xfrm>
            <a:off x="10837333" y="6470704"/>
            <a:ext cx="973667" cy="274320"/>
          </a:xfrm>
        </p:spPr>
        <p:txBody>
          <a:bodyPr>
            <a:normAutofit/>
          </a:bodyPr>
          <a:lstStyle/>
          <a:p>
            <a:pPr>
              <a:spcAft>
                <a:spcPts val="600"/>
              </a:spcAft>
            </a:pPr>
            <a:fld id="{F7E2BB87-D71E-4CF9-82E5-0EC57876DD58}" type="slidenum">
              <a:rPr lang="en-US">
                <a:solidFill>
                  <a:srgbClr val="FFFFFF"/>
                </a:solidFill>
              </a:rPr>
              <a:pPr>
                <a:spcAft>
                  <a:spcPts val="600"/>
                </a:spcAft>
              </a:pPr>
              <a:t>28</a:t>
            </a:fld>
            <a:endParaRPr lang="en-US">
              <a:solidFill>
                <a:srgbClr val="FFFFFF"/>
              </a:solidFill>
            </a:endParaRPr>
          </a:p>
        </p:txBody>
      </p:sp>
      <p:graphicFrame>
        <p:nvGraphicFramePr>
          <p:cNvPr id="8" name="Content Placeholder 2">
            <a:extLst>
              <a:ext uri="{FF2B5EF4-FFF2-40B4-BE49-F238E27FC236}">
                <a16:creationId xmlns:a16="http://schemas.microsoft.com/office/drawing/2014/main" id="{EE116A4D-6105-E124-73C6-36FCB1AF3472}"/>
              </a:ext>
            </a:extLst>
          </p:cNvPr>
          <p:cNvGraphicFramePr>
            <a:graphicFrameLocks noGrp="1"/>
          </p:cNvGraphicFramePr>
          <p:nvPr>
            <p:ph idx="1"/>
            <p:extLst>
              <p:ext uri="{D42A27DB-BD31-4B8C-83A1-F6EECF244321}">
                <p14:modId xmlns:p14="http://schemas.microsoft.com/office/powerpoint/2010/main" val="1311510179"/>
              </p:ext>
            </p:extLst>
          </p:nvPr>
        </p:nvGraphicFramePr>
        <p:xfrm>
          <a:off x="904875" y="976313"/>
          <a:ext cx="5734050" cy="4897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789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Paradigms</a:t>
            </a:r>
          </a:p>
        </p:txBody>
      </p:sp>
      <p:sp>
        <p:nvSpPr>
          <p:cNvPr id="7" name="Content Placeholder 6"/>
          <p:cNvSpPr>
            <a:spLocks noGrp="1"/>
          </p:cNvSpPr>
          <p:nvPr>
            <p:ph idx="1"/>
          </p:nvPr>
        </p:nvSpPr>
        <p:spPr>
          <a:xfrm>
            <a:off x="4724399" y="2632364"/>
            <a:ext cx="1399310" cy="914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Oriented</a:t>
            </a:r>
          </a:p>
        </p:txBody>
      </p:sp>
      <p:sp>
        <p:nvSpPr>
          <p:cNvPr id="4" name="Slide Number Placeholder 3"/>
          <p:cNvSpPr>
            <a:spLocks noGrp="1"/>
          </p:cNvSpPr>
          <p:nvPr>
            <p:ph type="sldNum" sz="quarter" idx="12"/>
          </p:nvPr>
        </p:nvSpPr>
        <p:spPr/>
        <p:txBody>
          <a:bodyPr/>
          <a:lstStyle/>
          <a:p>
            <a:fld id="{F7E2BB87-D71E-4CF9-82E5-0EC57876DD58}" type="slidenum">
              <a:rPr lang="en-US" smtClean="0"/>
              <a:t>29</a:t>
            </a:fld>
            <a:endParaRPr lang="en-US"/>
          </a:p>
        </p:txBody>
      </p:sp>
      <p:sp>
        <p:nvSpPr>
          <p:cNvPr id="5" name="Rounded Rectangle 4"/>
          <p:cNvSpPr/>
          <p:nvPr/>
        </p:nvSpPr>
        <p:spPr>
          <a:xfrm>
            <a:off x="2369126" y="2632363"/>
            <a:ext cx="131618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Oriented</a:t>
            </a:r>
          </a:p>
        </p:txBody>
      </p:sp>
      <p:sp>
        <p:nvSpPr>
          <p:cNvPr id="8" name="Rounded Rectangle 7"/>
          <p:cNvSpPr/>
          <p:nvPr/>
        </p:nvSpPr>
        <p:spPr>
          <a:xfrm>
            <a:off x="7162801" y="2632363"/>
            <a:ext cx="131618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a:t>
            </a:r>
          </a:p>
        </p:txBody>
      </p:sp>
      <p:sp>
        <p:nvSpPr>
          <p:cNvPr id="9" name="Curved Up Arrow 8"/>
          <p:cNvSpPr/>
          <p:nvPr/>
        </p:nvSpPr>
        <p:spPr>
          <a:xfrm>
            <a:off x="3574471" y="3824130"/>
            <a:ext cx="1593273" cy="54032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Up Arrow 9"/>
          <p:cNvSpPr/>
          <p:nvPr/>
        </p:nvSpPr>
        <p:spPr>
          <a:xfrm>
            <a:off x="5884164" y="3824129"/>
            <a:ext cx="1593273" cy="54032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175162" y="5056910"/>
            <a:ext cx="1704107" cy="923330"/>
          </a:xfrm>
          <a:prstGeom prst="rect">
            <a:avLst/>
          </a:prstGeom>
          <a:noFill/>
        </p:spPr>
        <p:txBody>
          <a:bodyPr wrap="square" rtlCol="0">
            <a:spAutoFit/>
          </a:bodyPr>
          <a:lstStyle/>
          <a:p>
            <a:pPr algn="ctr"/>
            <a:r>
              <a:rPr lang="en-US" dirty="0"/>
              <a:t>Think in term of data that we needed</a:t>
            </a:r>
          </a:p>
        </p:txBody>
      </p:sp>
      <p:sp>
        <p:nvSpPr>
          <p:cNvPr id="13" name="TextBox 12"/>
          <p:cNvSpPr txBox="1"/>
          <p:nvPr/>
        </p:nvSpPr>
        <p:spPr>
          <a:xfrm>
            <a:off x="4572000" y="5056910"/>
            <a:ext cx="1704107" cy="923330"/>
          </a:xfrm>
          <a:prstGeom prst="rect">
            <a:avLst/>
          </a:prstGeom>
          <a:noFill/>
        </p:spPr>
        <p:txBody>
          <a:bodyPr wrap="square" rtlCol="0">
            <a:spAutoFit/>
          </a:bodyPr>
          <a:lstStyle/>
          <a:p>
            <a:pPr algn="ctr"/>
            <a:r>
              <a:rPr lang="en-US" dirty="0"/>
              <a:t>Think in term of Process that we needed</a:t>
            </a:r>
          </a:p>
        </p:txBody>
      </p:sp>
      <p:sp>
        <p:nvSpPr>
          <p:cNvPr id="14" name="TextBox 13"/>
          <p:cNvSpPr txBox="1"/>
          <p:nvPr/>
        </p:nvSpPr>
        <p:spPr>
          <a:xfrm>
            <a:off x="6968838" y="5056910"/>
            <a:ext cx="1704107" cy="923330"/>
          </a:xfrm>
          <a:prstGeom prst="rect">
            <a:avLst/>
          </a:prstGeom>
          <a:noFill/>
        </p:spPr>
        <p:txBody>
          <a:bodyPr wrap="square" rtlCol="0">
            <a:spAutoFit/>
          </a:bodyPr>
          <a:lstStyle/>
          <a:p>
            <a:pPr algn="ctr"/>
            <a:r>
              <a:rPr lang="en-US" dirty="0"/>
              <a:t>Think in term of Object that is involved</a:t>
            </a:r>
          </a:p>
        </p:txBody>
      </p:sp>
    </p:spTree>
    <p:extLst>
      <p:ext uri="{BB962C8B-B14F-4D97-AF65-F5344CB8AC3E}">
        <p14:creationId xmlns:p14="http://schemas.microsoft.com/office/powerpoint/2010/main" val="5947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5" grpId="0" animBg="1"/>
      <p:bldP spid="8" grpId="0" animBg="1"/>
      <p:bldP spid="9" grpId="0" animBg="1"/>
      <p:bldP spid="10" grpId="0" animBg="1"/>
      <p:bldP spid="11"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0365A3-9839-4FC6-BFF6-7115C711F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643467"/>
            <a:ext cx="3415612" cy="5571066"/>
          </a:xfrm>
        </p:spPr>
        <p:txBody>
          <a:bodyPr>
            <a:normAutofit/>
          </a:bodyPr>
          <a:lstStyle/>
          <a:p>
            <a:r>
              <a:rPr lang="en-US" sz="3900">
                <a:solidFill>
                  <a:srgbClr val="FFFFFF"/>
                </a:solidFill>
              </a:rPr>
              <a:t>acknowledgment</a:t>
            </a:r>
          </a:p>
        </p:txBody>
      </p:sp>
      <p:sp>
        <p:nvSpPr>
          <p:cNvPr id="4" name="Slide Number Placeholder 3"/>
          <p:cNvSpPr>
            <a:spLocks noGrp="1"/>
          </p:cNvSpPr>
          <p:nvPr>
            <p:ph type="sldNum" sz="quarter" idx="12"/>
          </p:nvPr>
        </p:nvSpPr>
        <p:spPr>
          <a:xfrm>
            <a:off x="10837333" y="6470704"/>
            <a:ext cx="973667" cy="274320"/>
          </a:xfrm>
        </p:spPr>
        <p:txBody>
          <a:bodyPr>
            <a:normAutofit/>
          </a:bodyPr>
          <a:lstStyle/>
          <a:p>
            <a:pPr>
              <a:spcAft>
                <a:spcPts val="600"/>
              </a:spcAft>
            </a:pPr>
            <a:fld id="{F7E2BB87-D71E-4CF9-82E5-0EC57876DD58}" type="slidenum">
              <a:rPr lang="en-US" smtClean="0"/>
              <a:pPr>
                <a:spcAft>
                  <a:spcPts val="600"/>
                </a:spcAft>
              </a:pPr>
              <a:t>3</a:t>
            </a:fld>
            <a:endParaRPr lang="en-US"/>
          </a:p>
        </p:txBody>
      </p:sp>
      <p:graphicFrame>
        <p:nvGraphicFramePr>
          <p:cNvPr id="6" name="Content Placeholder 2">
            <a:extLst>
              <a:ext uri="{FF2B5EF4-FFF2-40B4-BE49-F238E27FC236}">
                <a16:creationId xmlns:a16="http://schemas.microsoft.com/office/drawing/2014/main" id="{B9358CDB-F90C-07C6-697D-530E4B52EC6C}"/>
              </a:ext>
            </a:extLst>
          </p:cNvPr>
          <p:cNvGraphicFramePr>
            <a:graphicFrameLocks noGrp="1"/>
          </p:cNvGraphicFramePr>
          <p:nvPr>
            <p:ph idx="1"/>
            <p:extLst>
              <p:ext uri="{D42A27DB-BD31-4B8C-83A1-F6EECF244321}">
                <p14:modId xmlns:p14="http://schemas.microsoft.com/office/powerpoint/2010/main" val="170116506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042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one, class two</a:t>
            </a:r>
          </a:p>
        </p:txBody>
      </p:sp>
      <p:sp>
        <p:nvSpPr>
          <p:cNvPr id="3" name="Content Placeholder 2"/>
          <p:cNvSpPr>
            <a:spLocks noGrp="1"/>
          </p:cNvSpPr>
          <p:nvPr>
            <p:ph idx="1"/>
          </p:nvPr>
        </p:nvSpPr>
        <p:spPr/>
        <p:txBody>
          <a:bodyPr/>
          <a:lstStyle/>
          <a:p>
            <a:r>
              <a:rPr lang="en-US" dirty="0"/>
              <a:t>- Introduction to OO paradigm</a:t>
            </a:r>
          </a:p>
          <a:p>
            <a:r>
              <a:rPr lang="en-US" dirty="0"/>
              <a:t>- Principles of Object Oriented Paradigm</a:t>
            </a:r>
          </a:p>
        </p:txBody>
      </p:sp>
      <p:sp>
        <p:nvSpPr>
          <p:cNvPr id="4" name="Slide Number Placeholder 3"/>
          <p:cNvSpPr>
            <a:spLocks noGrp="1"/>
          </p:cNvSpPr>
          <p:nvPr>
            <p:ph type="sldNum" sz="quarter" idx="12"/>
          </p:nvPr>
        </p:nvSpPr>
        <p:spPr/>
        <p:txBody>
          <a:bodyPr/>
          <a:lstStyle/>
          <a:p>
            <a:fld id="{F7E2BB87-D71E-4CF9-82E5-0EC57876DD58}" type="slidenum">
              <a:rPr lang="en-US" smtClean="0"/>
              <a:t>30</a:t>
            </a:fld>
            <a:endParaRPr lang="en-US"/>
          </a:p>
        </p:txBody>
      </p:sp>
    </p:spTree>
    <p:extLst>
      <p:ext uri="{BB962C8B-B14F-4D97-AF65-F5344CB8AC3E}">
        <p14:creationId xmlns:p14="http://schemas.microsoft.com/office/powerpoint/2010/main" val="2173123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orientation</a:t>
            </a:r>
          </a:p>
        </p:txBody>
      </p:sp>
      <p:sp>
        <p:nvSpPr>
          <p:cNvPr id="3" name="Content Placeholder 2"/>
          <p:cNvSpPr>
            <a:spLocks noGrp="1"/>
          </p:cNvSpPr>
          <p:nvPr>
            <p:ph idx="1"/>
          </p:nvPr>
        </p:nvSpPr>
        <p:spPr/>
        <p:txBody>
          <a:bodyPr/>
          <a:lstStyle/>
          <a:p>
            <a:r>
              <a:rPr lang="en-US" dirty="0"/>
              <a:t>- A technique for system modeling.</a:t>
            </a:r>
          </a:p>
          <a:p>
            <a:r>
              <a:rPr lang="en-US" dirty="0"/>
              <a:t>- OO model consists of several interacting objects.</a:t>
            </a:r>
          </a:p>
        </p:txBody>
      </p:sp>
      <p:sp>
        <p:nvSpPr>
          <p:cNvPr id="4" name="Slide Number Placeholder 3"/>
          <p:cNvSpPr>
            <a:spLocks noGrp="1"/>
          </p:cNvSpPr>
          <p:nvPr>
            <p:ph type="sldNum" sz="quarter" idx="12"/>
          </p:nvPr>
        </p:nvSpPr>
        <p:spPr/>
        <p:txBody>
          <a:bodyPr/>
          <a:lstStyle/>
          <a:p>
            <a:fld id="{F7E2BB87-D71E-4CF9-82E5-0EC57876DD58}" type="slidenum">
              <a:rPr lang="en-US" smtClean="0"/>
              <a:t>31</a:t>
            </a:fld>
            <a:endParaRPr lang="en-US" dirty="0"/>
          </a:p>
        </p:txBody>
      </p:sp>
    </p:spTree>
    <p:extLst>
      <p:ext uri="{BB962C8B-B14F-4D97-AF65-F5344CB8AC3E}">
        <p14:creationId xmlns:p14="http://schemas.microsoft.com/office/powerpoint/2010/main" val="1427002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Model?</a:t>
            </a:r>
          </a:p>
        </p:txBody>
      </p:sp>
      <p:sp>
        <p:nvSpPr>
          <p:cNvPr id="3" name="Content Placeholder 2"/>
          <p:cNvSpPr>
            <a:spLocks noGrp="1"/>
          </p:cNvSpPr>
          <p:nvPr>
            <p:ph idx="1"/>
          </p:nvPr>
        </p:nvSpPr>
        <p:spPr/>
        <p:txBody>
          <a:bodyPr/>
          <a:lstStyle/>
          <a:p>
            <a:endParaRPr lang="en-US" dirty="0"/>
          </a:p>
          <a:p>
            <a:r>
              <a:rPr lang="en-US" dirty="0"/>
              <a:t>- abstraction of something.</a:t>
            </a:r>
          </a:p>
          <a:p>
            <a:r>
              <a:rPr lang="en-US" dirty="0"/>
              <a:t>- Purpose is to understand the product before developing it.</a:t>
            </a:r>
          </a:p>
        </p:txBody>
      </p:sp>
      <p:sp>
        <p:nvSpPr>
          <p:cNvPr id="4" name="Slide Number Placeholder 3"/>
          <p:cNvSpPr>
            <a:spLocks noGrp="1"/>
          </p:cNvSpPr>
          <p:nvPr>
            <p:ph type="sldNum" sz="quarter" idx="12"/>
          </p:nvPr>
        </p:nvSpPr>
        <p:spPr/>
        <p:txBody>
          <a:bodyPr/>
          <a:lstStyle/>
          <a:p>
            <a:fld id="{F7E2BB87-D71E-4CF9-82E5-0EC57876DD58}" type="slidenum">
              <a:rPr lang="en-US" smtClean="0"/>
              <a:t>32</a:t>
            </a:fld>
            <a:endParaRPr lang="en-US" dirty="0"/>
          </a:p>
        </p:txBody>
      </p:sp>
    </p:spTree>
    <p:extLst>
      <p:ext uri="{BB962C8B-B14F-4D97-AF65-F5344CB8AC3E}">
        <p14:creationId xmlns:p14="http://schemas.microsoft.com/office/powerpoint/2010/main" val="2890905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OO Model</a:t>
            </a:r>
          </a:p>
        </p:txBody>
      </p:sp>
      <p:pic>
        <p:nvPicPr>
          <p:cNvPr id="5" name="Content Placeholder 4"/>
          <p:cNvPicPr>
            <a:picLocks noGrp="1" noChangeAspect="1"/>
          </p:cNvPicPr>
          <p:nvPr>
            <p:ph idx="1"/>
          </p:nvPr>
        </p:nvPicPr>
        <p:blipFill rotWithShape="1">
          <a:blip r:embed="rId2"/>
          <a:srcRect l="27522" t="27373" r="29819" b="19801"/>
          <a:stretch/>
        </p:blipFill>
        <p:spPr>
          <a:xfrm>
            <a:off x="2923505" y="2228044"/>
            <a:ext cx="5370490" cy="3738949"/>
          </a:xfrm>
          <a:prstGeom prst="rect">
            <a:avLst/>
          </a:prstGeom>
        </p:spPr>
      </p:pic>
      <p:sp>
        <p:nvSpPr>
          <p:cNvPr id="4" name="Slide Number Placeholder 3"/>
          <p:cNvSpPr>
            <a:spLocks noGrp="1"/>
          </p:cNvSpPr>
          <p:nvPr>
            <p:ph type="sldNum" sz="quarter" idx="12"/>
          </p:nvPr>
        </p:nvSpPr>
        <p:spPr/>
        <p:txBody>
          <a:bodyPr/>
          <a:lstStyle/>
          <a:p>
            <a:fld id="{F7E2BB87-D71E-4CF9-82E5-0EC57876DD58}" type="slidenum">
              <a:rPr lang="en-US" smtClean="0"/>
              <a:t>33</a:t>
            </a:fld>
            <a:endParaRPr lang="en-US" dirty="0"/>
          </a:p>
        </p:txBody>
      </p:sp>
    </p:spTree>
    <p:extLst>
      <p:ext uri="{BB962C8B-B14F-4D97-AF65-F5344CB8AC3E}">
        <p14:creationId xmlns:p14="http://schemas.microsoft.com/office/powerpoint/2010/main" val="3152301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OO Model</a:t>
            </a:r>
          </a:p>
        </p:txBody>
      </p:sp>
      <p:sp>
        <p:nvSpPr>
          <p:cNvPr id="3" name="Content Placeholder 2"/>
          <p:cNvSpPr>
            <a:spLocks noGrp="1"/>
          </p:cNvSpPr>
          <p:nvPr>
            <p:ph idx="1"/>
          </p:nvPr>
        </p:nvSpPr>
        <p:spPr/>
        <p:txBody>
          <a:bodyPr>
            <a:normAutofit/>
          </a:bodyPr>
          <a:lstStyle/>
          <a:p>
            <a:r>
              <a:rPr lang="en-US" dirty="0"/>
              <a:t>Objects </a:t>
            </a:r>
          </a:p>
          <a:p>
            <a:pPr lvl="1"/>
            <a:r>
              <a:rPr lang="en-US" dirty="0"/>
              <a:t>Person </a:t>
            </a:r>
            <a:r>
              <a:rPr lang="en-US" dirty="0" err="1"/>
              <a:t>i.e</a:t>
            </a:r>
            <a:r>
              <a:rPr lang="en-US" dirty="0"/>
              <a:t> Name: Ali </a:t>
            </a:r>
          </a:p>
          <a:p>
            <a:pPr lvl="1"/>
            <a:r>
              <a:rPr lang="en-US" dirty="0"/>
              <a:t>House </a:t>
            </a:r>
          </a:p>
          <a:p>
            <a:pPr lvl="1"/>
            <a:r>
              <a:rPr lang="en-US" dirty="0"/>
              <a:t>Car </a:t>
            </a:r>
          </a:p>
          <a:p>
            <a:pPr lvl="1"/>
            <a:r>
              <a:rPr lang="en-US" dirty="0"/>
              <a:t>Tree</a:t>
            </a:r>
          </a:p>
          <a:p>
            <a:endParaRPr lang="en-US" dirty="0"/>
          </a:p>
          <a:p>
            <a:r>
              <a:rPr lang="en-US" dirty="0"/>
              <a:t>Interactions</a:t>
            </a:r>
          </a:p>
          <a:p>
            <a:pPr lvl="1"/>
            <a:r>
              <a:rPr lang="en-US" dirty="0"/>
              <a:t>Ali lives in the house</a:t>
            </a:r>
          </a:p>
          <a:p>
            <a:pPr lvl="1"/>
            <a:r>
              <a:rPr lang="en-US" dirty="0"/>
              <a:t>Ali drives the car</a:t>
            </a:r>
          </a:p>
        </p:txBody>
      </p:sp>
      <p:sp>
        <p:nvSpPr>
          <p:cNvPr id="4" name="Slide Number Placeholder 3"/>
          <p:cNvSpPr>
            <a:spLocks noGrp="1"/>
          </p:cNvSpPr>
          <p:nvPr>
            <p:ph type="sldNum" sz="quarter" idx="12"/>
          </p:nvPr>
        </p:nvSpPr>
        <p:spPr/>
        <p:txBody>
          <a:bodyPr/>
          <a:lstStyle/>
          <a:p>
            <a:fld id="{F7E2BB87-D71E-4CF9-82E5-0EC57876DD58}" type="slidenum">
              <a:rPr lang="en-US" smtClean="0"/>
              <a:t>34</a:t>
            </a:fld>
            <a:endParaRPr lang="en-US"/>
          </a:p>
        </p:txBody>
      </p:sp>
      <p:pic>
        <p:nvPicPr>
          <p:cNvPr id="5" name="Picture 4"/>
          <p:cNvPicPr>
            <a:picLocks noChangeAspect="1"/>
          </p:cNvPicPr>
          <p:nvPr/>
        </p:nvPicPr>
        <p:blipFill rotWithShape="1">
          <a:blip r:embed="rId2"/>
          <a:srcRect l="44820" t="30766" r="22911" b="40536"/>
          <a:stretch/>
        </p:blipFill>
        <p:spPr>
          <a:xfrm>
            <a:off x="5396248" y="2562896"/>
            <a:ext cx="4198512" cy="2099257"/>
          </a:xfrm>
          <a:prstGeom prst="rect">
            <a:avLst/>
          </a:prstGeom>
        </p:spPr>
      </p:pic>
    </p:spTree>
    <p:extLst>
      <p:ext uri="{BB962C8B-B14F-4D97-AF65-F5344CB8AC3E}">
        <p14:creationId xmlns:p14="http://schemas.microsoft.com/office/powerpoint/2010/main" val="54129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Object-Orientation - Advantages</a:t>
            </a:r>
          </a:p>
        </p:txBody>
      </p:sp>
      <p:sp>
        <p:nvSpPr>
          <p:cNvPr id="3" name="Content Placeholder 2"/>
          <p:cNvSpPr>
            <a:spLocks noGrp="1"/>
          </p:cNvSpPr>
          <p:nvPr>
            <p:ph idx="1"/>
          </p:nvPr>
        </p:nvSpPr>
        <p:spPr/>
        <p:txBody>
          <a:bodyPr>
            <a:normAutofit/>
          </a:bodyPr>
          <a:lstStyle/>
          <a:p>
            <a:r>
              <a:rPr lang="en-US" dirty="0"/>
              <a:t>- People think in terms of objects</a:t>
            </a:r>
          </a:p>
          <a:p>
            <a:r>
              <a:rPr lang="en-US" dirty="0"/>
              <a:t>- OO models map to reality</a:t>
            </a:r>
          </a:p>
          <a:p>
            <a:endParaRPr lang="en-US" dirty="0"/>
          </a:p>
          <a:p>
            <a:r>
              <a:rPr lang="en-US" dirty="0"/>
              <a:t>Therefore, OO models are:</a:t>
            </a:r>
          </a:p>
          <a:p>
            <a:r>
              <a:rPr lang="en-US" dirty="0"/>
              <a:t>- easy to develop</a:t>
            </a:r>
          </a:p>
          <a:p>
            <a:r>
              <a:rPr lang="en-US" dirty="0"/>
              <a:t>- easy to understand</a:t>
            </a:r>
          </a:p>
        </p:txBody>
      </p:sp>
      <p:sp>
        <p:nvSpPr>
          <p:cNvPr id="4" name="Slide Number Placeholder 3"/>
          <p:cNvSpPr>
            <a:spLocks noGrp="1"/>
          </p:cNvSpPr>
          <p:nvPr>
            <p:ph type="sldNum" sz="quarter" idx="12"/>
          </p:nvPr>
        </p:nvSpPr>
        <p:spPr/>
        <p:txBody>
          <a:bodyPr/>
          <a:lstStyle/>
          <a:p>
            <a:fld id="{F7E2BB87-D71E-4CF9-82E5-0EC57876DD58}" type="slidenum">
              <a:rPr lang="en-US" smtClean="0"/>
              <a:t>35</a:t>
            </a:fld>
            <a:endParaRPr lang="en-US"/>
          </a:p>
        </p:txBody>
      </p:sp>
    </p:spTree>
    <p:extLst>
      <p:ext uri="{BB962C8B-B14F-4D97-AF65-F5344CB8AC3E}">
        <p14:creationId xmlns:p14="http://schemas.microsoft.com/office/powerpoint/2010/main" val="1892495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principles of OO paradigm</a:t>
            </a:r>
          </a:p>
        </p:txBody>
      </p:sp>
      <p:sp>
        <p:nvSpPr>
          <p:cNvPr id="3" name="Content Placeholder 2"/>
          <p:cNvSpPr>
            <a:spLocks noGrp="1"/>
          </p:cNvSpPr>
          <p:nvPr>
            <p:ph idx="1"/>
          </p:nvPr>
        </p:nvSpPr>
        <p:spPr/>
        <p:txBody>
          <a:bodyPr/>
          <a:lstStyle/>
          <a:p>
            <a:r>
              <a:rPr lang="en-US" dirty="0"/>
              <a:t>1- Abstraction: To have the relevant information.</a:t>
            </a:r>
          </a:p>
          <a:p>
            <a:r>
              <a:rPr lang="en-US" dirty="0"/>
              <a:t>2- Encapsulation: To hide information inside the object.</a:t>
            </a:r>
          </a:p>
          <a:p>
            <a:r>
              <a:rPr lang="en-US" dirty="0"/>
              <a:t>3- Polymorphism: To have many shapes / behaviors.</a:t>
            </a:r>
          </a:p>
          <a:p>
            <a:r>
              <a:rPr lang="en-US" dirty="0"/>
              <a:t>4- Inheritance: To create a new object with an existing one (To adopt features from others)</a:t>
            </a:r>
          </a:p>
          <a:p>
            <a:r>
              <a:rPr lang="en-US" dirty="0"/>
              <a:t>5- Reusability: Ability to use an object again and again if needed.</a:t>
            </a:r>
          </a:p>
          <a:p>
            <a:endParaRPr lang="en-US" dirty="0"/>
          </a:p>
        </p:txBody>
      </p:sp>
      <p:sp>
        <p:nvSpPr>
          <p:cNvPr id="4" name="Slide Number Placeholder 3"/>
          <p:cNvSpPr>
            <a:spLocks noGrp="1"/>
          </p:cNvSpPr>
          <p:nvPr>
            <p:ph type="sldNum" sz="quarter" idx="12"/>
          </p:nvPr>
        </p:nvSpPr>
        <p:spPr/>
        <p:txBody>
          <a:bodyPr/>
          <a:lstStyle/>
          <a:p>
            <a:fld id="{F7E2BB87-D71E-4CF9-82E5-0EC57876DD58}" type="slidenum">
              <a:rPr lang="en-US" smtClean="0"/>
              <a:t>36</a:t>
            </a:fld>
            <a:endParaRPr lang="en-US"/>
          </a:p>
        </p:txBody>
      </p:sp>
    </p:spTree>
    <p:extLst>
      <p:ext uri="{BB962C8B-B14F-4D97-AF65-F5344CB8AC3E}">
        <p14:creationId xmlns:p14="http://schemas.microsoft.com/office/powerpoint/2010/main" val="36536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principles of OO paradigm</a:t>
            </a:r>
          </a:p>
        </p:txBody>
      </p:sp>
      <p:sp>
        <p:nvSpPr>
          <p:cNvPr id="3" name="Content Placeholder 2"/>
          <p:cNvSpPr>
            <a:spLocks noGrp="1"/>
          </p:cNvSpPr>
          <p:nvPr>
            <p:ph idx="1"/>
          </p:nvPr>
        </p:nvSpPr>
        <p:spPr/>
        <p:txBody>
          <a:bodyPr/>
          <a:lstStyle/>
          <a:p>
            <a:r>
              <a:rPr lang="en-US" dirty="0"/>
              <a:t>1- Abstraction: To have the relevant information.</a:t>
            </a:r>
          </a:p>
          <a:p>
            <a:r>
              <a:rPr lang="en-US" dirty="0"/>
              <a:t>2- Encapsulation: To hide information inside the object.</a:t>
            </a:r>
          </a:p>
          <a:p>
            <a:r>
              <a:rPr lang="en-US" dirty="0"/>
              <a:t>3- Polymorphism: To have many shapes / behaviors.</a:t>
            </a:r>
          </a:p>
          <a:p>
            <a:r>
              <a:rPr lang="en-US" dirty="0"/>
              <a:t>4- Inheritance: To create a new object with an existing one (To adopt features from others)</a:t>
            </a:r>
          </a:p>
          <a:p>
            <a:r>
              <a:rPr lang="en-US" dirty="0"/>
              <a:t>5- Reusability: Ability to use an object again and again if needed.</a:t>
            </a:r>
          </a:p>
          <a:p>
            <a:endParaRPr lang="en-US" dirty="0"/>
          </a:p>
        </p:txBody>
      </p:sp>
      <p:sp>
        <p:nvSpPr>
          <p:cNvPr id="4" name="Slide Number Placeholder 3"/>
          <p:cNvSpPr>
            <a:spLocks noGrp="1"/>
          </p:cNvSpPr>
          <p:nvPr>
            <p:ph type="sldNum" sz="quarter" idx="12"/>
          </p:nvPr>
        </p:nvSpPr>
        <p:spPr/>
        <p:txBody>
          <a:bodyPr>
            <a:normAutofit/>
          </a:bodyPr>
          <a:lstStyle/>
          <a:p>
            <a:fld id="{F7E2BB87-D71E-4CF9-82E5-0EC57876DD58}" type="slidenum">
              <a:rPr lang="en-US" smtClean="0"/>
              <a:t>37</a:t>
            </a:fld>
            <a:endParaRPr lang="en-US"/>
          </a:p>
        </p:txBody>
      </p:sp>
    </p:spTree>
    <p:extLst>
      <p:ext uri="{BB962C8B-B14F-4D97-AF65-F5344CB8AC3E}">
        <p14:creationId xmlns:p14="http://schemas.microsoft.com/office/powerpoint/2010/main" val="12347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900"/>
              </a:spcBef>
              <a:spcAft>
                <a:spcPts val="0"/>
              </a:spcAft>
              <a:buClr>
                <a:schemeClr val="dk1"/>
              </a:buClr>
              <a:buSzPts val="1100"/>
              <a:buFont typeface="Arial"/>
              <a:buNone/>
            </a:pPr>
            <a:r>
              <a:rPr lang="en-US" sz="3000" b="1"/>
              <a:t>Inheritance</a:t>
            </a:r>
            <a:endParaRPr sz="3000"/>
          </a:p>
        </p:txBody>
      </p:sp>
      <p:sp>
        <p:nvSpPr>
          <p:cNvPr id="220" name="Google Shape;220;p22"/>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a:latin typeface="Times New Roman"/>
                <a:ea typeface="Times New Roman"/>
                <a:cs typeface="Times New Roman"/>
                <a:sym typeface="Times New Roman"/>
              </a:rPr>
              <a:t>Inheritance is a features of OOP which allow the user to inherit the common properties from other class </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SzPts val="2400"/>
              <a:buNone/>
            </a:pPr>
            <a:r>
              <a:rPr lang="en-US">
                <a:latin typeface="Times New Roman"/>
                <a:ea typeface="Times New Roman"/>
                <a:cs typeface="Times New Roman"/>
                <a:sym typeface="Times New Roman"/>
              </a:rPr>
              <a:t>For example, Class Vehicle  and class bike and Class car</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SzPts val="2400"/>
              <a:buNone/>
            </a:pPr>
            <a:r>
              <a:rPr lang="en-US" b="1">
                <a:latin typeface="Times New Roman"/>
                <a:ea typeface="Times New Roman"/>
                <a:cs typeface="Times New Roman"/>
                <a:sym typeface="Times New Roman"/>
              </a:rPr>
              <a:t>	Types of inheritance:</a:t>
            </a:r>
            <a:endParaRPr b="1">
              <a:latin typeface="Times New Roman"/>
              <a:ea typeface="Times New Roman"/>
              <a:cs typeface="Times New Roman"/>
              <a:sym typeface="Times New Roman"/>
            </a:endParaRPr>
          </a:p>
          <a:p>
            <a:pPr marL="457200" lvl="0" indent="-381000" algn="l" rtl="0">
              <a:lnSpc>
                <a:spcPct val="115000"/>
              </a:lnSpc>
              <a:spcBef>
                <a:spcPts val="1600"/>
              </a:spcBef>
              <a:spcAft>
                <a:spcPts val="0"/>
              </a:spcAft>
              <a:buSzPts val="2400"/>
              <a:buFont typeface="Times New Roman"/>
              <a:buAutoNum type="arabicPeriod"/>
            </a:pPr>
            <a:r>
              <a:rPr lang="en-US">
                <a:latin typeface="Times New Roman"/>
                <a:ea typeface="Times New Roman"/>
                <a:cs typeface="Times New Roman"/>
                <a:sym typeface="Times New Roman"/>
              </a:rPr>
              <a:t>Single </a:t>
            </a:r>
            <a:endParaRPr>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Multiple</a:t>
            </a:r>
            <a:endParaRPr>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Multivel</a:t>
            </a:r>
            <a:endParaRPr>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Hierarchical </a:t>
            </a:r>
            <a:endParaRPr>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Hybrid</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Polymorphism</a:t>
            </a:r>
            <a:endParaRPr/>
          </a:p>
        </p:txBody>
      </p:sp>
      <p:sp>
        <p:nvSpPr>
          <p:cNvPr id="227" name="Google Shape;227;p23"/>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a:t>polymorphism refers to ability to exist in multiple form. Multiple interface can be given to a single interface</a:t>
            </a:r>
            <a:endParaRPr/>
          </a:p>
          <a:p>
            <a:pPr marL="0" lvl="0" indent="0" algn="l" rtl="0">
              <a:lnSpc>
                <a:spcPct val="115000"/>
              </a:lnSpc>
              <a:spcBef>
                <a:spcPts val="1600"/>
              </a:spcBef>
              <a:spcAft>
                <a:spcPts val="0"/>
              </a:spcAft>
              <a:buSzPts val="2400"/>
              <a:buNone/>
            </a:pPr>
            <a:r>
              <a:rPr lang="en-US" b="1"/>
              <a:t>For example: </a:t>
            </a:r>
            <a:r>
              <a:rPr lang="en-US" sz="2300"/>
              <a:t>First, define an abstract class named Person that has an abstract method called greet().</a:t>
            </a:r>
            <a:endParaRPr sz="2300"/>
          </a:p>
          <a:p>
            <a:pPr marL="0" lvl="0" indent="0" algn="l" rtl="0">
              <a:lnSpc>
                <a:spcPct val="115000"/>
              </a:lnSpc>
              <a:spcBef>
                <a:spcPts val="1600"/>
              </a:spcBef>
              <a:spcAft>
                <a:spcPts val="0"/>
              </a:spcAft>
              <a:buSzPts val="2400"/>
              <a:buNone/>
            </a:pPr>
            <a:r>
              <a:rPr lang="en-US"/>
              <a:t>Type f Polymorphism: </a:t>
            </a:r>
            <a:endParaRPr/>
          </a:p>
          <a:p>
            <a:pPr marL="914400" lvl="1" indent="-349250" algn="l" rtl="0">
              <a:lnSpc>
                <a:spcPct val="115000"/>
              </a:lnSpc>
              <a:spcBef>
                <a:spcPts val="1600"/>
              </a:spcBef>
              <a:spcAft>
                <a:spcPts val="0"/>
              </a:spcAft>
              <a:buSzPts val="1900"/>
              <a:buAutoNum type="alphaLcPeriod"/>
            </a:pPr>
            <a:r>
              <a:rPr lang="en-US"/>
              <a:t>Static / Compile time ( Overloading)</a:t>
            </a:r>
            <a:endParaRPr/>
          </a:p>
          <a:p>
            <a:pPr marL="914400" lvl="1" indent="-349250" algn="l" rtl="0">
              <a:lnSpc>
                <a:spcPct val="115000"/>
              </a:lnSpc>
              <a:spcBef>
                <a:spcPts val="0"/>
              </a:spcBef>
              <a:spcAft>
                <a:spcPts val="0"/>
              </a:spcAft>
              <a:buSzPts val="1900"/>
              <a:buAutoNum type="alphaLcPeriod"/>
            </a:pPr>
            <a:r>
              <a:rPr lang="en-US"/>
              <a:t>Dynamic/ Run time (Overriding)</a:t>
            </a:r>
            <a:endParaRPr/>
          </a:p>
        </p:txBody>
      </p:sp>
      <p:sp>
        <p:nvSpPr>
          <p:cNvPr id="228" name="Google Shape;228;p23"/>
          <p:cNvSpPr txBox="1"/>
          <p:nvPr/>
        </p:nvSpPr>
        <p:spPr>
          <a:xfrm>
            <a:off x="0" y="0"/>
            <a:ext cx="300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https://www.phptutorial.net/php-oop/php-polymorphism/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a:normAutofit/>
          </a:bodyPr>
          <a:lstStyle/>
          <a:p>
            <a:r>
              <a:rPr lang="en-US" dirty="0"/>
              <a:t>What you have done so far !</a:t>
            </a:r>
          </a:p>
        </p:txBody>
      </p:sp>
      <p:sp>
        <p:nvSpPr>
          <p:cNvPr id="3" name="Content Placeholder 2"/>
          <p:cNvSpPr>
            <a:spLocks noGrp="1"/>
          </p:cNvSpPr>
          <p:nvPr>
            <p:ph idx="1"/>
          </p:nvPr>
        </p:nvSpPr>
        <p:spPr>
          <a:xfrm>
            <a:off x="1024128" y="2286000"/>
            <a:ext cx="6066818" cy="4023360"/>
          </a:xfrm>
        </p:spPr>
        <p:txBody>
          <a:bodyPr>
            <a:normAutofit/>
          </a:bodyPr>
          <a:lstStyle/>
          <a:p>
            <a:r>
              <a:rPr lang="en-US" dirty="0"/>
              <a:t>- Programming Fundamentals (PF):</a:t>
            </a:r>
          </a:p>
          <a:p>
            <a:pPr lvl="1"/>
            <a:r>
              <a:rPr lang="en-US" dirty="0"/>
              <a:t>How to think a program.</a:t>
            </a:r>
          </a:p>
          <a:p>
            <a:pPr lvl="1"/>
            <a:r>
              <a:rPr lang="en-US" dirty="0"/>
              <a:t>How to write a program.</a:t>
            </a:r>
          </a:p>
          <a:p>
            <a:pPr lvl="1"/>
            <a:r>
              <a:rPr lang="en-US" dirty="0"/>
              <a:t>Basic Programming structure.</a:t>
            </a:r>
          </a:p>
          <a:p>
            <a:pPr lvl="1"/>
            <a:r>
              <a:rPr lang="en-US" dirty="0"/>
              <a:t>Procedural paradigm.</a:t>
            </a:r>
          </a:p>
          <a:p>
            <a:pPr lvl="1"/>
            <a:r>
              <a:rPr lang="en-US" dirty="0"/>
              <a:t>Group of functions that interact with each other.</a:t>
            </a:r>
          </a:p>
          <a:p>
            <a:pPr marL="128016" lvl="1" indent="0">
              <a:buNone/>
            </a:pPr>
            <a:endParaRPr lang="en-US" dirty="0"/>
          </a:p>
          <a:p>
            <a:pPr marL="128016" lvl="1" indent="0">
              <a:buNone/>
            </a:pPr>
            <a:r>
              <a:rPr lang="en-US" dirty="0"/>
              <a:t>- Already have knowledge about the offered course (Repeater’s Course).</a:t>
            </a:r>
          </a:p>
          <a:p>
            <a:pPr marL="128016" lvl="1" indent="0">
              <a:buNone/>
            </a:pPr>
            <a:r>
              <a:rPr lang="en-US" dirty="0"/>
              <a:t>- Need to strengthen our concepts.</a:t>
            </a:r>
          </a:p>
          <a:p>
            <a:pPr marL="128016" lvl="1" indent="0">
              <a:buNone/>
            </a:pPr>
            <a:r>
              <a:rPr lang="en-US" dirty="0"/>
              <a:t>- Try to implement what we know.</a:t>
            </a:r>
          </a:p>
        </p:txBody>
      </p:sp>
      <p:pic>
        <p:nvPicPr>
          <p:cNvPr id="7" name="Picture 6" descr="Computer script on a screen">
            <a:extLst>
              <a:ext uri="{FF2B5EF4-FFF2-40B4-BE49-F238E27FC236}">
                <a16:creationId xmlns:a16="http://schemas.microsoft.com/office/drawing/2014/main" id="{CE920162-1328-CBAA-5557-DBA3AB4E08F7}"/>
              </a:ext>
            </a:extLst>
          </p:cNvPr>
          <p:cNvPicPr>
            <a:picLocks noChangeAspect="1"/>
          </p:cNvPicPr>
          <p:nvPr/>
        </p:nvPicPr>
        <p:blipFill>
          <a:blip r:embed="rId2"/>
          <a:srcRect l="7534" r="47306" b="-1"/>
          <a:stretch/>
        </p:blipFill>
        <p:spPr>
          <a:xfrm>
            <a:off x="7552266" y="10"/>
            <a:ext cx="4639733" cy="6857990"/>
          </a:xfrm>
          <a:prstGeom prst="rect">
            <a:avLst/>
          </a:prstGeom>
        </p:spPr>
      </p:pic>
      <p:sp>
        <p:nvSpPr>
          <p:cNvPr id="5" name="Slide Number Placeholder 4"/>
          <p:cNvSpPr>
            <a:spLocks noGrp="1"/>
          </p:cNvSpPr>
          <p:nvPr>
            <p:ph type="sldNum" sz="quarter" idx="12"/>
          </p:nvPr>
        </p:nvSpPr>
        <p:spPr>
          <a:xfrm>
            <a:off x="10837333" y="6470704"/>
            <a:ext cx="973667" cy="274320"/>
          </a:xfrm>
        </p:spPr>
        <p:txBody>
          <a:bodyPr>
            <a:normAutofit/>
          </a:bodyPr>
          <a:lstStyle/>
          <a:p>
            <a:pPr>
              <a:spcAft>
                <a:spcPts val="600"/>
              </a:spcAft>
            </a:pPr>
            <a:fld id="{F7E2BB87-D71E-4CF9-82E5-0EC57876DD58}"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918550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Encapsulation</a:t>
            </a:r>
            <a:endParaRPr/>
          </a:p>
        </p:txBody>
      </p:sp>
      <p:sp>
        <p:nvSpPr>
          <p:cNvPr id="235" name="Google Shape;235;p24"/>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a:t>Encapsulation refers to binding the data and code that works on together in single unit. </a:t>
            </a:r>
            <a:endParaRPr/>
          </a:p>
          <a:p>
            <a:pPr marL="0" lvl="0" indent="0" algn="l" rtl="0">
              <a:lnSpc>
                <a:spcPct val="115000"/>
              </a:lnSpc>
              <a:spcBef>
                <a:spcPts val="1600"/>
              </a:spcBef>
              <a:spcAft>
                <a:spcPts val="0"/>
              </a:spcAft>
              <a:buSzPts val="2400"/>
              <a:buNone/>
            </a:pPr>
            <a:r>
              <a:rPr lang="en-US"/>
              <a:t>For example: </a:t>
            </a:r>
            <a:r>
              <a:rPr lang="en-US" sz="2100"/>
              <a:t>we have a class named as car and we have all the member functions and member variables wrapped inside this single unit and this binding of data is known as encapsulation.</a:t>
            </a:r>
            <a:endParaRPr sz="2100"/>
          </a:p>
          <a:p>
            <a:pPr marL="0" lvl="0" indent="0" algn="l" rtl="0">
              <a:lnSpc>
                <a:spcPct val="115000"/>
              </a:lnSpc>
              <a:spcBef>
                <a:spcPts val="1600"/>
              </a:spcBef>
              <a:spcAft>
                <a:spcPts val="0"/>
              </a:spcAft>
              <a:buSzPts val="2400"/>
              <a:buNone/>
            </a:pPr>
            <a:r>
              <a:rPr lang="en-US" sz="2100"/>
              <a:t>Access Modifier:</a:t>
            </a:r>
            <a:endParaRPr sz="2100"/>
          </a:p>
          <a:p>
            <a:pPr marL="914400" lvl="1" indent="-361950" algn="l" rtl="0">
              <a:lnSpc>
                <a:spcPct val="115000"/>
              </a:lnSpc>
              <a:spcBef>
                <a:spcPts val="1600"/>
              </a:spcBef>
              <a:spcAft>
                <a:spcPts val="0"/>
              </a:spcAft>
              <a:buSzPts val="2100"/>
              <a:buChar char="○"/>
            </a:pPr>
            <a:r>
              <a:rPr lang="en-US" sz="2100"/>
              <a:t>Public</a:t>
            </a:r>
            <a:endParaRPr sz="2100"/>
          </a:p>
          <a:p>
            <a:pPr marL="914400" lvl="1" indent="-361950" algn="l" rtl="0">
              <a:lnSpc>
                <a:spcPct val="115000"/>
              </a:lnSpc>
              <a:spcBef>
                <a:spcPts val="0"/>
              </a:spcBef>
              <a:spcAft>
                <a:spcPts val="0"/>
              </a:spcAft>
              <a:buSzPts val="2100"/>
              <a:buChar char="○"/>
            </a:pPr>
            <a:r>
              <a:rPr lang="en-US" sz="2100"/>
              <a:t>Private</a:t>
            </a:r>
            <a:endParaRPr sz="2100"/>
          </a:p>
          <a:p>
            <a:pPr marL="914400" lvl="1" indent="-361950" algn="l" rtl="0">
              <a:lnSpc>
                <a:spcPct val="115000"/>
              </a:lnSpc>
              <a:spcBef>
                <a:spcPts val="0"/>
              </a:spcBef>
              <a:spcAft>
                <a:spcPts val="0"/>
              </a:spcAft>
              <a:buSzPts val="2100"/>
              <a:buChar char="○"/>
            </a:pPr>
            <a:r>
              <a:rPr lang="en-US" sz="2100"/>
              <a:t>Protected</a:t>
            </a:r>
            <a:endParaRPr sz="21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Abstraction</a:t>
            </a:r>
            <a:endParaRPr/>
          </a:p>
        </p:txBody>
      </p:sp>
      <p:sp>
        <p:nvSpPr>
          <p:cNvPr id="242" name="Google Shape;242;p25"/>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ctr" rtl="0">
              <a:lnSpc>
                <a:spcPct val="115000"/>
              </a:lnSpc>
              <a:spcBef>
                <a:spcPts val="0"/>
              </a:spcBef>
              <a:spcAft>
                <a:spcPts val="0"/>
              </a:spcAft>
              <a:buSzPts val="2400"/>
              <a:buNone/>
            </a:pPr>
            <a:r>
              <a:rPr lang="en-US"/>
              <a:t>Abstraction concept only allowing to display the important information and hide the implementation details from user.</a:t>
            </a:r>
            <a:endParaRPr/>
          </a:p>
          <a:p>
            <a:pPr marL="0" lvl="0" indent="0" algn="l" rtl="0">
              <a:lnSpc>
                <a:spcPct val="115000"/>
              </a:lnSpc>
              <a:spcBef>
                <a:spcPts val="1600"/>
              </a:spcBef>
              <a:spcAft>
                <a:spcPts val="0"/>
              </a:spcAft>
              <a:buSzPts val="2400"/>
              <a:buNone/>
            </a:pPr>
            <a:r>
              <a:rPr lang="en-US" b="1"/>
              <a:t>Achieve by:</a:t>
            </a:r>
            <a:endParaRPr b="1"/>
          </a:p>
          <a:p>
            <a:pPr marL="457200" lvl="0" indent="-381000" algn="l" rtl="0">
              <a:lnSpc>
                <a:spcPct val="115000"/>
              </a:lnSpc>
              <a:spcBef>
                <a:spcPts val="1600"/>
              </a:spcBef>
              <a:spcAft>
                <a:spcPts val="0"/>
              </a:spcAft>
              <a:buSzPts val="2400"/>
              <a:buChar char="●"/>
            </a:pPr>
            <a:r>
              <a:rPr lang="en-US"/>
              <a:t>Abstract Class </a:t>
            </a:r>
            <a:endParaRPr/>
          </a:p>
          <a:p>
            <a:pPr marL="457200" lvl="0" indent="-381000" algn="l" rtl="0">
              <a:lnSpc>
                <a:spcPct val="115000"/>
              </a:lnSpc>
              <a:spcBef>
                <a:spcPts val="0"/>
              </a:spcBef>
              <a:spcAft>
                <a:spcPts val="0"/>
              </a:spcAft>
              <a:buSzPts val="2400"/>
              <a:buChar char="●"/>
            </a:pPr>
            <a:r>
              <a:rPr lang="en-US"/>
              <a:t>Abstract Method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Real-life Example</a:t>
            </a:r>
            <a:endParaRPr/>
          </a:p>
        </p:txBody>
      </p:sp>
      <p:sp>
        <p:nvSpPr>
          <p:cNvPr id="248" name="Google Shape;248;p26"/>
          <p:cNvSpPr txBox="1">
            <a:spLocks noGrp="1"/>
          </p:cNvSpPr>
          <p:nvPr>
            <p:ph type="body" idx="1"/>
          </p:nvPr>
        </p:nvSpPr>
        <p:spPr>
          <a:xfrm>
            <a:off x="415600" y="1562133"/>
            <a:ext cx="11360700" cy="45297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We can take a real-life example of an Air conditioner (AC). </a:t>
            </a:r>
            <a:endParaRPr/>
          </a:p>
          <a:p>
            <a:pPr marL="182880" lvl="0" indent="-182880" algn="l" rtl="0">
              <a:lnSpc>
                <a:spcPct val="100000"/>
              </a:lnSpc>
              <a:spcBef>
                <a:spcPts val="900"/>
              </a:spcBef>
              <a:spcAft>
                <a:spcPts val="0"/>
              </a:spcAft>
              <a:buSzPts val="1800"/>
              <a:buChar char="●"/>
            </a:pPr>
            <a:r>
              <a:rPr lang="en-US"/>
              <a:t>We have a remote control in order to control the various AC functions like start, stop, increase/decrease the temperature, control humidity, etc. </a:t>
            </a:r>
            <a:endParaRPr/>
          </a:p>
          <a:p>
            <a:pPr marL="182880" lvl="0" indent="-182880" algn="l" rtl="0">
              <a:lnSpc>
                <a:spcPct val="100000"/>
              </a:lnSpc>
              <a:spcBef>
                <a:spcPts val="900"/>
              </a:spcBef>
              <a:spcAft>
                <a:spcPts val="0"/>
              </a:spcAft>
              <a:buSzPts val="1800"/>
              <a:buChar char="●"/>
            </a:pPr>
            <a:r>
              <a:rPr lang="en-US"/>
              <a:t>We can control these functions just with a clock of a button but internally there is a complex logic that is implemented to perform these functions.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Data Abstraction (Example)</a:t>
            </a:r>
            <a:endParaRPr/>
          </a:p>
        </p:txBody>
      </p:sp>
      <p:pic>
        <p:nvPicPr>
          <p:cNvPr id="254" name="Google Shape;254;p27"/>
          <p:cNvPicPr preferRelativeResize="0"/>
          <p:nvPr/>
        </p:nvPicPr>
        <p:blipFill rotWithShape="1">
          <a:blip r:embed="rId3">
            <a:alphaModFix/>
          </a:blip>
          <a:srcRect/>
          <a:stretch/>
        </p:blipFill>
        <p:spPr>
          <a:xfrm>
            <a:off x="4314568" y="2627870"/>
            <a:ext cx="3200400" cy="3377513"/>
          </a:xfrm>
          <a:prstGeom prst="rect">
            <a:avLst/>
          </a:prstGeom>
          <a:noFill/>
          <a:ln>
            <a:noFill/>
          </a:ln>
        </p:spPr>
      </p:pic>
      <p:sp>
        <p:nvSpPr>
          <p:cNvPr id="255" name="Google Shape;255;p27"/>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1600"/>
              </a:spcAft>
              <a:buSzPts val="240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OOP Principle</a:t>
            </a:r>
            <a:endParaRPr/>
          </a:p>
        </p:txBody>
      </p:sp>
      <p:pic>
        <p:nvPicPr>
          <p:cNvPr id="274" name="Google Shape;274;p30"/>
          <p:cNvPicPr preferRelativeResize="0"/>
          <p:nvPr/>
        </p:nvPicPr>
        <p:blipFill rotWithShape="1">
          <a:blip r:embed="rId3">
            <a:alphaModFix/>
          </a:blip>
          <a:srcRect t="8650"/>
          <a:stretch/>
        </p:blipFill>
        <p:spPr>
          <a:xfrm>
            <a:off x="1972650" y="2023475"/>
            <a:ext cx="7682448" cy="39474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one, class three</a:t>
            </a:r>
          </a:p>
        </p:txBody>
      </p:sp>
      <p:sp>
        <p:nvSpPr>
          <p:cNvPr id="3" name="Content Placeholder 2"/>
          <p:cNvSpPr>
            <a:spLocks noGrp="1"/>
          </p:cNvSpPr>
          <p:nvPr>
            <p:ph idx="1"/>
          </p:nvPr>
        </p:nvSpPr>
        <p:spPr/>
        <p:txBody>
          <a:bodyPr/>
          <a:lstStyle/>
          <a:p>
            <a:r>
              <a:rPr lang="en-US" dirty="0"/>
              <a:t>- Introduction to Object</a:t>
            </a:r>
          </a:p>
        </p:txBody>
      </p:sp>
      <p:sp>
        <p:nvSpPr>
          <p:cNvPr id="4" name="Slide Number Placeholder 3"/>
          <p:cNvSpPr>
            <a:spLocks noGrp="1"/>
          </p:cNvSpPr>
          <p:nvPr>
            <p:ph type="sldNum" sz="quarter" idx="12"/>
          </p:nvPr>
        </p:nvSpPr>
        <p:spPr/>
        <p:txBody>
          <a:bodyPr/>
          <a:lstStyle/>
          <a:p>
            <a:fld id="{F7E2BB87-D71E-4CF9-82E5-0EC57876DD58}" type="slidenum">
              <a:rPr lang="en-US" smtClean="0"/>
              <a:t>45</a:t>
            </a:fld>
            <a:endParaRPr lang="en-US"/>
          </a:p>
        </p:txBody>
      </p:sp>
    </p:spTree>
    <p:extLst>
      <p:ext uri="{BB962C8B-B14F-4D97-AF65-F5344CB8AC3E}">
        <p14:creationId xmlns:p14="http://schemas.microsoft.com/office/powerpoint/2010/main" val="1776313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a:t>
            </a:r>
          </a:p>
        </p:txBody>
      </p:sp>
      <p:sp>
        <p:nvSpPr>
          <p:cNvPr id="3" name="Content Placeholder 2"/>
          <p:cNvSpPr>
            <a:spLocks noGrp="1"/>
          </p:cNvSpPr>
          <p:nvPr>
            <p:ph idx="1"/>
          </p:nvPr>
        </p:nvSpPr>
        <p:spPr/>
        <p:txBody>
          <a:bodyPr>
            <a:normAutofit/>
          </a:bodyPr>
          <a:lstStyle/>
          <a:p>
            <a:r>
              <a:rPr lang="en-US" dirty="0"/>
              <a:t>An object is:</a:t>
            </a:r>
          </a:p>
          <a:p>
            <a:r>
              <a:rPr lang="en-US" dirty="0"/>
              <a:t>- It can be anything for which we want to save Information</a:t>
            </a:r>
          </a:p>
          <a:p>
            <a:r>
              <a:rPr lang="en-US" dirty="0"/>
              <a:t>- Something tangible (Ali, Car)</a:t>
            </a:r>
          </a:p>
          <a:p>
            <a:r>
              <a:rPr lang="en-US" dirty="0"/>
              <a:t>- Something that can be captured intellectually (Time, date)</a:t>
            </a:r>
          </a:p>
          <a:p>
            <a:endParaRPr lang="en-US" dirty="0"/>
          </a:p>
          <a:p>
            <a:r>
              <a:rPr lang="en-US" dirty="0"/>
              <a:t>An object has:</a:t>
            </a:r>
          </a:p>
          <a:p>
            <a:pPr lvl="1"/>
            <a:r>
              <a:rPr lang="en-US" dirty="0"/>
              <a:t>State / attributes / properties / data</a:t>
            </a:r>
          </a:p>
          <a:p>
            <a:pPr lvl="1"/>
            <a:r>
              <a:rPr lang="en-US" dirty="0"/>
              <a:t>Well-defined behavior / methods / functions</a:t>
            </a:r>
          </a:p>
          <a:p>
            <a:pPr lvl="1"/>
            <a:r>
              <a:rPr lang="en-US" dirty="0"/>
              <a:t>Unique identity</a:t>
            </a:r>
          </a:p>
        </p:txBody>
      </p:sp>
      <p:sp>
        <p:nvSpPr>
          <p:cNvPr id="4" name="Slide Number Placeholder 3"/>
          <p:cNvSpPr>
            <a:spLocks noGrp="1"/>
          </p:cNvSpPr>
          <p:nvPr>
            <p:ph type="sldNum" sz="quarter" idx="12"/>
          </p:nvPr>
        </p:nvSpPr>
        <p:spPr/>
        <p:txBody>
          <a:bodyPr/>
          <a:lstStyle/>
          <a:p>
            <a:fld id="{F7E2BB87-D71E-4CF9-82E5-0EC57876DD58}" type="slidenum">
              <a:rPr lang="en-US" smtClean="0"/>
              <a:t>46</a:t>
            </a:fld>
            <a:endParaRPr lang="en-US"/>
          </a:p>
        </p:txBody>
      </p:sp>
    </p:spTree>
    <p:extLst>
      <p:ext uri="{BB962C8B-B14F-4D97-AF65-F5344CB8AC3E}">
        <p14:creationId xmlns:p14="http://schemas.microsoft.com/office/powerpoint/2010/main" val="1970213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 as an object</a:t>
            </a:r>
          </a:p>
        </p:txBody>
      </p:sp>
      <p:sp>
        <p:nvSpPr>
          <p:cNvPr id="3" name="Content Placeholder 2"/>
          <p:cNvSpPr>
            <a:spLocks noGrp="1"/>
          </p:cNvSpPr>
          <p:nvPr>
            <p:ph idx="1"/>
          </p:nvPr>
        </p:nvSpPr>
        <p:spPr/>
        <p:txBody>
          <a:bodyPr>
            <a:normAutofit/>
          </a:bodyPr>
          <a:lstStyle/>
          <a:p>
            <a:r>
              <a:rPr lang="en-US" dirty="0"/>
              <a:t>Attributes:</a:t>
            </a:r>
          </a:p>
          <a:p>
            <a:pPr lvl="1"/>
            <a:r>
              <a:rPr lang="en-US" dirty="0"/>
              <a:t>Name</a:t>
            </a:r>
          </a:p>
          <a:p>
            <a:pPr lvl="1"/>
            <a:r>
              <a:rPr lang="en-US" dirty="0"/>
              <a:t>age</a:t>
            </a:r>
          </a:p>
          <a:p>
            <a:r>
              <a:rPr lang="en-US" dirty="0"/>
              <a:t>Behavior (operations)</a:t>
            </a:r>
          </a:p>
          <a:p>
            <a:pPr lvl="1"/>
            <a:r>
              <a:rPr lang="en-US" dirty="0"/>
              <a:t>Walks</a:t>
            </a:r>
          </a:p>
          <a:p>
            <a:pPr lvl="1"/>
            <a:r>
              <a:rPr lang="en-US" dirty="0"/>
              <a:t>Eats</a:t>
            </a:r>
          </a:p>
          <a:p>
            <a:r>
              <a:rPr lang="en-US" dirty="0"/>
              <a:t>Identity</a:t>
            </a:r>
          </a:p>
          <a:p>
            <a:pPr lvl="1"/>
            <a:r>
              <a:rPr lang="en-US" dirty="0"/>
              <a:t>His name</a:t>
            </a:r>
          </a:p>
        </p:txBody>
      </p:sp>
      <p:sp>
        <p:nvSpPr>
          <p:cNvPr id="4" name="Slide Number Placeholder 3"/>
          <p:cNvSpPr>
            <a:spLocks noGrp="1"/>
          </p:cNvSpPr>
          <p:nvPr>
            <p:ph type="sldNum" sz="quarter" idx="12"/>
          </p:nvPr>
        </p:nvSpPr>
        <p:spPr/>
        <p:txBody>
          <a:bodyPr/>
          <a:lstStyle/>
          <a:p>
            <a:fld id="{F7E2BB87-D71E-4CF9-82E5-0EC57876DD58}" type="slidenum">
              <a:rPr lang="en-US" smtClean="0"/>
              <a:t>47</a:t>
            </a:fld>
            <a:endParaRPr lang="en-US"/>
          </a:p>
        </p:txBody>
      </p:sp>
    </p:spTree>
    <p:extLst>
      <p:ext uri="{BB962C8B-B14F-4D97-AF65-F5344CB8AC3E}">
        <p14:creationId xmlns:p14="http://schemas.microsoft.com/office/powerpoint/2010/main" val="260675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as an Object</a:t>
            </a:r>
          </a:p>
        </p:txBody>
      </p:sp>
      <p:sp>
        <p:nvSpPr>
          <p:cNvPr id="3" name="Content Placeholder 2"/>
          <p:cNvSpPr>
            <a:spLocks noGrp="1"/>
          </p:cNvSpPr>
          <p:nvPr>
            <p:ph idx="1"/>
          </p:nvPr>
        </p:nvSpPr>
        <p:spPr/>
        <p:txBody>
          <a:bodyPr>
            <a:normAutofit/>
          </a:bodyPr>
          <a:lstStyle/>
          <a:p>
            <a:r>
              <a:rPr lang="en-US" dirty="0"/>
              <a:t>State (attributes)</a:t>
            </a:r>
          </a:p>
          <a:p>
            <a:pPr lvl="1"/>
            <a:r>
              <a:rPr lang="en-US" dirty="0"/>
              <a:t>Color</a:t>
            </a:r>
          </a:p>
          <a:p>
            <a:pPr lvl="1"/>
            <a:r>
              <a:rPr lang="en-US" dirty="0"/>
              <a:t>Model</a:t>
            </a:r>
          </a:p>
          <a:p>
            <a:r>
              <a:rPr lang="en-US" dirty="0"/>
              <a:t>Behavior (operations)</a:t>
            </a:r>
          </a:p>
          <a:p>
            <a:pPr lvl="1"/>
            <a:r>
              <a:rPr lang="en-US" dirty="0"/>
              <a:t>Accelerate</a:t>
            </a:r>
          </a:p>
          <a:p>
            <a:pPr lvl="1"/>
            <a:r>
              <a:rPr lang="en-US" dirty="0"/>
              <a:t>Start Car</a:t>
            </a:r>
          </a:p>
          <a:p>
            <a:pPr lvl="1"/>
            <a:r>
              <a:rPr lang="en-US" dirty="0"/>
              <a:t>Change Gear</a:t>
            </a:r>
          </a:p>
          <a:p>
            <a:r>
              <a:rPr lang="en-US" dirty="0"/>
              <a:t>Identity</a:t>
            </a:r>
          </a:p>
          <a:p>
            <a:pPr lvl="1"/>
            <a:r>
              <a:rPr lang="en-US" dirty="0"/>
              <a:t>Its registration number</a:t>
            </a:r>
          </a:p>
        </p:txBody>
      </p:sp>
      <p:sp>
        <p:nvSpPr>
          <p:cNvPr id="4" name="Slide Number Placeholder 3"/>
          <p:cNvSpPr>
            <a:spLocks noGrp="1"/>
          </p:cNvSpPr>
          <p:nvPr>
            <p:ph type="sldNum" sz="quarter" idx="12"/>
          </p:nvPr>
        </p:nvSpPr>
        <p:spPr/>
        <p:txBody>
          <a:bodyPr/>
          <a:lstStyle/>
          <a:p>
            <a:fld id="{F7E2BB87-D71E-4CF9-82E5-0EC57876DD58}" type="slidenum">
              <a:rPr lang="en-US" smtClean="0"/>
              <a:t>48</a:t>
            </a:fld>
            <a:endParaRPr lang="en-US"/>
          </a:p>
        </p:txBody>
      </p:sp>
    </p:spTree>
    <p:extLst>
      <p:ext uri="{BB962C8B-B14F-4D97-AF65-F5344CB8AC3E}">
        <p14:creationId xmlns:p14="http://schemas.microsoft.com/office/powerpoint/2010/main" val="10570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BF06-2481-4B4C-A512-32C51DBFDF71}"/>
              </a:ext>
            </a:extLst>
          </p:cNvPr>
          <p:cNvSpPr>
            <a:spLocks noGrp="1"/>
          </p:cNvSpPr>
          <p:nvPr>
            <p:ph type="title"/>
          </p:nvPr>
        </p:nvSpPr>
        <p:spPr/>
        <p:txBody>
          <a:bodyPr/>
          <a:lstStyle/>
          <a:p>
            <a:r>
              <a:rPr lang="en-US" dirty="0"/>
              <a:t>Board marker as an object</a:t>
            </a:r>
          </a:p>
        </p:txBody>
      </p:sp>
      <p:sp>
        <p:nvSpPr>
          <p:cNvPr id="3" name="Content Placeholder 2">
            <a:extLst>
              <a:ext uri="{FF2B5EF4-FFF2-40B4-BE49-F238E27FC236}">
                <a16:creationId xmlns:a16="http://schemas.microsoft.com/office/drawing/2014/main" id="{319FCCA4-918F-4648-8760-221398571C6A}"/>
              </a:ext>
            </a:extLst>
          </p:cNvPr>
          <p:cNvSpPr>
            <a:spLocks noGrp="1"/>
          </p:cNvSpPr>
          <p:nvPr>
            <p:ph idx="1"/>
          </p:nvPr>
        </p:nvSpPr>
        <p:spPr/>
        <p:txBody>
          <a:bodyPr>
            <a:normAutofit/>
          </a:bodyPr>
          <a:lstStyle/>
          <a:p>
            <a:r>
              <a:rPr lang="en-US" sz="2400" b="1" dirty="0"/>
              <a:t>Attributes?</a:t>
            </a:r>
          </a:p>
          <a:p>
            <a:endParaRPr lang="en-US" sz="2400" b="1" dirty="0"/>
          </a:p>
          <a:p>
            <a:endParaRPr lang="en-US" sz="2400" b="1" dirty="0"/>
          </a:p>
          <a:p>
            <a:r>
              <a:rPr lang="en-US" sz="2400" b="1" dirty="0"/>
              <a:t>Behavior?</a:t>
            </a:r>
          </a:p>
        </p:txBody>
      </p:sp>
      <p:sp>
        <p:nvSpPr>
          <p:cNvPr id="4" name="Slide Number Placeholder 3">
            <a:extLst>
              <a:ext uri="{FF2B5EF4-FFF2-40B4-BE49-F238E27FC236}">
                <a16:creationId xmlns:a16="http://schemas.microsoft.com/office/drawing/2014/main" id="{B999DB09-7837-4A02-91EF-BA2A07B8CA49}"/>
              </a:ext>
            </a:extLst>
          </p:cNvPr>
          <p:cNvSpPr>
            <a:spLocks noGrp="1"/>
          </p:cNvSpPr>
          <p:nvPr>
            <p:ph type="sldNum" sz="quarter" idx="12"/>
          </p:nvPr>
        </p:nvSpPr>
        <p:spPr/>
        <p:txBody>
          <a:bodyPr/>
          <a:lstStyle/>
          <a:p>
            <a:fld id="{F7E2BB87-D71E-4CF9-82E5-0EC57876DD58}" type="slidenum">
              <a:rPr lang="en-US" smtClean="0"/>
              <a:t>49</a:t>
            </a:fld>
            <a:endParaRPr lang="en-US"/>
          </a:p>
        </p:txBody>
      </p:sp>
    </p:spTree>
    <p:extLst>
      <p:ext uri="{BB962C8B-B14F-4D97-AF65-F5344CB8AC3E}">
        <p14:creationId xmlns:p14="http://schemas.microsoft.com/office/powerpoint/2010/main" val="191728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FEF50-F62B-4A59-B82B-698063A05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sz="4600">
                <a:solidFill>
                  <a:srgbClr val="FFFFFF"/>
                </a:solidFill>
              </a:rPr>
              <a:t>OO Programming as a course</a:t>
            </a:r>
          </a:p>
        </p:txBody>
      </p:sp>
      <p:cxnSp>
        <p:nvCxnSpPr>
          <p:cNvPr id="13" name="Straight Connector 12">
            <a:extLst>
              <a:ext uri="{FF2B5EF4-FFF2-40B4-BE49-F238E27FC236}">
                <a16:creationId xmlns:a16="http://schemas.microsoft.com/office/drawing/2014/main" id="{292DDE2F-7DF3-4271-BED6-7504CAD2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a:solidFill>
                  <a:srgbClr val="FFFFFF"/>
                </a:solidFill>
              </a:rPr>
              <a:t>What we will study:</a:t>
            </a:r>
          </a:p>
          <a:p>
            <a:pPr lvl="1"/>
            <a:r>
              <a:rPr lang="en-US">
                <a:solidFill>
                  <a:srgbClr val="FFFFFF"/>
                </a:solidFill>
              </a:rPr>
              <a:t>Object Oriented Programming.</a:t>
            </a:r>
          </a:p>
          <a:p>
            <a:pPr lvl="1"/>
            <a:r>
              <a:rPr lang="en-US">
                <a:solidFill>
                  <a:srgbClr val="FFFFFF"/>
                </a:solidFill>
              </a:rPr>
              <a:t>How to think in a OOP way.</a:t>
            </a:r>
          </a:p>
          <a:p>
            <a:pPr lvl="1"/>
            <a:r>
              <a:rPr lang="en-US">
                <a:solidFill>
                  <a:srgbClr val="FFFFFF"/>
                </a:solidFill>
              </a:rPr>
              <a:t>How to map real world into a program </a:t>
            </a:r>
          </a:p>
          <a:p>
            <a:pPr lvl="1"/>
            <a:r>
              <a:rPr lang="en-US">
                <a:solidFill>
                  <a:srgbClr val="FFFFFF"/>
                </a:solidFill>
              </a:rPr>
              <a:t>Or, how to program a real world scenario.</a:t>
            </a:r>
          </a:p>
          <a:p>
            <a:pPr lvl="1"/>
            <a:r>
              <a:rPr lang="en-US">
                <a:solidFill>
                  <a:srgbClr val="FFFFFF"/>
                </a:solidFill>
              </a:rPr>
              <a:t>Aim :</a:t>
            </a:r>
          </a:p>
          <a:p>
            <a:pPr lvl="2"/>
            <a:r>
              <a:rPr lang="en-US">
                <a:solidFill>
                  <a:srgbClr val="FFFFFF"/>
                </a:solidFill>
              </a:rPr>
              <a:t>Our aim is to lean the concepts of Object Oriented programming.</a:t>
            </a:r>
          </a:p>
          <a:p>
            <a:pPr lvl="2"/>
            <a:r>
              <a:rPr lang="en-US">
                <a:solidFill>
                  <a:srgbClr val="FFFFFF"/>
                </a:solidFill>
              </a:rPr>
              <a:t>Try to digest them.</a:t>
            </a:r>
          </a:p>
          <a:p>
            <a:pPr lvl="2"/>
            <a:r>
              <a:rPr lang="en-US">
                <a:solidFill>
                  <a:srgbClr val="FFFFFF"/>
                </a:solidFill>
              </a:rPr>
              <a:t>Implement in a program.</a:t>
            </a:r>
          </a:p>
          <a:p>
            <a:pPr lvl="2"/>
            <a:r>
              <a:rPr lang="en-US">
                <a:solidFill>
                  <a:srgbClr val="FFFFFF"/>
                </a:solidFill>
              </a:rPr>
              <a:t>Tool: C++.</a:t>
            </a:r>
          </a:p>
          <a:p>
            <a:pPr lvl="1"/>
            <a:endParaRPr lang="en-US">
              <a:solidFill>
                <a:srgbClr val="FFFFFF"/>
              </a:solidFill>
            </a:endParaRPr>
          </a:p>
        </p:txBody>
      </p:sp>
      <p:pic>
        <p:nvPicPr>
          <p:cNvPr id="8" name="Graphic 7" descr="Classroom">
            <a:extLst>
              <a:ext uri="{FF2B5EF4-FFF2-40B4-BE49-F238E27FC236}">
                <a16:creationId xmlns:a16="http://schemas.microsoft.com/office/drawing/2014/main" id="{50979DA3-B85B-9644-9F12-7DD1433CB8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
        <p:nvSpPr>
          <p:cNvPr id="4" name="Slide Number Placeholder 3"/>
          <p:cNvSpPr>
            <a:spLocks noGrp="1"/>
          </p:cNvSpPr>
          <p:nvPr>
            <p:ph type="sldNum" sz="quarter" idx="12"/>
          </p:nvPr>
        </p:nvSpPr>
        <p:spPr>
          <a:xfrm>
            <a:off x="10837333" y="6470704"/>
            <a:ext cx="973667" cy="274320"/>
          </a:xfrm>
        </p:spPr>
        <p:txBody>
          <a:bodyPr>
            <a:normAutofit/>
          </a:bodyPr>
          <a:lstStyle/>
          <a:p>
            <a:pPr>
              <a:spcAft>
                <a:spcPts val="600"/>
              </a:spcAft>
            </a:pPr>
            <a:fld id="{F7E2BB87-D71E-4CF9-82E5-0EC57876DD58}" type="slidenum">
              <a:rPr lang="en-US" smtClean="0"/>
              <a:pPr>
                <a:spcAft>
                  <a:spcPts val="600"/>
                </a:spcAft>
              </a:pPr>
              <a:t>5</a:t>
            </a:fld>
            <a:endParaRPr lang="en-US"/>
          </a:p>
        </p:txBody>
      </p:sp>
    </p:spTree>
    <p:extLst>
      <p:ext uri="{BB962C8B-B14F-4D97-AF65-F5344CB8AC3E}">
        <p14:creationId xmlns:p14="http://schemas.microsoft.com/office/powerpoint/2010/main" val="32464184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0B9B3CB-3E10-4D42-AF45-A32AEF3D96DB}"/>
              </a:ext>
            </a:extLst>
          </p:cNvPr>
          <p:cNvSpPr/>
          <p:nvPr/>
        </p:nvSpPr>
        <p:spPr>
          <a:xfrm>
            <a:off x="3603812" y="1945341"/>
            <a:ext cx="4231341" cy="3603812"/>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72E29-8E0F-4C65-A358-7A2D9C7EC0B4}"/>
              </a:ext>
            </a:extLst>
          </p:cNvPr>
          <p:cNvSpPr>
            <a:spLocks noGrp="1"/>
          </p:cNvSpPr>
          <p:nvPr>
            <p:ph type="title"/>
          </p:nvPr>
        </p:nvSpPr>
        <p:spPr/>
        <p:txBody>
          <a:bodyPr/>
          <a:lstStyle/>
          <a:p>
            <a:r>
              <a:rPr lang="en-US" dirty="0"/>
              <a:t>Visualizing an Object</a:t>
            </a:r>
          </a:p>
        </p:txBody>
      </p:sp>
      <p:sp>
        <p:nvSpPr>
          <p:cNvPr id="4" name="Slide Number Placeholder 3">
            <a:extLst>
              <a:ext uri="{FF2B5EF4-FFF2-40B4-BE49-F238E27FC236}">
                <a16:creationId xmlns:a16="http://schemas.microsoft.com/office/drawing/2014/main" id="{E5A2EDB9-7C47-477B-A170-D49B87ABB578}"/>
              </a:ext>
            </a:extLst>
          </p:cNvPr>
          <p:cNvSpPr>
            <a:spLocks noGrp="1"/>
          </p:cNvSpPr>
          <p:nvPr>
            <p:ph type="sldNum" sz="quarter" idx="12"/>
          </p:nvPr>
        </p:nvSpPr>
        <p:spPr/>
        <p:txBody>
          <a:bodyPr/>
          <a:lstStyle/>
          <a:p>
            <a:fld id="{F7E2BB87-D71E-4CF9-82E5-0EC57876DD58}" type="slidenum">
              <a:rPr lang="en-US" smtClean="0"/>
              <a:t>50</a:t>
            </a:fld>
            <a:endParaRPr lang="en-US"/>
          </a:p>
        </p:txBody>
      </p:sp>
      <p:sp>
        <p:nvSpPr>
          <p:cNvPr id="5" name="Oval 4">
            <a:extLst>
              <a:ext uri="{FF2B5EF4-FFF2-40B4-BE49-F238E27FC236}">
                <a16:creationId xmlns:a16="http://schemas.microsoft.com/office/drawing/2014/main" id="{E6C51BFD-41D4-4E90-B827-ED77E300A76F}"/>
              </a:ext>
            </a:extLst>
          </p:cNvPr>
          <p:cNvSpPr/>
          <p:nvPr/>
        </p:nvSpPr>
        <p:spPr>
          <a:xfrm>
            <a:off x="4192839" y="2444343"/>
            <a:ext cx="3110753" cy="2707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Objects Data / Attributes / States</a:t>
            </a:r>
          </a:p>
        </p:txBody>
      </p:sp>
      <p:sp>
        <p:nvSpPr>
          <p:cNvPr id="7" name="TextBox 6">
            <a:extLst>
              <a:ext uri="{FF2B5EF4-FFF2-40B4-BE49-F238E27FC236}">
                <a16:creationId xmlns:a16="http://schemas.microsoft.com/office/drawing/2014/main" id="{4D4EC75F-A3B7-4D3C-BCAE-C989BFC2ABB6}"/>
              </a:ext>
            </a:extLst>
          </p:cNvPr>
          <p:cNvSpPr txBox="1"/>
          <p:nvPr/>
        </p:nvSpPr>
        <p:spPr>
          <a:xfrm>
            <a:off x="4456487" y="2138738"/>
            <a:ext cx="3311091" cy="338554"/>
          </a:xfrm>
          <a:prstGeom prst="rect">
            <a:avLst/>
          </a:prstGeom>
          <a:noFill/>
        </p:spPr>
        <p:txBody>
          <a:bodyPr wrap="square" rtlCol="0">
            <a:spAutoFit/>
          </a:bodyPr>
          <a:lstStyle/>
          <a:p>
            <a:r>
              <a:rPr lang="en-US" sz="1600" b="1" dirty="0"/>
              <a:t>Functions/Methods/Behavior</a:t>
            </a:r>
          </a:p>
        </p:txBody>
      </p:sp>
    </p:spTree>
    <p:extLst>
      <p:ext uri="{BB962C8B-B14F-4D97-AF65-F5344CB8AC3E}">
        <p14:creationId xmlns:p14="http://schemas.microsoft.com/office/powerpoint/2010/main" val="357577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0365A3-9839-4FC6-BFF6-7115C711F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643467"/>
            <a:ext cx="3415612" cy="5571066"/>
          </a:xfrm>
        </p:spPr>
        <p:txBody>
          <a:bodyPr>
            <a:normAutofit/>
          </a:bodyPr>
          <a:lstStyle/>
          <a:p>
            <a:r>
              <a:rPr lang="en-US">
                <a:solidFill>
                  <a:srgbClr val="FFFFFF"/>
                </a:solidFill>
              </a:rPr>
              <a:t>Contents of the Course</a:t>
            </a:r>
          </a:p>
        </p:txBody>
      </p:sp>
      <p:sp>
        <p:nvSpPr>
          <p:cNvPr id="4" name="Slide Number Placeholder 3"/>
          <p:cNvSpPr>
            <a:spLocks noGrp="1"/>
          </p:cNvSpPr>
          <p:nvPr>
            <p:ph type="sldNum" sz="quarter" idx="12"/>
          </p:nvPr>
        </p:nvSpPr>
        <p:spPr>
          <a:xfrm>
            <a:off x="10837333" y="6470704"/>
            <a:ext cx="973667" cy="274320"/>
          </a:xfrm>
        </p:spPr>
        <p:txBody>
          <a:bodyPr>
            <a:normAutofit/>
          </a:bodyPr>
          <a:lstStyle/>
          <a:p>
            <a:pPr>
              <a:spcAft>
                <a:spcPts val="600"/>
              </a:spcAft>
            </a:pPr>
            <a:fld id="{F7E2BB87-D71E-4CF9-82E5-0EC57876DD58}" type="slidenum">
              <a:rPr lang="en-US" smtClean="0"/>
              <a:pPr>
                <a:spcAft>
                  <a:spcPts val="600"/>
                </a:spcAft>
              </a:pPr>
              <a:t>6</a:t>
            </a:fld>
            <a:endParaRPr lang="en-US"/>
          </a:p>
        </p:txBody>
      </p:sp>
      <p:graphicFrame>
        <p:nvGraphicFramePr>
          <p:cNvPr id="6" name="Content Placeholder 2">
            <a:extLst>
              <a:ext uri="{FF2B5EF4-FFF2-40B4-BE49-F238E27FC236}">
                <a16:creationId xmlns:a16="http://schemas.microsoft.com/office/drawing/2014/main" id="{850003F2-21B1-49F9-E517-CC7C1C73F31F}"/>
              </a:ext>
            </a:extLst>
          </p:cNvPr>
          <p:cNvGraphicFramePr>
            <a:graphicFrameLocks noGrp="1"/>
          </p:cNvGraphicFramePr>
          <p:nvPr>
            <p:ph idx="1"/>
            <p:extLst>
              <p:ext uri="{D42A27DB-BD31-4B8C-83A1-F6EECF244321}">
                <p14:modId xmlns:p14="http://schemas.microsoft.com/office/powerpoint/2010/main" val="71951746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025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p>
        </p:txBody>
      </p:sp>
      <p:graphicFrame>
        <p:nvGraphicFramePr>
          <p:cNvPr id="16" name="Content Placeholder 2">
            <a:extLst>
              <a:ext uri="{FF2B5EF4-FFF2-40B4-BE49-F238E27FC236}">
                <a16:creationId xmlns:a16="http://schemas.microsoft.com/office/drawing/2014/main" id="{784B2B0E-A5FD-67D6-25DD-2290DA672125}"/>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7E2BB87-D71E-4CF9-82E5-0EC57876DD58}" type="slidenum">
              <a:rPr lang="en-US" smtClean="0"/>
              <a:t>7</a:t>
            </a:fld>
            <a:endParaRPr lang="en-US"/>
          </a:p>
        </p:txBody>
      </p:sp>
    </p:spTree>
    <p:extLst>
      <p:ext uri="{BB962C8B-B14F-4D97-AF65-F5344CB8AC3E}">
        <p14:creationId xmlns:p14="http://schemas.microsoft.com/office/powerpoint/2010/main" val="123879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5A8C1F-DA03-DEFE-8278-5649606B6F5F}"/>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2" name="Title 1"/>
          <p:cNvSpPr>
            <a:spLocks noGrp="1"/>
          </p:cNvSpPr>
          <p:nvPr>
            <p:ph type="title"/>
          </p:nvPr>
        </p:nvSpPr>
        <p:spPr>
          <a:xfrm>
            <a:off x="1024128" y="585216"/>
            <a:ext cx="9720072" cy="1499616"/>
          </a:xfrm>
        </p:spPr>
        <p:txBody>
          <a:bodyPr>
            <a:normAutofit/>
          </a:bodyPr>
          <a:lstStyle/>
          <a:p>
            <a:r>
              <a:rPr lang="en-US">
                <a:solidFill>
                  <a:srgbClr val="FFFFFF"/>
                </a:solidFill>
              </a:rPr>
              <a:t>Grading policy</a:t>
            </a:r>
          </a:p>
        </p:txBody>
      </p:sp>
      <p:cxnSp>
        <p:nvCxnSpPr>
          <p:cNvPr id="10" name="Straight Connector 9">
            <a:extLst>
              <a:ext uri="{FF2B5EF4-FFF2-40B4-BE49-F238E27FC236}">
                <a16:creationId xmlns:a16="http://schemas.microsoft.com/office/drawing/2014/main" id="{28588E83-7B84-4FD7-97FB-8724570C8C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8" y="2286000"/>
            <a:ext cx="9720073" cy="4023360"/>
          </a:xfrm>
        </p:spPr>
        <p:txBody>
          <a:bodyPr>
            <a:normAutofit/>
          </a:bodyPr>
          <a:lstStyle/>
          <a:p>
            <a:pPr marL="0" indent="0">
              <a:buNone/>
            </a:pPr>
            <a:r>
              <a:rPr lang="en-US">
                <a:solidFill>
                  <a:srgbClr val="FFFFFF"/>
                </a:solidFill>
              </a:rPr>
              <a:t> </a:t>
            </a:r>
          </a:p>
          <a:p>
            <a:r>
              <a:rPr lang="en-US">
                <a:solidFill>
                  <a:srgbClr val="FFFFFF"/>
                </a:solidFill>
              </a:rPr>
              <a:t>Assignments			10		at least three</a:t>
            </a:r>
          </a:p>
          <a:p>
            <a:r>
              <a:rPr lang="en-US">
                <a:solidFill>
                  <a:srgbClr val="FFFFFF"/>
                </a:solidFill>
              </a:rPr>
              <a:t>Quiz                                       10                   at least three(or N-1)</a:t>
            </a:r>
          </a:p>
          <a:p>
            <a:r>
              <a:rPr lang="en-US">
                <a:solidFill>
                  <a:srgbClr val="FFFFFF"/>
                </a:solidFill>
              </a:rPr>
              <a:t>Midterm’s			30		two (15 marks each)</a:t>
            </a:r>
          </a:p>
          <a:p>
            <a:r>
              <a:rPr lang="en-US">
                <a:solidFill>
                  <a:srgbClr val="FFFFFF"/>
                </a:solidFill>
              </a:rPr>
              <a:t>Final				50</a:t>
            </a:r>
          </a:p>
          <a:p>
            <a:r>
              <a:rPr lang="en-US">
                <a:solidFill>
                  <a:srgbClr val="FFFFFF"/>
                </a:solidFill>
              </a:rPr>
              <a:t>                                            _____</a:t>
            </a:r>
          </a:p>
          <a:p>
            <a:r>
              <a:rPr lang="en-US">
                <a:solidFill>
                  <a:srgbClr val="FFFFFF"/>
                </a:solidFill>
              </a:rPr>
              <a:t>Total				100</a:t>
            </a:r>
          </a:p>
        </p:txBody>
      </p:sp>
      <p:sp>
        <p:nvSpPr>
          <p:cNvPr id="4" name="Slide Number Placeholder 3"/>
          <p:cNvSpPr>
            <a:spLocks noGrp="1"/>
          </p:cNvSpPr>
          <p:nvPr>
            <p:ph type="sldNum" sz="quarter" idx="12"/>
          </p:nvPr>
        </p:nvSpPr>
        <p:spPr>
          <a:xfrm>
            <a:off x="10837333" y="6470704"/>
            <a:ext cx="973667" cy="274320"/>
          </a:xfrm>
          <a:effectLst>
            <a:outerShdw blurRad="50800" dist="38100" dir="2700000" algn="tl" rotWithShape="0">
              <a:prstClr val="black">
                <a:alpha val="43000"/>
              </a:prstClr>
            </a:outerShdw>
          </a:effectLst>
        </p:spPr>
        <p:txBody>
          <a:bodyPr>
            <a:normAutofit/>
          </a:bodyPr>
          <a:lstStyle/>
          <a:p>
            <a:pPr>
              <a:spcAft>
                <a:spcPts val="600"/>
              </a:spcAft>
            </a:pPr>
            <a:fld id="{F7E2BB87-D71E-4CF9-82E5-0EC57876DD58}"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42703831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US" dirty="0"/>
              <a:t>Week One, class one</a:t>
            </a:r>
          </a:p>
        </p:txBody>
      </p:sp>
      <p:sp>
        <p:nvSpPr>
          <p:cNvPr id="4" name="Slide Number Placeholder 3"/>
          <p:cNvSpPr>
            <a:spLocks noGrp="1"/>
          </p:cNvSpPr>
          <p:nvPr>
            <p:ph type="sldNum" sz="quarter" idx="12"/>
          </p:nvPr>
        </p:nvSpPr>
        <p:spPr>
          <a:xfrm>
            <a:off x="10837333" y="6470704"/>
            <a:ext cx="973667" cy="274320"/>
          </a:xfrm>
        </p:spPr>
        <p:txBody>
          <a:bodyPr>
            <a:normAutofit/>
          </a:bodyPr>
          <a:lstStyle/>
          <a:p>
            <a:pPr>
              <a:spcAft>
                <a:spcPts val="600"/>
              </a:spcAft>
            </a:pPr>
            <a:fld id="{F7E2BB87-D71E-4CF9-82E5-0EC57876DD58}" type="slidenum">
              <a:rPr lang="en-US" smtClean="0"/>
              <a:pPr>
                <a:spcAft>
                  <a:spcPts val="600"/>
                </a:spcAft>
              </a:pPr>
              <a:t>9</a:t>
            </a:fld>
            <a:endParaRPr lang="en-US"/>
          </a:p>
        </p:txBody>
      </p:sp>
      <p:graphicFrame>
        <p:nvGraphicFramePr>
          <p:cNvPr id="6" name="Content Placeholder 2">
            <a:extLst>
              <a:ext uri="{FF2B5EF4-FFF2-40B4-BE49-F238E27FC236}">
                <a16:creationId xmlns:a16="http://schemas.microsoft.com/office/drawing/2014/main" id="{9BC86123-B1DF-B74F-8BFE-99E2EEA7C084}"/>
              </a:ext>
            </a:extLst>
          </p:cNvPr>
          <p:cNvGraphicFramePr>
            <a:graphicFrameLocks noGrp="1"/>
          </p:cNvGraphicFramePr>
          <p:nvPr>
            <p:ph idx="1"/>
            <p:extLst>
              <p:ext uri="{D42A27DB-BD31-4B8C-83A1-F6EECF244321}">
                <p14:modId xmlns:p14="http://schemas.microsoft.com/office/powerpoint/2010/main" val="318625070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1918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3037</TotalTime>
  <Words>1925</Words>
  <Application>Microsoft Office PowerPoint</Application>
  <PresentationFormat>Widescreen</PresentationFormat>
  <Paragraphs>345</Paragraphs>
  <Slides>50</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arial</vt:lpstr>
      <vt:lpstr>arial</vt:lpstr>
      <vt:lpstr>Calibri</vt:lpstr>
      <vt:lpstr>Century Gothic</vt:lpstr>
      <vt:lpstr>charter</vt:lpstr>
      <vt:lpstr>exo_2medium</vt:lpstr>
      <vt:lpstr>Old Standard TT</vt:lpstr>
      <vt:lpstr>Times New Roman</vt:lpstr>
      <vt:lpstr>Tw Cen MT</vt:lpstr>
      <vt:lpstr>Tw Cen MT Condensed</vt:lpstr>
      <vt:lpstr>Wingdings 3</vt:lpstr>
      <vt:lpstr>Integral</vt:lpstr>
      <vt:lpstr>OBJECT-ORIENTED PROGRAMMING (OOP) Week-1 </vt:lpstr>
      <vt:lpstr>GCR code</vt:lpstr>
      <vt:lpstr>acknowledgment</vt:lpstr>
      <vt:lpstr>What you have done so far !</vt:lpstr>
      <vt:lpstr>OO Programming as a course</vt:lpstr>
      <vt:lpstr>Contents of the Course</vt:lpstr>
      <vt:lpstr>Books</vt:lpstr>
      <vt:lpstr>Grading policy</vt:lpstr>
      <vt:lpstr>Week One, class one</vt:lpstr>
      <vt:lpstr>What Are the Types of Programming Languages</vt:lpstr>
      <vt:lpstr>Types of Programming Languages</vt:lpstr>
      <vt:lpstr>What Are the Types of Programming Languages</vt:lpstr>
      <vt:lpstr>First Generation Languages</vt:lpstr>
      <vt:lpstr>Second Generation Languages</vt:lpstr>
      <vt:lpstr>Third Generation Languages</vt:lpstr>
      <vt:lpstr>Third Generation Languages (cont’d.)</vt:lpstr>
      <vt:lpstr>Fourth Generation Languages</vt:lpstr>
      <vt:lpstr>Fifth Generation Languages</vt:lpstr>
      <vt:lpstr>Programming Paradigms</vt:lpstr>
      <vt:lpstr>Programming Paradigms</vt:lpstr>
      <vt:lpstr>The C++ language features most directly support four programming styles</vt:lpstr>
      <vt:lpstr>What is POP </vt:lpstr>
      <vt:lpstr>let’s talk about OOP</vt:lpstr>
      <vt:lpstr>Programming Paradigms</vt:lpstr>
      <vt:lpstr> procedural vs object oriented</vt:lpstr>
      <vt:lpstr>procedural vs object oriented</vt:lpstr>
      <vt:lpstr>Programming Paradigms</vt:lpstr>
      <vt:lpstr>Programming Paradigms</vt:lpstr>
      <vt:lpstr>Programming Paradigms</vt:lpstr>
      <vt:lpstr>Week one, class two</vt:lpstr>
      <vt:lpstr>What is object orientation</vt:lpstr>
      <vt:lpstr>What is a Model?</vt:lpstr>
      <vt:lpstr>Example – OO Model</vt:lpstr>
      <vt:lpstr>Example – OO Model</vt:lpstr>
      <vt:lpstr>Object-Orientation - Advantages</vt:lpstr>
      <vt:lpstr>Five principles of OO paradigm</vt:lpstr>
      <vt:lpstr>Five principles of OO paradigm</vt:lpstr>
      <vt:lpstr>Inheritance</vt:lpstr>
      <vt:lpstr>Polymorphism</vt:lpstr>
      <vt:lpstr>Encapsulation</vt:lpstr>
      <vt:lpstr>Abstraction</vt:lpstr>
      <vt:lpstr>Real-life Example</vt:lpstr>
      <vt:lpstr>Data Abstraction (Example)</vt:lpstr>
      <vt:lpstr>OOP Principle</vt:lpstr>
      <vt:lpstr>Week one, class three</vt:lpstr>
      <vt:lpstr>What is an Object?</vt:lpstr>
      <vt:lpstr>Ali as an object</vt:lpstr>
      <vt:lpstr>Car as an Object</vt:lpstr>
      <vt:lpstr>Board marker as an object</vt:lpstr>
      <vt:lpstr>Visualizing an Object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dc:title>
  <dc:creator>Fast</dc:creator>
  <cp:lastModifiedBy>Jahanzeb Mukhtar</cp:lastModifiedBy>
  <cp:revision>56</cp:revision>
  <dcterms:created xsi:type="dcterms:W3CDTF">2017-06-07T07:31:08Z</dcterms:created>
  <dcterms:modified xsi:type="dcterms:W3CDTF">2025-01-23T08:17:21Z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2025-01-21T01:40:26Z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6d24ff5d-327a-4a89-91e3-8137556b9519</vt:lpwstr>
  </property>
  <property fmtid="{D5CDD505-2E9C-101B-9397-08002B2CF9AE}" pid="8" name="MSIP_Label_defa4170-0d19-0005-0004-bc88714345d2_ContentBits">
    <vt:lpwstr>0</vt:lpwstr>
  </property>
</Properties>
</file>