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3"/>
  </p:notesMasterIdLst>
  <p:sldIdLst>
    <p:sldId id="346" r:id="rId2"/>
    <p:sldId id="326" r:id="rId3"/>
    <p:sldId id="327" r:id="rId4"/>
    <p:sldId id="262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288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</p:sldIdLst>
  <p:sldSz cx="12192000" cy="6858000"/>
  <p:notesSz cx="6858000" cy="9144000"/>
  <p:embeddedFontLst>
    <p:embeddedFont>
      <p:font typeface="Century Gothic" panose="020B0502020202020204" pitchFamily="34" charset="0"/>
      <p:regular r:id="rId34"/>
      <p:bold r:id="rId35"/>
      <p:italic r:id="rId36"/>
      <p:boldItalic r:id="rId37"/>
    </p:embeddedFont>
    <p:embeddedFont>
      <p:font typeface="Garamond" panose="02020404030301010803" pitchFamily="18" charset="0"/>
      <p:regular r:id="rId38"/>
      <p:bold r:id="rId39"/>
      <p:italic r:id="rId40"/>
    </p:embeddedFont>
    <p:embeddedFont>
      <p:font typeface="Lemon" panose="020B0604020202020204" charset="0"/>
      <p:regular r:id="rId41"/>
    </p:embeddedFont>
    <p:embeddedFont>
      <p:font typeface="Old Standard TT" panose="020B0604020202020204" charset="0"/>
      <p:regular r:id="rId42"/>
      <p:bold r:id="rId43"/>
      <p:italic r:id="rId44"/>
    </p:embeddedFont>
    <p:embeddedFont>
      <p:font typeface="Open Sans" panose="020B0606030504020204" pitchFamily="34" charset="0"/>
      <p:regular r:id="rId45"/>
      <p:bold r:id="rId46"/>
      <p:italic r:id="rId47"/>
      <p:boldItalic r:id="rId48"/>
    </p:embeddedFont>
    <p:embeddedFont>
      <p:font typeface="Segoe UI" panose="020B0502040204020203" pitchFamily="34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4" roundtripDataSignature="AMtx7mh4HRB9frK83iRkDcNwJwF3m4l1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F99D9E-D725-4CC4-8A7A-A850ABAEAA74}" v="25" dt="2025-01-17T09:55:33.028"/>
  </p1510:revLst>
</p1510:revInfo>
</file>

<file path=ppt/tableStyles.xml><?xml version="1.0" encoding="utf-8"?>
<a:tblStyleLst xmlns:a="http://schemas.openxmlformats.org/drawingml/2006/main" def="{58CFA099-6B38-43D2-8479-68822215EF2F}">
  <a:tblStyle styleId="{58CFA099-6B38-43D2-8479-68822215EF2F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0" y="1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font" Target="fonts/font17.fntdata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font" Target="fonts/font18.fntdata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font" Target="fonts/font1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font" Target="fonts/font19.fntdata"/><Relationship Id="rId94" Type="http://customschemas.google.com/relationships/presentationmetadata" Target="metadata"/><Relationship Id="rId99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446" units="cm"/>
          <inkml:channel name="Y" type="integer" max="18298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1869" units="1/cm"/>
          <inkml:channelProperty channel="Y" name="resolution" value="1000.437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23T07:13:11.3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25196 2996 191 0,'0'0'45'0,"0"0"35"0,0 0 2 0,0 0-13 0,2 0-7 0,0 0 1 0,2-3-9 15,-4 3-8-15,4 0 3 0,-4-4 5 16,41-27 0-16,-18 13 3 16,4 3-5-16,8-4-13 15,3-3-5-15,7 11-8 16,-5 1-2-16,5 8 0 16,-3 2-1-16,5 0 1 15,7 0-1-15,8-4-1 16,5-1-2-1,14-11-2-15,-5-3-1 0,1-2-5 16,-5 1-2-16,-20 9-2 16,-4-1-1-16,-15 6-1 15,-4 6 0-15,-10-4 0 16,-3 4 1-16,-7-3 1 16,3-5 1-16,3-4-66 15,-3 5-109-15</inkml:trace>
  <inkml:trace contextRef="#ctx0" brushRef="#br0" timeOffset="677.05">25952 2181 506 0,'0'0'44'0,"0"0"24"0,0 0-11 0,0 0-36 0,0 0-1 15,0 0 5-15,4 0 7 16,-4 4 28-16,0-4 11 15,8 56 9-15,-12-32-2 16,0 1-19-16,4 4-6 0,-4 1-11 16,2-1-3-1,-4 0-9-15,-1 2-4 0,-3 2-6 16,-9 10 0-16,-5 3 6 16,3 6 4-16,-4 12 7 15,-2 3 3-15,-2 18 0 16,2 4-5-16,2-6-7 15,6-2-4-15,9-17-8 16,6-4-2-16,14-16-1 16,-3 1 1-16,5-5 2 15,-2 1 0-15,-3-4-1 16,-5-6-3-16,0 1-3 16,-6 1-1-16,4-2 0 15,0-2 1-15,-2-6 7 16,4-5 2-16,-2-11 6 15,0-7 1-15,0 0-9 0,0 0-19 16,0 0-56-16,0 0-65 16</inkml:trace>
  <inkml:trace contextRef="#ctx0" brushRef="#br0" timeOffset="5973.56">25622 5859 256 0,'0'0'46'0,"0"0"40"0,0 0-18 0,0 0-26 15,0 0-7 1,3 0-10-16,-3 0-1 0,60-4-2 15,-34 2 4-15,8-2 0 16,5 0 0-16,11 0-9 16,2 0-4-16,-1 1-8 15,-1 3-2-15,-10 0 0 16,-3 0-2-16,-6 0 1 16,-2-4-1-16,-10 4 3 31,3 0 3-31,-7 0 4 15,6-4 2-15,3 0-2 0,1 0-3 0,2 0-4 16,-8 2-2-16,-2 2 1 16,-9-2 1-16,-8 2 1 15,0 0 1-15,0 0-1 16,0 0 0-16,0 0-2 16,0 0-1-16,0 0-1 15,0 0 0-15,-4 0 1 0,0 2 0 16,-69 20 0-16,71-22-1 15,0 0 1-15,-2 0-1 32,-67 25 2-32,50-21 1 0,-3 3 3 0,1-3-1 15,2 0-1-15,-4 0-1 16,-2 4-2-16,-8-5 1 0,2 1 1 16,0 0 1-16,4 0 1 15,10-2-1-15,-2-2-2 16,7 2 0-16,4-2-1 15,10 0-1-15,0 0 1 32,-3 0-2-32,3 0 0 15,-4 0 0-15,4 0-2 16,-4 0-1-16,4 0 0 16,0 0 1-16,0 0 3 15,23 13 4-15,6-13 1 16,0-3 1-16,6-1-2 15,-2-2-2-15,0-2 0 0,-3 0-1 0,-6 5-1 32,1-5 0-32,-10 4 1 0,6 4 0 0,-5-4 2 15,5 0-1-15,-2 0 0 16,3-1 0 0,1 1 0-16,-8 0 1 15,-3 0 0-15,0 4 1 16,-12 0-1-16,0 0 0 15,0 0 1-15,0 0 1 16,0 0 0-16,0 0 1 16,0 0 0-16,-2 0 0 15,0 0 1-15,-60 8 0 16,62-8-1-16,-2 0-1 0,-2 0-2 16,-60 13-1-16,39-9-2 15,-6 0 1-15,-2 8-2 16,-3-5 1-16,-7 5-1 15,3-2 0-15,-1 1 0 16,4-3 1-16,10 0-1 16,8-3 2-16,19-5-2 15,0 0-2-15,0 0-39 16,0 0-62-16</inkml:trace>
  <inkml:trace contextRef="#ctx0" brushRef="#br0" timeOffset="11746.49">25919 7701 196 0,'-15'-11'0'0,"5"-5"-17"0,2 5 3 0,8 3 11 16,2-6 3-16,-4 3 47 15,-2-5 36-15,-3 7 56 16,-5 5 12-16,4 2-22 16,1 4-27-16,-7 11-50 15,-1 3-13-15,-5 15-10 16,-5 1-2-16,6 9-3 16,5 0-2-16,-1 7-3 15,3 0 0-15,-3 12 7 0,1 0 8 16,-5 7 5-16,-6 3 1 15,2 13-6-15,-6 4-7 16,6 21-9-16,3 8-4 16,3 4-7-1,1-2 0-15,-3-18 1 0,2-2 2 16,1-3-13-16,-3 2-26 16,5-3-96-16,-1-5-83 15</inkml:trace>
  <inkml:trace contextRef="#ctx0" brushRef="#br0" timeOffset="12106.27">26313 7746 589 0,'12'-45'53'0,"7"5"81"0,6 5-118 0,-1 14 6 15,-7 13 12-15,-17 8-2 16,0 0 5-16,4 29 4 16,-18 19 8-16,-1 12 10 15,-1 21 10-15,-5 2-2 16,6-2-17-16,3 0-7 15,-3-1-11-15,3 1-6 16,4 15-3-16,-1 12-4 16,1 12-3-16,0-6 0 0,-3-10-1 15,1-15 1-15,2-21-3 16,-3-1-3 0,-1-1-43-16,4 2-44 0,1 3-258 15</inkml:trace>
  <inkml:trace contextRef="#ctx0" brushRef="#br0" timeOffset="12532.85">25334 8377 623 0,'0'0'101'0,"0"0"54"0,19-23-15 0,10 6-6 0,21-7-33 15,10-5-10-15,31-3-23 16,15-3-15-16,20 2-18 16,3 8-7-16,-5 2-12 15,-6 3-3-15,-2 15-8 16,11-1-2-16,7 6 2 16,-5 0 0-16,-13 0 5 15,-15-4 1-15,-30-6-6 16,-9 3-8-16,-20-5-46 31,-9 0-47-31,-17 5-162 0</inkml:trace>
  <inkml:trace contextRef="#ctx0" brushRef="#br0" timeOffset="12923.25">25440 8794 588 0,'0'0'93'0,"33"-4"112"0,-6 8-100 0,19 4-26 16,8-6-28-16,20-6-35 15,1-6-4-15,12-5 12 16,4-4 18-16,-10-10 39 16,0 0 8-16,2-6-11 15,-3 6-19-15,1 10-40 16,-4 1-9-16,-2 7-5 15,-7 3-2-15,-6 0-11 16,-14 4-13-16,-7 1-51 16,-8-3-60-16</inkml:trace>
  <inkml:trace contextRef="#ctx0" brushRef="#br0" timeOffset="22168.23">24825 1787 325 0,'-32'-3'70'16,"1"3"34"-16,6 0-12 0,5 7-29 16,-1 9-42-16,2 5-19 15,3 10-3-15,-5 6-2 0,2 15 1 16,-5 6-1-16,3 13-2 16,-6 4 1-16,-2 3 2 15,-2-5 1-15,-2-9 3 16,-3 0 1-16,-1 3 0 15,-2-1-1-15,6 17-2 16,-3 10 1-16,3 11-1 16,10 4 0-16,-6-6 0 15,2-7 0-15,-2-10 0 16,-2 8 2-16,-2 7-1 16,2 8 1-16,6 8 0 15,-2 2-1-15,6-14 1 16,1-3 1-16,3-9 3 15,1 1 0-15,5 8 3 0,-1 7-1 16,2 11 1-16,3-1-1 16,-1-6-2-1,0-4-1-15,-3 1-2 0,3 3-1 16,-2 21-1-16,-1 8 1 16,3 0 1-16,0-14 1 15,-1-13 1-15,1-6 2 16,4 12-2-16,2 10 1 15,0-3-1-15,2 2 0 0,-4-13-1 16,0-4 0-16,-3 10-1 16,3 13 0-16,-4 6 1 15,2 0-1-15,0-23 5 16,3-10 1 0,3-13 1-16,0 3 0 0,5 18-5 15,5 4-1-15,-2 0-1 16,0-6 0-16,3-26 5 15,-3-1 10-15,3-9 26 16,3 3 11-16,1 2 0 16,1 9-8-16,1 5-26 15,3 0-11-15,-1-1-5 16,2 1-2-16,6-7 1 16,2-5 0-16,4 4 1 15,-2-4 0-15,6-2 6 0,-1-2 3 16,-1 0 5-16,4-5 1 15,3-11-4-15,3-5-1 16,-1-7-6-16,-3-5-2 16,-4 4-1-16,1 0-2 15,-1 4-1-15,7 4-1 16,-3 9 0 0,7 3 1-16,1-1 6 0,3-5 9 0,4-14 18 15,0-7 10-15,8-14 5 16,1-3-4-1,7-4-16-15,-1-7-8 0,-1 2-10 16,-6-3-4-16,-8-5 2 31,2-1 2-31,-2-6 9 0,2 0 3 0,7-4 0 16,3 0-2-16,9 0-10 16,1-4-4-16,5 4-4 15,2 0 0-15,-14 0 5 16,-7 0 6-16,-10-8 17 15,-4 4 5-15,3-9 2 16,-1-3-4-16,6-9-13 0,5-2-7 16,5-2-6-16,6-2-1 15,1-1-4-15,-2-3 2 16,-5 2-1-16,-8-8 1 16,-12-3 3-16,-3 0 2 15,-9-5 2-15,5-3 0 16,-4 0-2-16,1-4-2 0,-5 4-4 15,0 0 0 1,2 3-2-16,1 1 1 0,-1 0 1 16,4 0 2-1,-4-8 6-15,-6-4 3 0,2-8 4 16,-2-5-1-16,-6-1-5 31,2-1-4-31,-2 3-5 0,-2-5-2 0,3 14-1 16,-3-7 1-16,6 2-1 15,-8-7-1-15,6-14 0 16,-7-3-1 0,5-1 0-1,-4-4 1-15,-5 12 0 0,1 2 2 0,-11 10 4 16,4 5 2-16,-4-3 4 16,-4-3 0-16,4-11-3 0,1-3-1 31,5-5-6-31,0 2-2 15,1 6-2-15,1 6 0 0,-3 6 1 0,3 1-1 32,0-1 1-32,-1-3-1 15,-3-9 1-15,0-11 0 0,3-5-1 16,-1 5 0-16,2 3 0 16,-1 10 0-16,-7 6 0 15,4 2 2-15,-6-7 2 16,-2 1 0-16,0-19 0 15,-4-8-1-15,4 0-1 16,2-4-2-16,6 11-1 16,1 1 0-16,-1-5 1 15,0-5 0-15,-5-17 0 16,3 1 0-16,-4-1 0 16,2 5 1-16,-4 2-1 15,0-3 0-15,0-16 0 16,0-8 0-16,4 6-2 15,-2 12 1-15,0 5 0 16,0-2 0-16,-2-5 1 0,0 2 0 16,0 1-1-16,0 10 0 15,0 22-1-15,-6 7 0 16,-2 2-2-16,0-2 1 16,-7-3-1-16,0-5 0 15,-3 4 0-15,-5 3-1 0,-2 8 2 16,-2 13-1-1,-6 9 2-15,-6 4 1 0,-5 4-1 16,-6 0 1-16,-10-4-1 16,0-4 0-16,-10-2 0 15,6-6-1-15,1 5 1 16,3 1-1-16,4 6 0 16,-4 6 0-16,10 3 1 15,-3 1 0-15,3 9 0 16,-4-3 0-16,2 3 0 15,-2 2-2-15,-4 2-3 16,-2 4-1-16,-4-1-2 16,0 4 1-16,6 3 2 15,-1 2 1-15,6-2 2 16,1 0 1-16,8 1 0 0,-5 3-1 16,5 6-2-16,-4 1-1 15,3 8 0-15,-1 0 1 16,-2 0 1-16,-9 4 1 15,1 0 1-15,2 4-1 16,-6 0 0-16,8 4 1 16,-4-4 1-16,8 5-1 15,0 3 1-15,3-4 0 16,1 7-2-16,-1 1 1 0,9 1-4 16,-3 8-1-16,6 2 0 15,-6-2-2-15,1 2 3 16,-1 4 1-16,-5-6 3 15,-12 2 2-15,0-5 1 16,-2 1 1-16,2-2-1 16,5 2 0-16,1 2-2 15,4 2 0-15,1 2 0 16,5 2-1-16,-1 2-1 16,0 0 0-16,5 7-1 15,-3 5-2-15,10 3-1 0,-6 8 0 16,6 0 0-16,-3 0 1 15,-1 0-1-15,2-4 1 16,-2-3-2 0,0-1 1-16,2-4 1 0,-2 1 0 15,0 7 2-15,2 4 2 16,-1 8 1-16,1 1 1 0,2 14 1 16,-6-1 0-16,6 5 3 15,-2-2 0-15,6-8-32 16,0-5-39-16,2-4-106 15,-3 1-88-15</inkml:trace>
  <inkml:trace contextRef="#ctx0" brushRef="#br0" timeOffset="62143.57">25026 13159 148 0,'0'0'54'0,"0"0"67"0,0 0 1 0,0 0-10 0,0 4-9 0,0-4-22 15,0 4-8-15,0-4-10 0,4 4-9 16,-4-4-17-16,64 32-10 15,-35-24-10-15,-4 0 3 16,6 0 22-16,-6-1 9 16,10 5 13-1,2-2 1-15,-1-3-16 0,1 1-5 0,6 0-13 16,1-1-6 15,4 5-12-31,3-2-1 0,1 5-4 0,-4-3-2 0,4 7 2 16,2-5 0-1,2 1 5-15,6-1 15 0,2-7 7 16,-4 1-1 0,0-4 0-1,-2 0-15-15,-14-4-6 16,-3 4-1-16,-6 3-5 16,-4-3 1-16,-10 8-2 15,-4-6-1-15,-7-3-1 16,-10-3-7-16,0 0-50 15,2 0-50-15,2 0-184 0</inkml:trace>
  <inkml:trace contextRef="#ctx0" brushRef="#br0" timeOffset="63260.41">25819 12684 78 0,'0'0'12'0,"0"0"16"0,0 0-6 0,0 0-3 0,0 0-1 0,0 0-3 16,0 0-9-16,0 0 6 15,0 0 33-15,0 0 19 0,0-4 39 16,-4 4 13-16,4-4-5 16,0 4-11-16,0-4-24 15,-4 4-15 1,4 0-21-16,-4 0-4 0,4 0-8 16,-4 4-6-16,2-4-7 15,0 4-2-15,-42 60-3 16,44-62-1-16,0 0 1 15,0 2 2-15,-10 65 10 16,4-50 8-16,3 6 10 16,1-1 2-16,2 1-5 15,0 2-6-15,2 2-11 16,1 2-1-16,-1 1-4 16,2 1 1-16,-4 8-5 15,0 1-2-15,4 9-4 16,-4 1 0-16,-2 11 0 0,0 5 1 15,-9 2 3-15,-5 5 2 16,5-6 1-16,-11-5 2 16,11 0-2-16,-5-4-2 15,3-4-3-15,-3 0-1 16,5-2 1-16,-1 0-2 0,-1-4 2 16,5-5 0-1,0-7-11-15,0-9-75 0</inkml:trace>
  <inkml:trace contextRef="#ctx0" brushRef="#br0" timeOffset="68540.36">26932 12981 218 0,'0'0'97'0,"0"0"113"0,0-4-23 0,0 4-28 16,0-3-37-16,0 3-50 16,0-4-16-16,0 4-19 15,0-4-4-15,4 4-10 16,-4-4-4-16,2 4-3 16,1-4-1-16,73-25-1 15,-51 29-4-15,-2 4-4 16,0 4-3-16,2 13-3 15,-9 2 1-15,-3 14 1 16,-1 0 2-16,-8 5 1 16,-8-1 0-16,-4 3 2 15,-1 0-1-15,-3-7 2 0,4 0 3 16,1-10 17 0,-3-8 9-16,10-19 24 0,0 0 11 15,0 0-2-15,0 0-6 16,0-2-22-16,-8-38-13 15,12 15-15-15,4-2-4 16,5-6-3-16,-1 0-3 16,5-2-1-16,6-2 0 15,6-3-3-15,6 3 1 0,2 6-1 16,4 6-1 0,-1 2 0-16,1 2-1 0,-6 5 1 15,-8 1-1-15,2 11 0 16,-10 2-1-16,-2 4 0 15,3 2-1-15,-5 11 3 16,-1-3 1-16,-3 5 1 16,3 3 1-16,-7 9-1 15,-1 1 1-15,0 7 2 16,-2 8 1-16,-4-3 5 16,4 3 1-16,0-5 0 15,-1 1-1-15,5-9-1 0,0-3 1 16,2-9 3-16,5-5 3 15,1-11-23-15,-1-4-69 16</inkml:trace>
  <inkml:trace contextRef="#ctx0" brushRef="#br0" timeOffset="69235.22">28501 13186 439 0,'-8'-15'128'0,"-5"1"151"0,-7-1-44 0,1-1-27 0,-2 1-39 16,0-3-64-16,1 3-22 15,-9-1-37-15,6 11-16 16,-8-1-20-16,2 2-3 0,2 4-3 16,2 0 0-16,-4 6 6 15,0 0 1-15,2 5 2 16,-4 5-2-16,6 5-6 15,-4 2-1-15,2 10-3 16,2 0-1-16,5 5 0 16,-3 7-1-16,10-1-2 15,5 4 1-15,8 1-1 16,4-1 1-16,7-4 1 16,7-7 1-16,9-14 2 15,2-3 3-15,8-15 3 16,13-8 0-16,4-19 3 15,2-3 0-15,-4-13 2 16,-7-7 1-16,-15 5 2 16,-4-1 0-16,-15 2 9 15,-3 3 2-15,-8-1 0 0,0 4-3 16,0 2-12 0,-4 6-6-16,4 14-3 0,0 11 1 15,0 0 0 1,0 0 1-16,0 0-3 0,-4 0-2 0,-11 32 0 15,22-5-1 1,-3 10 2-16,0 0 2 0,8 2 5 16,-1-3 2-16,11-7 4 15,3-6 0-15,6-1-3 16,-6-11-3-16,6 1-44 16,2-1-49-16,-1-3-249 15</inkml:trace>
  <inkml:trace contextRef="#ctx0" brushRef="#br0" timeOffset="70294.78">28907 13271 833 0,'-10'-15'143'0,"2"-3"63"0,8 7-23 0,2 3-31 16,6 0-64-16,0 0-19 15,7 3-23-15,6 1-8 16,7 6-19-16,4 2-10 16,-5 11-7-1,-1 4 1-15,-7 10-1 16,-4 8 2-16,-7 7 1 0,-6 7 1 0,-10-7 0 15,-1 0 0-15,1-7 0 16,-4-14 1-16,12-9-1 16,0-14 2-16,0 0 2 15,8-12-1-15,4-17 1 32,1-7-2-32,10-13 0 15,1 1 0-15,4-8-4 16,-2 8-2-16,1 7-5 15,-2 8-2-15,-2 14 2 16,-2 7 3-16,2 9 9 16,-3-1 2-16,1 4 4 0,-2 4-1 15,1 7-3-15,-3 7-2 16,-1 1-2-16,-5 10-2 16,-5-2 1-16,-2 4 1 15,-4-6 0-15,-2-2 0 16,2-9-2-16,0-14-3 15,0 0-3-15,0 0-3 16,2 0 1-16,21-22 0 0,-11-5 3 16,-1 2 1-16,1-2 1 15,1-2-2-15,-1 10-1 16,-1 3-4-16,-3 11-1 16,2 3 4-16,1 4 4 15,-3 7 4-15,4 7 1 16,-5-1-1-16,7 6-1 15,-2 3 0-15,-1 1 3 16,3 2 3-16,5-6 3 16,6 2 2-16,-2-5 8 15,1-7 7-15,5-3 1 16,0-4 1-16,9-4-7 16,3 0-7-16,3-12-3 15,-9 4-2-15,2-13 4 16,-1-2 5-16,-7-6 12 15,2-2 6-15,-2-6 7 16,0-3-3-16,-2-8-12 0,0 3-7 16,-5-3-9-16,-11 7-4 15,-3 9-4-15,-8 1-3 16,0 15-7-16,0 16-2 16,0 0-3-16,0-2-1 15,0 0-2-15,-4 2 0 16,4 0 0-16,-4 0 0 0,-52 27 2 15,45-2 1-15,-5 2 3 16,3 6 1-16,5 4 2 16,0-2 0-16,8 1 4 15,0 1 4-15,4 2 6 16,4-3 4-16,5-3 6 16,7 2 0-16,3-14-4 15,2 3-2-15,4-15-7 16,6-1-3-16,1-8 0 15,7-12-9-15,-1-9-58 16,5 2-71-16</inkml:trace>
  <inkml:trace contextRef="#ctx0" brushRef="#br0" timeOffset="73050.13">31125 12921 367 0,'-9'-3'139'0,"-3"-5"91"0,0 8-32 0,1 4-36 16,-7 3-60-16,3 5-15 16,-1 5-21-16,-3 3-6 15,6-1-14-15,-3 2-11 16,8 2-13-16,1 3-2 16,7 1-6-16,4-2-2 15,7-10-1-15,3 1 1 0,9-9 1 16,0-3 1-16,-2-6 5 15,2-7 1-15,-5-3 3 16,-3-3 8-16,-7-1 18 16,-4-1 11-16,-12 5 12 15,0 1-3-15,-3-3-13 16,-3-1-10-16,3-1-15 16,3 5-6-16,-2 1-12 15,10 10-5-15,0 0-4 16,-2 0-4-16,0 0-1 15,1 0-3-15,-3 0-6 16,-54 2-20-16,58-2-102 16,0 2-88-16</inkml:trace>
  <inkml:trace contextRef="#ctx0" brushRef="#br0" timeOffset="73661.2">31081 13584 648 0,'0'0'116'0,"0"0"106"0,-4 0-31 0,4 0-55 15,-4 0-36-15,4 0-44 16,-4 0-15-16,4 4-12 16,-4-4-2-16,2 6-10 15,-21 57-5-15,27-40-6 16,2-1-3-16,2-3-1 15,3 0 1-15,5-9 1 16,1-6 5-16,6-10 2 16,0-9 8-16,-5-5 30 0,-3-1 6 15,-7-2 20-15,0 0 3 16,-12 1-17-16,0 3-7 16,-8 2-17-16,-1 1-7 15,-3 9-10-15,1-1-3 16,3 6-8-16,-3 4-3 15,1 6-6-15,-1 7 0 16,3 4-2-16,-1 3-1 0,5 3 0 16,0-2 0-16,4 0 0 15,1-2 0-15,6-9 0 16,5-1 0-16,8-7 1 16,5-4 2-16,2-7 1 15,6-5 2-15,-10-3 3 16,3-3 1-16,-11 3-1 15,-3-3-5-15,-8 3-49 16,0 7-70-16</inkml:trace>
  <inkml:trace contextRef="#ctx0" brushRef="#br0" timeOffset="84232.72">32142 13033 234 0,'0'-7'107'0,"7"-1"120"0,-5-4 5 0,8 5-14 0,3-7-35 16,-1 3-40-16,0 3-8 15,-5-8-18-15,5-1-12 16,5-6-27-16,-5-2-12 16,7-2-17-16,-1-6-6 15,-11 4-9-15,5 2-3 16,-12 2-2-16,-2 2-4 0,-11 7-7 15,-3-1-5-15,-13 5-9 16,-2 4-2-16,-2 5-4 16,1 3-1-16,3 3-2 15,-2 9-1-15,4 7-4 16,1 6 1-16,3 8-4 16,6 8 1-1,-6 1 4-15,5 3 2 0,7-5 5 16,3 1 2-16,8-6 4 15,4-6 0-15,9 3 2 16,7 1 0-16,7-2-1 16,2 2 0-16,0 2-1 15,9-2-1-15,-5-4 0 16,2 1-1-16,-2 3 0 16,0-2 1-16,-14-2 2 15,-7-2 1-15,-10-2 4 0,-4 0 2 16,-10 2 2-16,-7 2 1 15,-5-5-2-15,-1 1 0 16,-7-6-2-16,-1 2-1 16,2-1 0-1,-6-5 0-15,-4-3 0 0,-1-5 1 0,1-5-3 16,-7-4-1-16,7-7-54 31,5-1-60-31,13-5-380 16</inkml:trace>
  <inkml:trace contextRef="#ctx0" brushRef="#br0" timeOffset="84656.51">32681 12958 721 0,'-8'-29'173'0,"-4"6"164"16,9 2-111-16,-1 9-12 15,4 12-59-15,0 0-26 0,0 0-40 16,0-4-15-1,0 4-21-15,0 0-10 16,0 0-16-16,0 0-3 16,-2 29-9-16,2-6-5 0,2 10-6 15,-2 2-1 1,2 6-2-16,0 7 1 0,3 4-1 16,5 0-4-16,2-4-46 15,-5-3-42-15,7-8-150 16,-1-3-180-16</inkml:trace>
  <inkml:trace contextRef="#ctx0" brushRef="#br0" timeOffset="84860.81">32536 13203 645 0,'0'0'153'16,"0"0"186"-16,0 0-96 16,0 0-56-16,0 0-34 15,0 0-64-15,19-3-23 16,14-7-34-16,0 2-15 0,7 0-68 16,3 1-66-16</inkml:trace>
  <inkml:trace contextRef="#ctx0" brushRef="#br0" timeOffset="85551.79">33079 13528 960 0,'11'0'166'0,"1"-4"109"0,-2 0-74 15,1-7-24-15,-3-7-62 0,7-1-18 16,1-4-11-16,5-6-8 16,2-4-12-1,3 2-11 1,-7-10-12-16,6-3-6 15,-13-4-13-15,-1-4-5 16,-3 3-10-16,-6 9-6 16,-2 15-6-16,-6 5-7 15,-6 16-3-15,1 4-1 16,-7 8 2-16,7 6 1 0,-5 1 2 16,5 8 0-16,3 2 0 15,10 6 1-15,8-2-1 16,1 0 1-16,7-6 0 15,-5 3 0-15,12-3 3 16,-13-6 0-16,5-1 2 16,-1-5 0-16,-9-3 1 15,-3 4 0-15,-4-12 1 16,0 0-1-16,2 0 1 16,0 0 0-16,0 0 2 15,41-31 2-15,-28 2 1 16,2-2 0-16,3-2-3 15,-3 4-1-15,-1 13-6 0,-5 9-5 16,-1 11-4-16,-2 7 2 16,-3 14 3-16,1 6 6 15,-6 2 4-15,4-4 2 16,0-6 1-16,0 2 0 16,4-9 1-16,-5-1 1 15,5-7 14-15,2-8 5 16,5 0 6-16,1-8 3 0,-3 0-9 15,3 1-4-15,-5-1-8 16,1 2-13-16,-6 2-65 16,-6 4-55-16,0 0-205 15</inkml:trace>
  <inkml:trace contextRef="#ctx0" brushRef="#br0" timeOffset="85723.7">33622 13062 1116 0,'0'0'157'0,"0"0"128"0,-2 0-47 0,2 0-90 16,0 0-50-16,0 0-87 16,0 0-69-16,0 0-298 0</inkml:trace>
  <inkml:trace contextRef="#ctx0" brushRef="#br0" timeOffset="86431.98">33765 13086 1208 0,'17'-8'129'16,"-5"4"73"-16,-1 0-33 0,11 4-66 15,-7 4-36-15,8 8-30 16,-1 1-7-16,-7 10-11 15,-5 2-3-15,-10 2-5 16,-2 6-2-16,-10-2-1 16,-7-2-1-16,7-6-1 15,3-1 0-15,5-15-3 16,4-7-1-16,0 0-3 16,0 0-3-16,36-13-6 15,-12 1-7-15,5-3-1 16,4 7-1-16,-10-4 10 15,6 5 5-15,-2-3 4 16,-6-5 3-16,6-1 16 16,-2-5 11-16,2-2 23 0,-6-2 9 15,-1-6-2-15,-1-2-7 16,-1 0-20-16,-7 6-10 16,-3 10-13-16,-8 17-4 15,0-2-4-15,0 0-1 16,0 2-1-16,0 0-3 0,0 0-1 15,-4 0 1-15,0 2-2 16,-52 36 1-16,48-9-2 16,4 4 1-16,4 6 6 15,8 1 9-15,0 9 9 16,0 7 4-16,1 5 1 16,-1 3-1-16,4 4-2 15,-1 1-1-15,-3-1-1 16,-8-1-3-16,0-1-4 15,-8-2-1-15,-11 3-2 16,2 5-1-16,-11-3 1 16,-8 3 2-16,-1-12 17 15,0-4 8-15,-7-14 7 16,5-7 4-16,-1-12-3 16,3-9 0-16,2-18 10 15,10-13 6-15,6-22-5 0,11-9-9 16,10-20-19-16,11-2-13 15,16-1-14-15,16-6-2 16,15 3-6-16,11-9-20 16,7-6-65-1,-3-3-60-15</inkml:trace>
  <inkml:trace contextRef="#ctx0" brushRef="#br0" timeOffset="91489.84">24806 15465 455 0,'-8'0'139'0,"8"0"89"0,0 0-33 15,-2 0-27-15,1 0-45 0,-1 0-13 16,0 0-10-16,2 0-7 15,0 0-3-15,0 0-2 16,31 8-3-16,-2-8-2 16,19-4-12-16,4-4-7 15,20 4-6-15,-7 0-11 16,-3-1 1-16,-4 1-4 16,-10 0-11-16,1 0 2 15,-5 0-13-15,1 0-4 0,-7 4-5 16,-1 0-2-16,-6 0-3 15,-2 4 0-15,-12-4 1 16,3 0-1-16,-13 0 0 16,3 0-1-16,-10 0-3 15,0 0-2-15,0 0-18 16,0 0-23-16,0 0-73 16,0 0-66-16,0 0-237 15</inkml:trace>
  <inkml:trace contextRef="#ctx0" brushRef="#br0" timeOffset="92102.58">25253 15216 511 0,'0'-19'101'0,"0"1"86"0,-4-1-15 15,2 7-51-15,-2-1-15 0,-2 5-18 16,0-4-3-16,-1 5-11 15,-1-1-14-15,0-6-13 16,-2 3 1-16,5-1 17 16,1 1 11-16,2 1 14 15,2-2 0-15,0 1-14 16,0 11-10-16,0 0-25 16,0 0-11-16,0 0-17 15,0 0-4-15,0 4-4 0,8 32 3 16,-5-9 5-1,3 2 4-15,2 2 9 0,0-2 3 16,-4 4 2-16,-1-2-2 16,1 2-6-16,2-2-4 15,4-2-6-15,-1 0-2 16,3-2-3-16,-4-2 0 16,3-2-2-16,3 2 0 15,-3 6-1-15,1-2 1 0,-4 4-1 16,-6-2 2-16,3-6 1 15,-3-2-1-15,2-2 3 16,-2-5-1-16,-2-1 1 16,2-3 0-16,-2-5 1 15,0-7-1-15,0 0-12 16,0 0-18-16,0 0-68 16,0 0-67-16,0 0-326 15</inkml:trace>
  <inkml:trace contextRef="#ctx0" brushRef="#br0" timeOffset="93844.01">25295 15324 353 0,'-4'-4'71'0,"4"4"86"0,0 0-8 16,-2 0-14-16,0-4-8 15,0 4-26-15,0-4-9 16,2 4-17-16,0-3-6 15,0-1-16-15,0 0-8 0,0 2-8 16,0 0-3-16,0 0 3 16,0 2 2-16,0 0 6 15,0 2 1-15,0 0 3 16,0 2 1-16,12 58-3 16,-12-62-3-16,0 3-10 15,0-3-3-15,2 4-7 16,13 72-3-16,-15-74-5 15,0-1 0-15,0 3-1 16,20 66 0-16,-20-66-1 16,2-4-1-16,0 4-4 15,27 65-2-15,-29-67-2 16,0 0-1-16,0 2 0 16,21 63 3-16,-21-67 2 15,0 4 3-15,0-4 5 0,0 4 3 16,10 60 2-16,-10-64 1 15,0 0-3-15,0 0-1 16,0 0-4-16,0 0-3 16,0 0-6-16,0 0-11 15,0 0-37-15,0 0-32 16,0 0-118-16,0 0-101 16</inkml:trace>
  <inkml:trace contextRef="#ctx0" brushRef="#br0" timeOffset="94305.64">25309 15517 381 0,'0'0'153'0,"0"0"108"0,0 0-42 0,0-4-30 16,0 4-59-16,0 0-20 15,0 0-17-15,0 0-4 16,0-4-10-16,0 4-6 15,3 0-9-15,57-17-1 16,-35 19-8-16,3 2-4 0,-3 0-6 16,2 0-5-16,-8-1 0 15,6-3 1-15,-4 0 0 16,3 0-1-16,-1-5-9 16,2 1-6-16,-6 0-7 15,-5 0-4-15,1 0-4 16,-3 0-3-16,-12 4-6 15,0 0-1-15,0 0-4 16,0 0-6-16,0 0-46 16,0 4-45-16,0-4-182 15</inkml:trace>
  <inkml:trace contextRef="#ctx0" brushRef="#br0">26555 15268 582 0,'-6'-19'122'0,"-2"-3"111"0,-3 3-16 0,-1 4-44 16,1-3-35-16,-3 7-41 0,3-5-12 15,-5 7-20-15,4 1-9 16,-3 8-13-16,-2 0-7 16,1 0-11-16,-5 4-4 15,-2 5-11-15,-4 3-5 16,-2 11-3-16,-4 0-1 16,0 2 0-16,2 1 2 15,6-3 1-15,2 6 2 16,9 2 4-16,7-6 1 15,7-2 2-15,7 2 3 0,14-10 2 32,5 1 2-32,12-12 2 0,3-2 0 0,-1-8 0 15,1-6 1-15,-6-3 8 16,2-1 4-16,-10-5 6 16,-2 0 3-16,0-6 2 15,-2 2 1-15,-8-2-2 16,-3 7-4-16,-2-1-13 15,-6 10-7-15,-4 11-11 16,0 0-6-16,0 0-6 16,0 0-2-16,0 32 1 15,7-5 1-15,5 2 2 16,-4 6 2-16,5-2-1 16,-1 4 0-16,-1 11 1 0,3 4-2 15,1 20 0-15,-3 5 2 16,-4 12 1-16,-4 3 1 15,-1-5 3 1,1-2 0-16,-2-9 0 0,-8-11 1 16,-1-5 0-16,-1-4-1 15,-8 0 0 1,1 0 2-16,-6-2 2 0,-6-2-1 0,2-9 1 31,3-3 1-31,-1-11-2 0,2-2 2 0,2-7 1 16,-5-7 0-1,-1-5 4-15,-2-8 0 0,2-8-3 16,2-11 1-16,2-18-5 16,1 1-1-16,9-17-3 15,-3 1-1-15,10-4-4 32,4 0 0-32,6 4-1 15,6-2 0-15,3 2-1 16,3-2-2-16,5-4 1 0,0-6-1 15,10-3-1-15,-2 1-7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446" units="cm"/>
          <inkml:channel name="Y" type="integer" max="18298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1869" units="1/cm"/>
          <inkml:channelProperty channel="Y" name="resolution" value="1000.437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23T07:20:05.9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4164 7240 676 0,'48'-4'18'0,"1"0"13"0,3 0 17 0,0 4 6 0,8 0-10 0,2 0-12 15,5-4-15-15,5 4-6 16,1-4-5-16,6 4 0 16,-15 0-3-16,-2-4 1 0,-14 4-1 15,-5 0 0-15,-5 0 0 16,-3 0 0-16,-12 0 1 16,3-3 1-16,-13 3 0 15,3 0 0-15,-16 0 2 16,0 0 2-16,0 0 9 15,0 0 3-15,0 0 1 16,0 0 0-16,-2 0-6 16,-41 7-4-16,14-7-3 15,-8 0-1-15,-9 8-4 16,-6-4-1-16,-18 7-3 16,-7-1 0-16,-10-2-1 15,-6 3-2-15,8 1-5 16,4-4-1-16,10-1 2 15,-1-1 3-15,4-2 4 16,-1-2 1-16,-10 0 0 0,1-2-1 16,-11 4 0-16,4 0 0 15,10 0 0-15,4-1 1 16,15 5-1-16,5-4 0 16,15 0 0-16,1 0-1 15,14-2 1-15,5 0 0 0,16-2 0 16,0 0-1-16,-4 0-6 15,4 0-1-15,0 0-4 16,0 0 0-16,0 2 2 16,0-1 1-16,37 21 2 15,-6-18 1-15,9 3 3 16,5-3 1-16,11 0 2 16,8-4 1-16,17 0 2 15,8-4-1-15,0 0-1 16,-12-3 1-16,-9 7 0 15,-12-4 0-15,-4 0-1 16,-4 0 1-16,4 0-1 16,4-2 0-16,4 1 1 15,4-1 0-15,-6-2 0 16,6 4 1-16,-16-4 2 16,-7 5-1-16,-10 3 2 15,-8 0 0-15,-10 0 0 0,-13 0 2 16,0 0 5-16,0 0 2 15,0 0 0-15,0 0-2 16,-4 0-4-16,-56-4-2 16,35 0-1-16,2 0-1 15,-6 0 0-15,0-4-1 16,-6-1-1-16,-5 5-1 16,-1-4-2-16,-7 0 0 0,4 5 0 15,-3-5-1-15,3 8 0 16,3-2 0-16,-3 0-1 15,7 2 1-15,2 0-1 16,-2 2-2-16,12 0-1 16,-6 6-2-16,2 3 1 15,0-3-1-15,-1 5 1 16,6-1 0-16,7-4 0 16,5 3-4-16,12-3-2 15,4 2 0-15,16-1 1 16,12 1 2-16,9-2 3 0,3 3 2 15,7 3 0 1,-5-6 2-16,2-5 0 0,3 1 1 16,7 0 1-16,1-4 0 15,13 0 0-15,5 0 2 16,8 0 0-16,6-8 1 16,-6 3 1-16,-10-7 0 15,-13 4 0-15,-13 1 0 16,-22-1 3-16,-2 0 1 15,-17 2 8-15,-8 6 5 0,0 0 5 16,0-2-1-16,0 0-5 16,-37-21-6-16,0 19-7 15,-3 1-1-15,-17-1-4 16,-2 4 0-16,-21 0-2 16,-9 0-2-16,1 4-1 15,-5 3-1-15,14 1 0 16,1 4 1-16,11 1 0 15,-1 3 0-15,6 3 2 16,6-2-2-16,8-5-1 16,11-1-4-16,29 1-7 15,8-4-1-15,29-6 1 16,8 2 4-16,23-10 7 16,8-6 1-16,9-7 3 15,10 1-1-15,13-1 1 0,14 0 0 16,6 3 0-16,-4 3 1 15,-12 5 0-15,-15 4 0 16,-25 4-51-16,-2 8-83 16</inkml:trace>
  <inkml:trace contextRef="#ctx0" brushRef="#br0" timeOffset="68497.52">3118 7651 851 0,'0'-29'94'0,"-3"0"-12"0,-1 10-27 0,-4 1-15 0,-6 11-35 0,1 3-12 16,-16 10-19-16,0 5-2 15,-15 16 4-15,-5 10-1 16,-1 19 10-16,0 8 3 15,5 13 3-15,1 8 5 16,-1 2 0-16,3 5 2 16,-3 5-1-16,1 3 3 15,7 14-2-15,10 6-1 0,21 0 0 16,12-4 0-16,17-18 2 16,6-11 0-16,16-6 1 15,7 6 0-15,20-6 7 16,13 8 0-16,38-4 2 15,14-10 1-15,20-19 0 16,-8-15 2-16,0-24 18 16,-5-13 8-16,9-21 20 15,0-12 11-15,-24-25 7 16,-13-12 5-16,-33-13 6 16,-9-6 2-16,-22 0-3 15,-8 4-7-15,-13 2-20 16,-6-2-11-16,-9-12-18 15,-8-15-5-15,-8-16-7 16,-6 0-4-16,-8 7-7 0,-5 12-6 16,-10 17-4-16,-8 8 0 15,-9-5 5-15,-8-3 6 16,-4-5 11-16,-4 4 3 0,-2 10-1 16,-11 7-3-16,-6 16-10 15,-12 2-3-15,-4 14-5 16,1 5 0-16,-5 14-4 15,8 5-3-15,-3 16-6 16,-5 8-21-16,1 33-134 16,7 15-150-16</inkml:trace>
  <inkml:trace contextRef="#ctx0" brushRef="#br0" timeOffset="69632.85">3613 14420 1357 0,'-40'12'12'0,"-9"5"-3"0,5 6-1 0,-3 10-2 0,-1 10-1 16,-6 15-3-16,-6 5-1 16,-8 30-2-16,1 15-2 15,-7 24 0-15,11 1-3 0,3-4 0 16,8-5 0 0,15-6 1-1,0 1 1-15,14 15 2 0,6 3 0 0,13-10-1 16,8-5-2-16,17-18-7 15,10-2-2-15,19-3 7 16,14 5 1-16,23-5 10 16,13-1 5-16,8-19-1 15,-1-7 1 1,-3-28 2-16,-3-15 1 0,3-17 2 16,12-12 3-16,4-19 6 15,-2-14 5-15,-6-19 12 16,-16-12 6-16,-7-11 2 15,-12-10-1-15,-9 0-3 16,-8-4-5 0,-12 0-6-16,-11-2-4 0,-10-9-12 15,-6-7-4-15,-9-20-8 0,-4-6-4 16,-16 1-5-16,0 11-1 16,-17 9-3-16,-8-4 2 15,-11-6 3-15,-8-1 3 16,-6 1 9-16,-8 14 6 0,-11 23 8 31,-7 9 0-31,-16 17 2 0,-4 3-4 0,-16 7-4 16,2 5-1-16,17 3-6 31,5 5-2-31,17 12-5 0,5 13 0 0,5 9 0 16,1 8 0-16,0 13 0 31,3 8-1-31,1 14-2 15,4 3 0-15,8 22 0 16,-4 5 0-16,15 18 2 16,6 11-1-16,18 16-9 15,5 6-37-15,20 2-180 0</inkml:trace>
  <inkml:trace contextRef="#ctx0" brushRef="#br0" timeOffset="84703.74">19768 4818 1147 0,'4'-12'33'0,"10"-5"-16"0,9-6-6 0,4-10 5 0,2-4-5 0,-12-15 4 0,3 4 7 16,-13-8 22-16,-7 0 4 0,-4 3 1 15,-7-3-5-15,-7 12-18 16,-1 7-3-16,-8 14 7 15,2 12 1-15,-12 14-3 16,-5 13-3-16,-12 21-11 16,-10 11-4-16,-21 19-3 15,-6 7-1-15,-11 1-2 16,3 6 1 0,18-9 7-16,13-3 2 0,32-5 4 15,7 0 0-15,21 7-2 16,8 3-4-16,13 7 0 15,11-2 0-15,10-2 4 16,13-9 4-16,20-12 11 16,5-8 7-16,21-15 7 15,-1-10 2-15,5-15-9 16,-4-8-5-16,-10-8-11 0,2-7-3 16,-4-7-1-16,-2-9-13 15,6-1-100-15,-4-7-115 16</inkml:trace>
  <inkml:trace contextRef="#ctx0" brushRef="#br0" timeOffset="85428.89">20850 5617 717 0,'0'0'62'0,"29"-4"41"0,-2-9-21 0,1-3 31 0,-3-13 5 0,-2-5 3 0,6-15-25 16,-4-12-17-16,10-22-29 16,-6-10-11-16,0-8-16 15,-2-3-2-15,-12 8 17 16,-3 3 14-16,-12 10 13 16,0 6 0-16,-12 9-20 15,-3 8-16-15,-10 10-21 16,-2 4-8-16,-18 9-13 15,-3 4-2-15,-12 14-1 16,-8 3 0-16,10 14 5 16,-2 8 0-16,20 17 1 0,1 12 1 31,10 15 4-31,6 14 3 0,6 9 3 0,5-1 4 16,8-1 0-1,4-7 2-15,4-2-1 16,4-2 0-16,-4-4-1 0,3 7-1 15,5-1 0 1,9 2 1-16,10 0 3 16,14-8 2-16,20-8 2 15,13-4 1-15,12-18-11 0,3-7-23 16,-12-15-83-16,-1-4-51 0,-15-16-116 16,-1-1-70-16</inkml:trace>
  <inkml:trace contextRef="#ctx0" brushRef="#br0" timeOffset="86724.02">22333 4912 907 0,'-20'-11'96'0,"5"-1"156"0,1 4-199 0,3-3-18 0,-5 1-4 0,-5-5-24 16,-2 3-2-16,-2 1-5 16,1 1-1-16,-4 4-3 15,-3 4-1-15,0 4 4 16,2 4 1-16,-4 7 6 15,2 3 5-15,2 5 15 16,0 2 7-16,6 4 16 16,3 2 0-16,7 4-10 15,5 2-9-15,4-2-19 16,4 3-6-16,12 5-5 16,-1-2 0-16,18 3 0 15,-1-3 0-15,8-3 2 16,1-3 3-16,0-13 5 15,1-13 3-15,3-7 6 0,-1-4 3 16,-3-11 10-16,-6 0 6 16,-2-11 10-16,-8-6 0 15,-1-5-6-15,-9-2-7 16,-3-9-11-16,-4 4-7 16,0 3-7-16,0 0-4 15,-1 18-5-15,1 4 2 16,-4 19-2-16,0 0-2 0,0 0-6 15,-4 19-3-15,1 14 0 16,-5 6 2-16,8 5 3 16,0 4 2-16,10 1 1 15,5 3 2 1,8-4 3-16,6-7 4 0,10-14 4 16,7-6 1-16,4-13 5 15,5-8-1-15,4-16 0 16,1-1-1-16,0-18-3 15,-11-2-1-15,-9-7 1 16,-7-4 2-16,-2-8 3 16,2 0 1-16,-4-10-3 0,2 2-5 15,-4 8-6-15,-2 8-3 16,-15 19-1-16,-3 6 1 16,-7 23-4-16,0 0-3 15,-2 0-13-15,-36 4-4 16,24 17-5-16,6 6-3 15,10 6 2-15,16 2 2 16,20 1 9-16,11 1 5 16,13 4 8-16,7 1 1 15,6 4 2-15,-1 3 1 16,-18 1 2-16,-15 0 3 16,-30 0 5-16,-15-5-4 0,-31-1-13 15,-13-3-7-15,-14-12-6 16,6-6 4-16,12-19 13 15,15-4 4-15,33-23 2 16,21-14 4-16,33-37 3 16,21-12 3-16,18-15 2 15,7 1 3-15,-3 11 5 16,-1 12 1-16,-3 5-5 16,7 3-4-16,-11-7-7 15,-4 9 0-15,-14-1 3 16,-19 2 0-16,-15 22-1 0,-16 3-2 15,-10 14-4-15,-7 14-1 16,-8 13-4-16,0 0-4 16,0 0-5-16,0 0-2 15,-23 40-1-15,1-7-1 16,-5 27 2-16,-2 2 3 16,0 6 5-16,10 3 5 15,-4-11 2-15,6-8 3 16,17-6 1-1,0-3 0-15,21 1 0 0,14 5 0 0,9-1 6 16,0 0 4-16,1 4 10 16,-5 0 4-16,-16 1-2 15,-13-5 3-15,-13-4 2 16,-7 1 1-16,-22-5 5 16,-10 1-3-16,-23-3-6 15,-5-9-4-15,-10-5-37 16,5-7-36-1,1-13-124-15,5-4-217 0</inkml:trace>
  <inkml:trace contextRef="#ctx0" brushRef="#br0" timeOffset="92125.46">26980 4878 859 0,'0'0'42'0,"0"0"7"16,0 0-1-16,0-4 17 0,4 4-3 0,44-62 11 0,-32 39 10 0,1-8 17 0,2-6 1 15,1-11-9-15,1-8-11 16,-2 4-29-16,-1-4-10 15,-7 5-17-15,-7 5-6 16,-4 9-9-16,-4 5-2 16,-11 8-4-16,-4 3-2 0,-7 13-3 15,-3 5-4-15,-5 6 0 16,-3 5 0-16,-7 6 0 16,-1 5-1-16,1 8-3 15,-5 6 0-15,5 11 0 16,-3 8 1-16,7 12 6 15,-1-4 1-15,12-2 2 16,10-2 0-16,11-4-2 16,8-7 0-16,16-1 0 15,5 2 0-15,14-5 1 16,5 3 1-16,5 1 1 16,-5 3 1-16,-5 0 2 15,-6 4 1-15,-10 4 1 16,-5 0 1-16,-6-7 3 15,-4-5 1-15,-8 1 1 0,-2-5 1 16,-4-3 0-16,1-2-1 16,-11-10 2-16,3 0 2 15,-2-6 2-15,-7-3 3 16,-4-3 3-16,-7-3 1 16,-6-8 2-16,-5 2 2 15,5-8 3-15,5-4 2 0,5-9 1 31,8-7-2-31,11-16-11 16,5-8-8-16,9-12-22 0,7-10-37 16,3 14-149-16,6 4-193 0</inkml:trace>
  <inkml:trace contextRef="#ctx0" brushRef="#br0" timeOffset="92820.16">27459 4733 1003 0,'27'-25'59'0,"2"1"3"0,4-3-2 0,-6 10 6 0,2 5-14 16,-13 5 1-16,-16 7 3 15,0 0-6-15,0 0-7 16,-8 23-9-1,-6 6-7-15,-1 9-15 0,-8 3-3 16,-6 3-1 0,-2 1 1-16,-2 7 2 0,0 4 1 0,6 6 4 31,2 2 2-31,-2 13 4 0,10-2 1 16,1-1-1-16,8-7-1 15,8-7 0 1,12-12 0-16,3-11 2 0,18-2 2 0,0-14 3 15,8-6 4-15,5-7 6 16,-1-8 4-16,3-8-1 16,-4 1-2-16,-3-13-10 15,-4-1-6-15,-3-2-9 32,-1-2-8-32,0-2-44 15,0-2-40-15,2 4-117 16,-2-2-102-16</inkml:trace>
  <inkml:trace contextRef="#ctx0" brushRef="#br0" timeOffset="93166.23">27198 5200 518 0,'-17'0'61'0,"5"0"104"0,12 0-137 0,0 0 22 16,0 0 22-16,0 0 30 15,0 0 19-15,0 0 18 16,0 0 4-16,31-21 8 15,-5 13-4-15,18 0-35 16,4-3-23-16,16-7-48 16,0 3-17-16,2 5-15 15,-7-5-7-15,-10 7-49 16,-5 8-44-16,-9 4-168 0,2 4-195 16</inkml:trace>
  <inkml:trace contextRef="#ctx0" brushRef="#br0" timeOffset="94252.19">29171 5119 1006 0,'-7'-10'36'16,"-9"-1"12"-16,11-5-56 16,-3-5-3-16,-17-6-1 15,-2 2 2-15,-18-6 14 16,-3 6 10-16,-4 2 19 16,3 5 8-16,5 7 6 15,-1 3-2-15,1 4-13 16,2 4-9-16,-3 4-7 0,-3 0 0 15,3 4 0-15,1-1-1 16,-4 3-5-16,-1-2-1 16,-3-1-3-16,0 7 5 15,0 1 20-15,7 1 9 16,3 7 14-16,5-2 1 16,4 8-13-16,4-2-8 15,14 6-15-15,-1 6-7 16,16 1-10-16,8 5-2 15,7 3 0-15,7-4-1 0,14-3 3 16,7 0 1-16,1-14 4 16,5-2 2-16,3-6 7 15,0-11 5-15,-4-4 3 16,-7-4 4-16,0-12 2 16,-5-3-2-16,-1-14 4 15,2-4-1-15,-6-12 2 16,-2-7 1-16,-12-12-5 15,2-3-4-15,-3-7-10 16,-1-1-5-16,3 11-6 16,-3 5-3-16,3 6-1 15,-3 5 0-15,-3 2 0 16,3-6 0-16,-11-1 1 0,0 1 0 16,-6 0 0-16,-2 2 0 15,-6 4-1-15,3 1-1 16,-1 14-2-16,-6 10 1 15,5 6 1-15,-1 7 1 16,2 0 0-16,8 8 1 16,0 0 0-16,0 0 1 15,0 0-4-15,0 0-4 16,0 0-2-16,-11 12-1 16,7 17 1-16,0 9 1 15,2 11 2-15,0 3 2 0,4 6 3 16,0 2 1-16,6-1 3 15,-1-3 1-15,1-7 3 16,0-1 3-16,2 4 2 16,-3-4 1-16,5 5-2 15,-1 3-1-15,3 3-1 16,1-1-1-16,5 6 2 16,1-4 3-16,2-8 9 15,-2-4 3-15,7-7 6 16,2-8 1-16,3-10-2 0,4 0-1 15,-4-9-1-15,-2-3-1 16,5-3-3-16,-8-4-2 16,1-4-4-16,-4 0-1 15,-6-4-1-15,0-4-1 16,-3-7-1-16,1 1-1 16,2-9-3-16,-1 4-2 15,-3-6-1-15,1 0-1 16,-8 5-2-16,-1-7 1 15,-1 2-2-15,2-2 0 0,-4 2-11 16,-4 2-13-16,0 5-57 16,0 3-54-16,0 15-482 15</inkml:trace>
  <inkml:trace contextRef="#ctx0" brushRef="#br0" timeOffset="95938.52">30683 4018 399 0,'0'-6'54'0,"0"6"49"0,0 0 15 0,-4-2 9 16,4 0-6-16,-4 1-12 15,0-1-12-15,-58-47-32 16,62 49-17-16,-35-4-27 16,8 10-10-16,-7 2-8 15,-5 4-3-15,-5 7 1 16,3-2 0-16,-4 10 0 16,-1 6 0-16,7 8 0 0,5 7 0 15,7 4-1 1,9 4 0-16,10-4 1 0,8 0 0 15,12-3 2-15,7-1-1 16,14-13 2-16,0-6 2 16,2-12 4-16,2-11 3 15,-12-4 7-15,-2-2 2 0,-11-10 6 16,-3 2 1 0,-5-11-4-16,0 6-4 0,-4-3-10 15,0-3-4-15,0 19-6 16,0 0-1-16,-37 15 0 15,12 14-3-15,-6 14 3 16,-2 7 0-16,4 2 0 16,2 0 2-16,16-13-1 15,3-2 0-15,8-12-1 16,8-2 0-16,7-4-2 16,4-5 1-16,10 1 0 15,8-3 2-15,0-5 2 16,0-1 2-16,-3-2 3 15,-5 0 0-15,-2-4 5 16,-5-4 4-16,-11-2 13 0,-7-1 18 16,-4-5 9-16,0 4 2 15,-17 1-9-15,1 3-16 16,-11 4-8-16,-2 7-1 16,4 9-2-16,2 1-3 15,11 10-10-15,1 10-5 16,11 7-3-16,4 12 2 15,7 16 5-15,1 5 4 0,7 16 0 16,2 0 0-16,-1-3-1 16,1-9-2-16,-2-7 4 15,3-3 7-15,-3-3 10 16,2 5 1-16,6 3-1 16,-2-3-2-16,10-2-23 15,6 3-49-15</inkml:trace>
  <inkml:trace contextRef="#ctx0" brushRef="#br0" timeOffset="97280.15">29011 12134 871 0,'27'-28'33'0,"14"-4"5"0,11-9-23 0,4-7-10 15,2 0 1-15,-6-16 33 16,2 4 19-16,-5 4 21 15,7 6-2-15,9 7-35 16,3 10-21-16,-4 14-23 16,1 6 0-16,-30 13 0 15,-14 9 1-15,-21 30 1 16,-15 13 0-16,-10 33 3 16,-12 11 1-16,-13 1 4 15,-2-4 1-15,-6-16 6 16,-6-6 6-16,12-3 14 15,0 4 5-15,15-7-1 16,12-1-9-16,19-12-18 16,10-4-6-16,19-15-1 15,0-10 2-15,10-11 12 16,0-10 4-16,-6-6 2 0,2-6-1 16,-4-9-10-16,-2 4-3 15,-11-3 2-15,-1 3 7 16,-9 3 4-16,-2 12 0 15,0 0-5-15,0 0-4 0,-9 16 2 16,1 16 2-16,4 32-5 16,-4 17-3-16,12 10-2 15,12 10 4 1,17 9 13-16,15 9 4 0,27 18 1 16,10 8-1-16,20 2-4 15,-9-14-2-15,-3-15-3 16,-8-6-2-16,-21 0-2 15,-12-4 1-15,-21-3 3 16,-6-17 0-16,-13-14-1 16,-7-10-3-16,-10-8-5 15,-11-8-3-15,-13 0-6 16,-4-3-1-16,-13-5-1 16,-12-5 2-16,-10-10 7 0,-7-2 2 15,-18-11 8 1,8-10 3-16,-4-8 10 0,10-13 9 15,11-16 5-15,10-12-1 16,10-16-23-16,9-9-19 16,11-5-44-16,4-8-35 15,11-6-126-15,9-5 15 0</inkml:trace>
  <inkml:trace contextRef="#ctx0" brushRef="#br0" timeOffset="97768.65">30341 12950 549 0,'3'16'34'0,"9"3"16"0,9 2 3 0,8-1 12 16,14-1 9-16,17-13 31 16,9-6 10-16,3-10 30 15,-10-1 9-15,-10-9-9 16,-12 5-7-16,-13-6-36 16,-1 1-21-16,-11-9-21 15,-7 6-3 1,-12-6-11-16,-4-4-6 0,-9 10-23 15,-10-2-10-15,-10 13-18 16,-2 9-5-16,-15 14-4 16,2 10-5-16,0 3-22 15,0 8-25-15,15-1-123 16,6-2-179-16</inkml:trace>
  <inkml:trace contextRef="#ctx0" brushRef="#br0" timeOffset="98429.59">30748 13551 1068 0,'-5'10'118'0,"5"1"167"16,-4 1-248-16,11 1-40 16,3-3 4-16,-8-4 11 15,-2-6 2-15,0 4 0 16,0-4 1-16,-2 4-5 16,-35 40-2-16,14-36 2 15,2-1 1-15,7-7 3 16,5 0 1-16,7-15-1 0,6-2-3 15,5-18-12-15,11-2-7 16,-5-3-7-16,10-9-4 16,6 17 4-16,-2 1 3 15,-4 11 12-15,2 7 8 16,-11 5 5 0,-3 8 1-16,-5 4-9 0,-12 8-5 15,-7 9-3 1,-7-2 2-16,-11 10 7 0,-2-6 3 15,-5 6 0-15,1-10 0 0,6-1-1 32,4-7 1-32,9-11 6 15,16 0 6-15,0 0 22 0,0 0 6 0,0 0 6 16,21-44-4-16,3 29-21 31,7-7-9-31,-2 15-11 16,3-5-3-16,-5 8-1 15,-5 4 1-15,1 8-1 16,-6 3-2-16,3 11-2 16,-1 1-2-16,-2 14 1 15,3 7 4-15,-16 12 4 16,-4 0 2-16,-8 8 2 0,-13 7-2 16,-18 10-17-16,-6 4-38 15,-36 12-353-15</inkml:trace>
  <inkml:trace contextRef="#ctx0" brushRef="#br0" timeOffset="102719.53">20605 8080 188 0,'15'-8'53'0,"3"0"33"0,17 4-14 16,9-5-19-16,16 1-18 15,6-4 0-15,13 5 2 16,2-1 5-16,-4 2 15 16,6 0 7-16,-7 1 7 15,5-3 2-15,12 4-12 0,15 0-9 16,18 0-10-16,9 4-1 15,2 0 0-15,-7 0-1 16,-7 8 1-16,3-4 0 16,23 4 4-1,11-5 1-15,8-1-7 0,-4-2-4 16,14-2-11-16,8-5-2 16,11-13-4-16,4 5-2 0,0-10-5 15,4 6-3 1,-14 11-3-16,-6 0-2 15,-32 2 1-15,-8 2-1 0,-4-7 2 16,0-1 2-16,-8-3 7 16,-5-6 2-16,-20 5 1 15,-3-1 0-15,-20 1-4 16,-10 5 0-16,-27 3-3 16,-19 0-1-16,-29 8-6 15,0 0-3-15,4 0-15 16,-4 0-15-16,0 0-77 15,-29-6-68-15,-17 10-159 16</inkml:trace>
  <inkml:trace contextRef="#ctx0" brushRef="#br0" timeOffset="104227.29">22164 8682 129 0,'-40'27'13'0,"9"-5"2"0,6-5-4 0,21-5-18 15,4-12-7-15,0 0 11 16,0 0 14 0,37 23 44-16,-14-23 22 0,14 4 25 0,7-4 3 15,24 0-9 1,13-4-6-16,31 0-8 0,14 0-7 16,5 0-11-16,6 4-6 15,4 0-23 1,4 4-7-16,23 0-14 0,2 0-6 15,-5-4-3-15,-1 4-1 0,10-4 0 16,9 0-1-16,3-4 1 16,-8-4 0-16,-10-4 3 15,-4 1 13-15,0-3 30 16,-11-1 12-16,-27 1 18 16,-14-5-7-1,-16 4-21-15,-3-3-11 0,-14 3-17 16,-9 3-6-16,-18 4-5 15,-13 5 0-15,-18-1 0 16,-21 4 0-16,0 0 0 16,0 0-1-16,0 0-2 15,0 0-2-15,0 0-3 16,0 0-3-16,0 0-1 16,0 4 0-16,0-4-1 15,0 3 1-15,0-3 0 0,0 4 0 16,0-4 0-16,0 4 0 15,-4-4 2-15,4 4 0 16,-4-4 1-16,4 4 1 16,-4-4 1-16,4 4 0 15,0-4 3-15,0 4 0 16,0-3 1-16,0 1-2 16,0 0-1-16,0-2-2 0,0 0-2 15,0 0 0-15,0 0 0 16,0 0 1-16,0 0-2 15,0 0 1 1,0 0-1-16,0 0-1 0,0 0 0 16,0 0 0-16,-4 0 0 15,4 0 0-15,0 0 1 16,-3 0 0-16,3 0 0 16,0 0 1-1,0 0-1 1,0 0 1-16,0 0-3 15,-2 0 1-15,0 0 0 16,0 0-1-16,0 0 1 16,0 0-1-16,0 0 1 15,0 0 0-15,0-2 0 16,0 0 0-16,2 1 0 0,-4-3-1 16,4 4 1-16,-4-4-1 15,1 4 1-15,3-4-1 16,-4 4 0-16,4-4 0 15,-4 4 0-15,4-4 1 16,-4 4 1-16,4-4 0 16,-4 4-1-16,4 0 1 15,-4 0 0-15,2 0-1 0,0-3 1 16,0 3-1-16,1 0 1 16,-3-4-1-16,-54-14-1 15,58 18 1-15,0 0 0 16,-4 0-1-16,4 0 1 15,-4 0 0-15,4 0-1 16,-4 0 0-16,4 0 1 16,-4 0 0-16,4 0 0 15,-4 0-1-15,4 0 0 16,-3 0 0-16,3 0 0 16,-4 0 0-16,4 0 0 15,-4 0 0-15,2 0 0 16,-2 0 0-16,0 0 0 15,2 0 0-15,0 0 0 16,0 0 0-16,0 0 0 0,0 0 0 16,1 0 1-16,1 0-1 15,-4 0 1-15,4 0 0 16,-4 0 1-16,4 0 0 16,-4 0-1-16,4 0 1 15,-4 0-1-15,4 0-1 16,-4 0 1-16,4 0-1 15,-4 0 1-15,4 0 0 16,-4 0-1-16,4-4 0 16,-3 4 0-16,1 0 0 0,0 0 0 15,0 0 0-15,0 0 0 16,0 0 0-16,0 0-1 16,0-3 1-16,0 3-6 15,0 0-10-15,2 0-41 16,0 0-31-16,-4 0-63 15,4 0-39-15,-4 0-85 16,-36 15-37-16</inkml:trace>
  <inkml:trace contextRef="#ctx0" brushRef="#br0" timeOffset="105175.97">21904 11506 309 0,'-8'-8'32'0,"8"8"14"0,0-2-1 0,0 0-4 0,0-2-7 15,40-32 0-15,-16 24 2 16,-3 1-1-16,10-1 4 16,2 0 17-16,3 5 9 15,15-3 26-15,10 2 6 16,23-3 0-16,16-1-6 0,26 0-20 15,7-1-11-15,6-6-15 32,-6 3-9-32,3-1-12 0,14-3-5 15,19-5-7-15,-1 2-3 0,10-6-3 16,-3 0-1-16,21 2-2 16,-1 2 0-16,-14-2 1 15,-9 12 0-15,-27-3 1 16,-4 7 1-16,-15-5 2 15,-6 3 0-15,-33-3 1 16,-14-3-2-16,-11 7-1 16,-4-1 0-16,-4-6-3 15,-2 7-1-15,-5-2-5 16,-5 3-16-16,-15 7-83 16,-4 4-91-16</inkml:trace>
  <inkml:trace contextRef="#ctx0" brushRef="#br0" timeOffset="107127.56">22365 12267 708 0,'0'0'64'0,"45"-14"99"0,11 8-136 0,19-3-1 16,20 1 2-16,0-4 5 15,3 1 1-15,1-3-2 16,7-5-1-16,14 4-3 16,19-3 5-16,6 3 5 15,-4-5 8-15,-4 3 1 16,-9 5 1-16,5-3 1 15,12 2-5-15,0-11-6 0,-8 5-14 16,-9-2-6-16,-10-6-7 16,-2 6-3-16,3 1-2 15,3-5 0-15,-10 13 2 16,-11-7 3-16,-26 8 6 16,-5-3 3-16,-18 10 4 15,-8-4 1-15,1 5 1 16,-7-1-2-16,3 0-6 15,-1-2-5-15,1-2-7 16,0 1 0-16,-12 3-1 16,2 0 1-16,-20 0 1 15,-1 0 3-15,-10 4 5 0,0 0 2 16,0 0 2-16,0 0-1 16,0 0-4-16,0 0-4 15,0 0-2-15,0 0 0 16,0 0-2-16,0 0 0 15,0 0-1-15,0 0 0 16,0 0-2-16,0 0-1 16,0 0 1-16,0 0-2 15,0 0 0-15,0 0 0 0,0 0 1 16,-2 0-1-16,2 0 1 16,-2 0 0-16,0 0-1 15,2 0 1-15,-4 0-2 16,4 0 1-16,0 0 0 15,0 0 0-15,0 0 0 16,-4 0 0-16,4 0 0 16,-4 0 1-16,4 0 0 15,-3 0 0-15,3 0-1 16,-4 0 1-16,0 0-1 16,0 0 1-16,0 0-1 15,-56-19 0-15,60 19 0 16,0 0 0-16,-2 0 0 15,0 0 0-15,0 0 0 16,0 0-1-16,1 0 1 0,1 0 0 16,-4 0-1-16,4 0 1 15,-4 0-1-15,0 0 1 16,0 0-1-16,0 0 1 16,0 0 0-16,0 0 0 15,1 0 0-15,-1 0 0 0,0 0 0 16,-56-6-1-16,60 6 0 15,0 0 0-15,-2 0-1 16,2 0 1-16,-4 0 0 16,4 0 0-16,-4 0 0 15,4 0 1-15,-4 0-1 16,4 2 0-16,-3-2 1 16,3 0-1-16,-4 0 0 15,4 0 0-15,-4 0 1 16,0 0-1-16,4 0 1 15,-6 2 0-15,4 0-1 16,-2-2 1-16,1 0 0 16,1 0 1-16,0 0 0 15,0 0 0-15,2 0 0 16,-4 0-1-16,4 0 0 0,-4 0-1 16,4 0 0-16,-4 0 0 15,4 0 1-15,-4 0-1 16,4 0 1-16,-4 0-1 15,4 0 1-15,-3 0-1 16,3 0 0-16,-4 0 1 16,4 0-1-16,-4 0 0 15,2 0 0-15,0 0 0 16,0 0 0-16,0 0 1 0,0 0-1 16,0 0 0-16,0 0 0 15,0 0 0-15,0 0 0 16,0 0 0-16,1 0 0 15,1 0 0-15,-4 0 0 16,4 0 0-16,-4 0 0 16,4 0 0-16,-4 0 1 15,4 0 0-15,-4 0 0 16,4 0-1-16,-4 0 1 16,4 0-1-16,-4 0 0 15,0 0 0-15,-1-2 0 16,3 0 0-16,-2 0 0 0,0 0 0 15,0 0 1-15,2 0-1 16,-2 0 0-16,1-1 0 16,-1 3 0-16,4-4 0 15,-4 4-1-15,4-4 0 16,-4 4 0-16,4-4-1 16,-4 4 0-16,4-4-1 15,-4 4-1-15,4-4 0 16,-4 4-1-16,2-4 1 15,0 4-1-15,1-4 1 0,1 4 0 16,0-3 1-16,0 3 0 16,0-2 0-16,1 0 0 15,1 0 0-15,0 0 1 16,2 0 1 0,-4 0 0-16,4 0 0 0,-4-2 0 15,4 4-1-15,-4 0 2 16,4 0-1-16,-4 0 1 15,4 0 0-15,-4 0 0 16,4 0 0-16,-4 0-1 16,3 0 1-16,-3 0 0 15,4 0 0-15,-4 0 1 16,2 0 0-16,0-4-1 16,-2 4 1-16,0 0-1 15,0 0 0-15,0 0-1 0,0 0-2 16,0 0-10-1,0 0-7-15,0 0-17 0,0-3-9 16,0 3-37-16,0 0-39 16,0-4-252-16</inkml:trace>
  <inkml:trace contextRef="#ctx0" brushRef="#br0" timeOffset="125261.67">7047 8199 208 0,'-21'-3'59'0,"-2"-5"60"0,1 0-20 0,-1 0-36 0,6-3-16 0,1 5-28 15,1-2-8-15,-3 1-10 16,3 7-4-16,0 0-4 16,-7 3 1-16,3 7 8 15,-6 2 7-15,2-1 14 16,-2 1 2-16,1 3-3 15,1-1-5-15,2 5-11 16,-2 2-3-16,0 3-2 16,1-1-1-16,-7 2 1 15,-2 8 0-15,-9 3 1 16,-5 7 1-16,-7 13 3 16,-8-2 0-16,-2 10 0 15,10-1-2-15,-2-7-2 0,15-3 0 16,1-13 0-1,1 1 1-15,6 1-1 0,2 1-1 16,2 3 0-16,2 4 0 16,0 8-1-16,-2 0 1 15,2 6 2-15,2 0 1 16,-4 5 3-16,5 3 2 16,-1-7 2-16,-2-1-1 15,4-4-3-15,-2-4-2 0,-8 0-2 16,5 8-2-16,-6 1 0 15,5 7 0-15,1 5 1 16,-3 2 1-16,-1 2 1 16,-7 4 1-16,0-9 3 15,2-3 2-15,2-5 0 16,-1-9 0-16,5 5-2 16,6-2-2-16,1 9-1 15,3 5-2-15,5 14-2 16,3 1 1-16,-1 10-1 15,1-5 2-15,5-19 1 16,0-1 4-16,4-11 3 0,2 3-1 16,0 9 0-1,6 2-2-15,2 10-3 0,-1 4 1 16,1 0 0-16,4-6-1 16,1-14 1-16,-1-1-2 15,3-11-1 1,-1-1 1-16,1 4-1 0,1 7 0 0,1 3 1 15,0 7 0-15,5 6-2 16,5 5 2-16,6-3-3 16,-4-2 0-16,9-13 2 15,-1 1-1 1,0-6 2-16,3 3 1 0,-1 5-1 16,-6 0-1-16,4 3-1 15,-5 8 0-15,-3-3-1 16,2-2 1-16,-6-5 0 15,6-7-1-15,-4 1 0 16,6-3 0-16,4 5 1 16,0-3-1-16,5 4 2 15,8-1-1-15,6-7 2 16,8 3 2-16,4-10 7 16,-4-4 6-16,5-4 2 0,-5 0 0 15,-4-4-5-15,-2 4-7 16,-2 1-4-16,4 3-1 15,0 3-2-15,3 3 1 16,11 2 0-16,11 0 1 16,6-4 5-16,5 1 2 15,1-8 4-15,-16-5 1 16,-6-10-1-16,-5-1 1 0,2-4 0 16,-1-2 2-16,14 2 2 31,8 0 0-31,11-3-5 0,1 7-4 15,-9-8-5-15,-3-2-1 0,-18-2-1 16,6-5 1-16,4 1 0 16,-1-2 1-16,10-3 9 15,7 1 9-15,1-5 13 16,-3-5 4-16,-8-3-5 16,-3-4-6-16,9-8-13 15,15-5-4-15,18-3-4 16,7-3-3-16,-10 4-1 15,-9-3 0-15,-13 7 0 16,-5-5 2-16,16 7 6 0,13-3 3 16,7-11 5-16,-5-2 0 15,-9-6-5-15,-6-6-3 16,13 0-6-16,12 1-2 16,-1-3-1-16,-3 2-1 15,-25-3-1-15,-10-1 0 16,-9 1 3-1,2-5 3-15,11-5 5 16,10-4 1-16,-4-6-2 0,-8 4-2 0,-15 0-4 16,-17 0-1-1,1 0-1-15,3 0 0 0,5 2 1 16,0-4-1-16,6-4 2 16,-6 6-1-16,-10-11 1 15,3 3 0-15,-14-9 0 16,-4-1 0-16,-4-1 0 15,0-2 1-15,0-3 3 16,4 7 3-16,-3-6 10 16,5 2 5-1,0-6 9-15,0-6 0 16,-6 0-6-16,0-4-5 16,-8 4-11-16,-1 2-4 15,-6 2-4-15,-1 1-2 0,-9 0-2 0,2-1 0 16,-6-7-2-16,-1-1 0 15,-7-3 1-15,-1 5 1 16,1 6 2 0,-3 4 1-16,-4 9-2 0,3-1 2 0,-1 5 0 15,-2-5 2-15,-8-10 2 16,0-6-1-16,0-12-3 16,0-3-2-16,0-4-3 15,3 8-1-15,1 11-2 16,-4 4 1-16,0 6 0 15,0-6 1-15,-4-4 1 16,1 0 1-16,-5-2 1 16,-2 2-1-16,2 8 0 31,3 0-1-31,-1 2 0 0,6-2-1 0,-4-4-1 16,-4-6-1-16,4-9-1 15,-3-1 0 1,-7 9-1-16,6 3 1 0,-7 17 1 15,-14 5 1-15,2 5 1 0,-14 2 0 32,1 0 0-32,-3-6 0 15,1-5-1-15,3-1-1 16,-5-5-1-16,7 2-1 16,-11 2-1-16,5 5 1 15,-5 8-1-15,-3 4 0 0,1 10 0 16,-4 5-2-16,2 3 1 15,-4 1 0-15,-4 0 1 16,-4-3 2-16,-5-7 1 16,-11 3 0-16,-1-8 1 15,2 0-1-15,6-1 1 16,-3-1 0-16,11 6-1 16,-3 0-1-16,-6 1-4 15,3 7-1-15,-18-1-2 16,-8 5 1-16,-15 5 1 15,-4 2 3-15,8 0 1 16,8-2 1-16,19 4 0 16,-4-6 0-16,-14 0-1 15,-3-7 0-15,-22-5-1 16,4-3 1-16,10 0-1 0,6 1 0 16,13 11 0-16,0-1-1 15,-11 14 1 1,-7 1 1-16,-5 7-1 0,6 3 0 15,8 7 2-15,7 1 1 16,10 4 0-16,-4 0 0 0,-14 0 0 16,-9 2 0-16,-8 0 0 15,-2 1 0-15,16-1 0 16,11 6 1-16,12-4 0 16,2 8 0-16,-2-1-1 15,-4 3 1-15,-16 5-3 16,1-4 1-16,-1 14-1 15,5 2 1-15,11-2 1 16,2 8 0-16,3 0 1 16,-11-6 0-16,-3 1 1 15,-3 1-2-15,4-6-1 16,8 4-1-16,10-2-2 16,7 4 0-16,10 4 1 15,-1 1 0-15,2 3 2 16,-6 7 1-16,-11 0 2 0,-22 8 0 15,-9 6 0-15,1 2 0 16,0 15-1-16,15 2 0 16,8 8 1-16,-3-10-1 15,-1-1-58 1,-2 1-78-16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446" units="cm"/>
          <inkml:channel name="Y" type="integer" max="18298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1869" units="1/cm"/>
          <inkml:channelProperty channel="Y" name="resolution" value="1000.437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23T07:23:54.12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2">
        <inkml:traceFormat>
          <inkml:channel name="X" type="integer" max="10980" units="cm"/>
          <inkml:channel name="Y" type="integer" max="7320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25-01-23T07:24:52.301"/>
    </inkml:context>
  </inkml:definitions>
  <inkml:trace contextRef="#ctx0" brushRef="#br0">6290 7943 106 0,'-27'-16'34'0,"-6"5"39"0,2 3 7 0,-2 8-2 0,-4 2-5 0,-3 4-16 0,-1 5-11 16,-1 1-22-16,-7 7-7 0,1 2-8 15,-8 0 4-15,-18 7 41 16,-7 2 1-16,-13 3 2 15,-3 0-6-15,12 0-41 16,-2 2-2-16,17 5-4 16,1 5 0-16,13 3-1 15,2 0 0-15,7 4 0 16,-1 1 1-16,0-1 0 16,5 0-1-16,-9-4 0 15,8 4-1-15,-5-3 0 16,5-1 1-16,7-11 0 15,8-1 0-15,17-5-3 16,5-2-1-16,7-2 0 16,0 2-1-16,6 2 1 15,9-2 1-15,4 2 0 16,5 2 2-16,1-4 7 16,-6 0 2-16,6-6 8 15,4 4 2-15,2 2-5 16,-4-2-2-16,6 6-7 0,-8 3-3 15,2 5-1-15,2-1-1 16,-6-5 0-16,6 2 2 16,-2-8 3-16,6-2 4 15,0-6 0-15,6 2 0 16,-1-3-3-16,5 1-1 16,1 2-1-16,5-2-1 0,-1 3-2 15,4 1 0-15,4-6 0 16,2 0 4-16,6-5 2 15,0 1 2-15,-4 3-2 16,-8-3 1-16,0-7 1 16,-8 3 2-16,8-7 8 15,-3 0-1-15,11 4-6 16,0-2-3 0,5 1-7-16,7 5-2 15,-6 3 0-15,1 1 0 0,1-3 0 16,-12 3 1-1,2-5-1-15,0 5 0 0,-10-3 0 16,2 7 1-16,-3-3-1 0,3-1 0 16,6 3 0-16,4-6 1 15,15-5 1 1,6 4 0-16,16-8 7 16,0-4 6-16,-12 3 18 0,2-3 9 15,-6 0 5-15,4-3-2 16,8 3-15-16,9-4-6 15,10-4-9-15,2 4-2 0,-6-6-2 16,-7-5-3-16,-12 3-4 16,-4 1-1-16,7-1-2 15,3-1 0-15,8 1 0 16,3-3 0-16,-10-1 0 16,-3-1 0-1,-15-3 0 1,-3-1 2-16,-6 2 4 15,7 0 3-15,1-3 5 0,2 3 0 0,3-2 0 16,-3-2-3-16,6 1-4 16,-12-5-1-16,-5 2-4 15,-12-6 0-15,-8-5 0 16,1-5-1-16,-1-3 0 0,-4-5 1 16,1-3 0-16,-3-8 1 15,-3 4 2 1,-4-7 0-16,-8 5 0 0,-2-2 0 15,-10 8-2-15,-1 0 1 16,-10 7-1 0,0 3 0-1,-8-3-1-15,0 1-1 0,-4-8-1 16,4-6 0-16,-5-10-1 16,-3-3 1-16,-3-3-1 15,-7 3 0-15,-1 1 0 16,-2 7-1-16,-2 7 1 15,-2 3 0-15,-2 9-1 16,-6 0 0-16,1 3 0 16,-7 2 0-16,1-1 0 15,-5-1 0-15,-9-3-1 16,-2-4 1-16,-10 3-1 16,-9-3 1-16,-2 3-1 15,2-1 0-15,1 2 0 0,5 3 0 16,5 1 2-16,-2 3 0 15,7 4-1-15,-3 2 1 16,-4 4 1-16,-9-2 1 16,-10 10 0-16,-2-2 0 15,0 1-1-15,4 7 0 16,10-3-1-16,1 1 0 0,11 7 0 16,-1-2 0-16,-2 3 0 15,-2 3 1-15,-13 4-1 16,-6 0 1-16,-5 4-1 15,-1 0 0-15,4 3 0 16,2 1 0-16,6-2 0 16,4 2 0-16,-3-1 1 15,-9 1 2-15,-11 0 4 16,-4-1 1-16,3 3 1 16,4 6-1-16,11 3-3 15,8 2-1-15,7 6-1 16,5-2-2-16,-9 2-1 15,1-2 0-15,-15 6-2 16,0-2 0-16,6 12 0 16,2 3 0-16,6 12-1 0,-2 16-2 15,-1 5-37-15,-1 6-114 16</inkml:trace>
  <inkml:trace contextRef="#ctx0" brushRef="#br0" timeOffset="30244.54">20137 7991 276 0,'0'0'29'0,"0"0"8"0,0 0 29 0,0 4 23 0,0-4 9 0,0 0 16 0,0 0-11 0,0 0-40 15,2 0-13-15,25-39-22 0,-13 14-8 16,1-12-9-16,-3-1 2 16,1-14 27-16,-1 3 18 15,-4 3 25-15,0-2 5 16,-5 9-21-16,-3 2-15 15,0 6-25 1,0 2-7-16,-7 8-12 0,3-2-3 16,-16 11-5-16,3 1-4 0,-10 5-2 15,-6 6 0-15,-7 2 3 16,-5 6 2 0,-11 3 4-16,4 5 4 0,4 3 2 15,3 2-1-15,7 8-4 16,1 2-1-16,0 14-3 15,0 7 0-15,-1 8 5 16,-3 5 4-16,1-1 5 16,-1-4 4-16,0-4 2 15,-3-4 0 1,0-4-2-16,1-3-3 0,6 7-5 0,12 0-2 16,-2 14 4-16,10 1 0 15,5 5 5 1,4-3 2-16,16-1-6 0,0-3 7 15,9-9 5-15,10-3-1 16,6-19 7-16,4 3-5 16,9-8-6-16,-5-10 2 15,7 1-1-15,0-7-1 16,-3-5-2 0,7 4-5-16,-4-5-5 0,1 1 0 0,-1 2-4 31,4-3 1-31,4 1-1 0,2-4 0 15,6-4 1 1,7 0 0-16,-1-8-19 16,-2-1-47-16,-1-7-306 15</inkml:trace>
  <inkml:trace contextRef="#ctx0" brushRef="#br0" timeOffset="31707.01">21075 8449 283 0,'-2'-31'49'0,"0"-2"41"15,-6 6-57-15,4 2 3 0,-11 5-4 0,-7 3 9 0,3 5 25 0,-4 1 7 16,6 3-7-16,-3 4-5 16,1 4-19-16,1 0-4 15,1 4 5-15,-2 8 4 16,-4 3 10-16,-6 6 2 16,-2 6-11-16,6 2-7 0,-3-2-17 15,3-1-7-15,2-3-4 16,2-2-1-16,-2 6 10 15,-2-2 4-15,-6 2 17 16,-6 6 10-16,0-6 7 16,1 6 1-16,5-4-12 15,2 4-10-15,5-2-17 16,3-2-8-16,6-2-12 16,7 2-2-16,8-6-5 15,4-2 0-15,15-6 3 16,2-3 2-16,7 0 2 15,0-7 2-15,-2-5 4 16,5 0 6-16,-4-4 11 16,2-5 4-16,-2 1 2 15,2-3-3-15,-4-9-8 16,2-5-4-16,2 0-6 16,0-6-3-16,6 2-4 0,-6 2 0 15,-2 6-3-15,5 2 1 16,-8-5 0-16,5-5-1 15,2 4 1-15,-10-9-1 16,8 5 0-16,-2 3 0 0,-12-4 1 16,10 8 0-1,-13 7-1-15,-12 15 1 0,0-4 0 16,0 4 0 0,0 0-1-16,0 0 0 0,0 0-1 15,0 0 0-15,0 0 1 16,0 4 0-16,-15 44-1 15,15-19 0-15,7 6-1 16,9 2-1-16,-7-1 3 16,7 1 0-16,-1-6 0 15,-3 2 1-15,3-8 2 16,3-6 0-16,-3-7 2 16,6-1 0-16,-5-11 1 15,5 6 0-15,2-6-2 16,-1-6 0-16,1 2 0 15,0-3 0-15,-2-5 2 0,2 1 3 16,-3-15 5-16,1-3 4 16,-2-17 3-16,3-10-2 15,-3-10-5-15,-4-1-4 16,-1 7-6-16,-2 16-4 16,-9 18 0-16,1 3-2 15,-4 12 1-15,-4 1 0 16,-3-2-6-16,-5 9-5 15,4-1-10-15,1 4-2 16,1 11-2-16,2 1 2 0,4 5 4 16,4-1 2-16,13 7 6 15,14-6 1 1,10-1 7-16,15-3 1 0,0-1 1 16,0 7 1-16,-6 8-1 15,-11 2 1-15,-20 12 0 16,-13 7 1-16,-18 12 4 15,-13 0 2-15,-8-6 1 16,-2-6 4-16,10-13 6 16,4-2 5-16,10-18 5 15,11 1 2-15,7-9-2 0,11-5-1 16,9-4-1-16,6-4-3 16,7-7-7-16,5-2-5 15,7-3-6-15,0-5-12 16,-4-2-77-16,8-6-97 15</inkml:trace>
  <inkml:trace contextRef="#ctx0" brushRef="#br0" timeOffset="33406.53">24412 8244 744 0,'4'-27'67'0,"4"2"38"0,-5 2-11 0,-3 1 10 0,0-1-31 0,-11 2-26 0,-5-2 5 0,-1 3 5 15,-2-1 7-15,-8 6 4 16,1 3-6-16,-14 8-14 15,1 0-11-15,-5 6-8 16,-3 2 0-16,1 6-7 16,2 1-3-16,-1 13-9 15,1 1-4-15,7 6 1 16,4 1 1-16,6 5 4 16,2 0 1-16,9 3 0 15,1 3-2-15,7 1-2 0,4 5 0 16,8-1 3-16,0 0 2 15,12-7 4 1,-1-1 2-16,10-3 3 0,2-10-2 16,10-8-1-16,4-5 0 15,11-6-3-15,0-8 0 16,0 0-2-16,0 0-3 16,-7-8-37-16,3-2-61 15</inkml:trace>
  <inkml:trace contextRef="#ctx0" brushRef="#br0" timeOffset="34397.37">25264 8329 562 0,'-19'-19'98'16,"1"1"93"-16,-5 3-22 0,4-1-41 0,-2 7-18 0,-6 1-38 0,1 0-18 16,-10 8-23-16,-3 4-7 15,-1 0-2-15,-5 4 2 16,4-1 4-16,5 3 1 15,1-2-1-15,10 3-3 16,-2 5-6-16,9-3-3 0,-1 7-7 16,0 3-1-16,5 2-5 15,-1 4 0-15,5 6-3 16,6-3 0-16,4 1 0 16,6-2 1-16,6-2 7 15,3 4 2-15,6-14 4 16,6 4 0-16,2-9-1 15,4-6-2 1,6-4 1-16,-6-4 1 0,3-8 4 16,-1-8 2-16,-2-5 1 15,2 0 0-15,-2-14-4 16,0-2-2-16,-2-1-4 16,-6-7 1-16,0-1-1 0,2 0 0 15,-8 5-2 1,-1 8-3-16,-7 18 3 15,-11 15 2-15,0 0 0 0,0 0-1 16,0 0-6-16,-4 0-3 16,-29 40-1-16,22-16 1 15,11 5 0-15,0 1 0 16,0 3 0-16,8 8 0 16,-1-3 0-16,3-1 2 15,2-8 2-15,3-6 2 0,2-11 6 16,3-6 3-16,7-12 9 15,-2-10 2-15,8-7 2 16,2-10 0-16,-3 1-4 16,-5-11 0-16,-1 3 0 15,-3-5-3 1,-6-3-5-16,6 3-4 0,-7-3-9 16,1 4-4-16,-5 17-10 15,-5 9-4-15,-7 18-9 16,0 0-2-1,0 0 2-15,0 0 1 0,0 0 8 16,0 2 4-16,0 0 4 16,0 0 3-16,4 2 1 15,29 60 0-15,-21-41 0 0,-3 6 0 16,-5 4 3-16,0 1 0 16,-4 11 14-1,-6-5 8-15,-1-3 20 0,3-2 8 16,4-10 4-16,4-2 3 15,9-7-5 1,7-3-3-16,7-5-11 0,2-8-7 0,1 0-13 16,7-8-13-16,-4-3-66 15,-8-7-62-15,14-1-317 16</inkml:trace>
  <inkml:trace contextRef="#ctx0" brushRef="#br0" timeOffset="34806.08">26590 8084 426 0,'0'0'176'0,"-2"0"139"0,0 0-88 0,2 0-28 0,-4 0-79 16,-64 3-24-16,68-3-38 0,-3 0-15 0,3 4-18 16,-4-4-5-16,4 4-3 15,-4 0 0-15,4 0 0 16,11 54 1-16,20-58 2 15,2 0 3-15,-10-2 13 16,-1-6 7-16,-11 0 1 16,1-3 3-16,-6-1-11 15,1 5-8 1,-12-7-9-16,-1 2-8 0,0 1-38 16,6 11-39-16,-2 0-143 15,0 0-155-15</inkml:trace>
  <inkml:trace contextRef="#ctx0" brushRef="#br0" timeOffset="35340">26737 8454 970 0,'-6'12'98'31,"-6"0"44"-31,-5 7-21 0,-6 2-29 0,3 2-51 16,-5 2-35-16,2 2-2 15,2-9 8 1,-2-3 8-16,9-3 24 0,4-3 12 0,10-9 10 16,0 0 0-16,-2 0-13 31,1-1-9-31,1-3-17 15,0-48-8-15,19 36-12 0,0 1-2 0,-1-3-3 16,5 7-1-16,-8 7-1 31,-3 0-1-31,-4 4-2 16,-8 0 1-16,0 0-1 16,0 4-1-16,0-4 1 15,0 4 0-15,-2 0 2 16,0-1 1-16,-2 1 4 15,0-4 6-15,-56 33 17 16,60-33 9-16,0 0 17 16,21-37 2-16,-1 22-5 15,-7-1-3-15,6 3-10 0,1 1-3 16,-1 9-9-16,6-1-1 16,-7 4-6-16,1 7-1 15,-4 5-1-15,-7 3-1 16,0 14-1-16,-8 4-2 15,-12 12-5-15,-13 3-4 16,-10 4-54-16,-1 0-51 0,-13 4-452 16</inkml:trace>
  <inkml:trace contextRef="#ctx0" brushRef="#br0" timeOffset="38269.14">3955 8508 1588 0,'0'0'45'0,"0"0"-11"0,-8 10-17 0,-1 17-6 15,-3 31-15-15,1 10-4 16,-15 19 0-16,3 9 0 16,-8 14 3-1,2 14 3-15,0 17 2 0,2 0 1 16,4-6-7-16,10-13-52 16,5-22-193-16</inkml:trace>
  <inkml:trace contextRef="#ctx0" brushRef="#br0" timeOffset="38853.12">3391 8192 1199 0,'-19'11'11'0,"-1"7"-3"15,-3 18-10-15,2 13-3 16,-16 22-1-16,2 18 1 16,-17 19 3-16,0 4 2 15,-6-4 6-15,-2-3 3 0,4-1 3 16,0 10 4-1,19 17 4-15,8 2 1 0,25-3 13 16,18-10-2-16,34-16-5 16,24-11-3-16,36-16-14 15,0-10-1 1,10-26 5-16,-6-22 8 0,0-23 22 16,10-17 9-16,17-25 10 15,2-14-3-15,-15-17-11 16,-14-4-5-16,-35-31-2 15,-9-8 3-15,-16-25 0 16,-8-4-1-16,-11 8-10 16,-10 8-9-16,-15 13-10 15,-12 4-2-15,-21-1 2 16,-13 12 1-16,-22 16 9 16,-14 10-2-16,-17 21-9 0,-15 12-3 15,-21 13-17 1,-3 10-6-16,3 13-8 15,13 10-8-15,23 14-32 0,6 9-28 16,11 21-95-16,3 9-89 16</inkml:trace>
  <inkml:trace contextRef="#ctx0" brushRef="#br0" timeOffset="39498.94">16058 7979 583 0,'0'0'117'0,"0"0"137"0,0 0-38 16,-4-4-19-16,4 4-26 0,-4-3-51 16,4-1-21-16,-11-64-40 15,11 68-19-15,0 0-33 16,4-2-10-16,44-2-16 15,-13 26-3-15,1 14 1 16,1 12 1-16,-8 16 5 16,-17 4 2-16,-24 21 1 15,-17 15 1-15,-39 16 5 16,-5 1 2-16,-16-12 5 0,10-17 4 16,15-32 5-16,16-19 6 15,27-22 37-15,21-19 18 16,0-8 6-16,36-19-2 15,49-35-37-15,24-13-21 16,28-25-10-16,2-1-4 16,-21 12-3-16,-10 8-14 0,-29 21-62 15,-5 12-55-15,-26 11-266 16</inkml:trace>
  <inkml:trace contextRef="#ctx0" brushRef="#br0" timeOffset="40097.08">15737 7164 1381 0,'-44'4'59'0,"-1"8"-8"0,7 13-17 15,-5 13-17-15,-3 11-16 16,-8 20-3-16,-6 14-2 16,4 35 0-16,4 17 2 15,19 14 5-15,21-4 1 0,26 0 4 16,24 3 0-16,30 9-2 15,9 9 3-15,16-21 10 16,11-18 11-16,24-30 15 16,23-16-3-16,13-21-13 15,0-12-9-15,-11-32-1 16,-8-16 18-16,0-31 24 16,3-12 6-16,-10-21-1 15,-11 1-8-15,-38-26-4 16,-25-19 1-16,-24-33-8 15,-11-16-10-15,-25-7-21 16,-8 8-8-16,-25 3-5 16,-9 8 8-16,-24 12 4 15,-17 9-1-15,-30 26-3 16,-16 11-9-16,-16 27-8 16,-8 8-3-16,-8 27-6 0,-7 9 0 15,-14 20-3-15,-3 16 1 16,9 20 0-16,4 20-2 15,9 37-95-15,10 24-94 16</inkml:trace>
  <inkml:trace contextRef="#ctx0" brushRef="#br0" timeOffset="48624.7">26037 7931 273 0,'-6'-33'62'0,"-5"-2"83"0,3 3-21 0,4 8 17 16,0 3-22-16,4 10-32 15,0-1-7-15,-2 4-8 16,-5-1-5-16,7 9 16 16,0 0-4-16,-2 0-6 15,0 0-8-15,0 0-35 16,2 0-7-16,0 0-12 16,0 0-2-16,0 0 2 15,0 0 2-15,0 0 3 16,-6 44 1-16,8-15 1 15,4 6 1-15,0-2 0 16,-3 3-1-16,5-7-2 16,-4-2-2-16,4 2-4 15,-1-2-1-15,3-2-3 0,0 2-1 16,-1 2-1-16,3 2 1 16,-4-2 0-16,-1 6 0 15,1-2 1-15,-6 4-1 16,2 7 1-16,0 0 0 15,-2 1 0-15,4-1 0 16,-3-1-1-16,1-3 0 16,0 1-2-16,-4-1 0 0,4-3 1 15,0 2 1 1,0-6 4-16,0-1 3 0,-4-8 2 16,2 1 1-16,0-6-2 15,-1-4-2-15,1-1-3 16,2-2-1-16,-2-1-1 15,-2-11-1-15,0 0 1 16,0 0 0-16,0 4 0 16,0-4 0-16,0 4-1 15,0-4 0-15,0 0 2 16,0 0 4-16,0 0 2 16,0 0 3-16,0 0 3 15,0 0 3-15,0 0 6 16,0 0 0-16,0-4-5 15,-17-60-6-15,17 41-11 16,-4-2-1-16,0-4-4 16,0-2-1-16,4 6-51 0,-4 6-1 15</inkml:trace>
  <inkml:trace contextRef="#ctx1" brushRef="#br0">23457 18271 0</inkml:trace>
  <inkml:trace contextRef="#ctx0" brushRef="#br0" timeOffset="58870.55">16553 11081 595 0,'0'-31'132'0,"0"-2"20"0,0-3 19 0,0 8-7 16,7 3-99-16,5 4-13 16,9 6-22-16,4-1-4 15,6 8 6-15,10 5 0 16,-2 3-6-16,3 0-3 16,1 11-9-16,-3 9-4 15,-7 12-3-15,-6 9 0 0,-10 15 2 16,-9 4 3-1,-12 0 2-15,-7-2 0 0,-7-8-4 32,-1-8-4-32,0-11-6 0,5 2 0 0,-1-18 0 31,7 1 0-31,8-16 1 0,0 0 2 0,0 0 2 16,0 0-2-16,0 0-3 15,42-12-4 1,-13 5-4-16,0 3-1 0,6 4 2 15,2 0 1-15,-4 11 6 16,-6 1 3-16,-6 3 8 16,-5 3 5-16,-5-3 11 15,-3 6 8-15,-12 3 7 16,0 1 3-16,-19 10-5 0,-6 1-6 16,-8 5-3-1,-7-1 0-15,-3-3 5 0,-1-6 2 16,0-8-3-16,0-6-6 15,7-13-12-15,0-4-17 16,5-11-93-16,9 1-97 16</inkml:trace>
  <inkml:trace contextRef="#ctx0" brushRef="#br0" timeOffset="59608.7">16365 10687 409 0,'-25'19'90'0,"-15"3"136"0,-5 1-21 0,-3 6-58 16,-1 3-8 0,11 17-84-16,9 11 2 0,0 19-3 15,10 2-9-15,3 4-3 16,6-2-2-16,14-17-15 15,10 1-7-15,9 7-9 16,14-3-3-16,7 14-3 16,16 12 0-16,-4 3 0 15,0-1 0-15,-2-9 2 16,2-11 1-16,8-22 1 16,0-5 0-16,5-12 0 15,7-3 1-15,3-6 2 16,6-10 3-16,-4-17 30 15,2-4 15-15,-9-17 23 16,-7-11 6-16,-1-8-18 16,-2 1-12-16,-4-6-16 15,-4 1 0-15,-12-5 2 0,1-3-1 16,-5-12-4 0,3-5-8-16,-1-15-13 0,-3-1-2 15,-6-4-4-15,-8-2 2 16,-10 14 6-16,-7 2 3 15,-16 7 5-15,-5 0 0 16,-14-13-2-16,-6-4-2 16,-13-20-1-16,1-7 0 15,-5 12-5-15,2-1-2 16,-5 30-6-16,-3 10-4 0,0 21-4 16,-4 9-2-16,-3 9-4 15,-5 11 0-15,-2 7-1 16,-5 4 0-16,-2 7-2 15,7 6-2-15,-1 7-30 16,3 8-24-16,8 13-68 16,4 11-52-16,16 19-240 15</inkml:trace>
  <inkml:trace contextRef="#ctx0" brushRef="#br0" timeOffset="60286.41">20396 11251 800 0,'0'-41'124'0,"-4"1"122"0,-1 3-37 16,-7-3-52-16,-3 1-25 16,-5-2-42-16,1 5-15 15,2 7-19-15,1 6-10 16,1 7-17-16,5 8-6 15,-17 8-9-15,-2 6-2 0,-8 12-7 16,-9 14-2-16,-1 11-2 16,3 5-1-16,2 8 0 15,9-4 1 1,9 0-1-16,7-1 0 16,13-5 0-16,4-2 0 0,4 1 0 15,12-1 0-15,9 1 1 16,-4 3 0-16,10-8 1 15,6 5 0-15,-1-5 2 16,7-5 0-16,3-10 5 16,1-1 3-16,5-15 3 15,4-7 2-15,2-13-1 16,2-5-3-16,-4-9-10 16,0-2-50-16</inkml:trace>
  <inkml:trace contextRef="#ctx0" brushRef="#br0" timeOffset="61261.48">21256 11490 781 0,'-7'-15'122'16,"-5"-1"101"-16,-2-1-19 0,3 2-49 0,-5-1-30 0,1 3-45 15,1 1-13-15,-5 0-22 16,-6 5-10-16,-6 3-12 15,-2 0-3-15,-4 4-9 0,1 4-4 16,-3 0-3-16,2 7-1 16,-1 1-2-16,1 1 0 15,4 3-1-15,2 3 0 16,10 6-1-16,-4 2-1 16,17 2-1-16,4 8-1 15,8-2 1 1,13 5-1-16,14 1 2 0,6-4 2 15,11-6 1-15,5-6 2 0,3-14 2 16,0-3 1 0,-4-12 2-16,-4-8 1 0,-7-3 3 15,-12-10 1-15,-6 4 2 16,-4-6 2-16,-7 2 4 16,-2-3 1-16,-7 0 1 15,-3-3 1-15,-3-2-3 16,3 6-3-1,-4 9-7 1,4 18-4-16,0 0-7 0,0 0-1 0,0 0-2 16,-4 4-1-16,-17 33 1 15,21-14 1-15,5 2 2 16,5-2 0-16,4-1 0 16,1-3 0-16,4-2 3 15,3-1 0-15,-1-8 4 16,-2-8 3-16,4 0 5 0,-7-4 6 15,1-8 6-15,3-1 1 32,-7-7-3-32,6-3-4 15,-3-2-7-15,-1-8-2 0,3-6-3 16,-3-1-2-16,-5 3-4 16,-1 6-2-16,-5 14-2 15,-2 1-3-15,-2 16-1 16,0 0 0-16,0 0-2 15,0 0-2-15,0 0-1 16,4 0 0-16,-4 0 2 16,52 16 2-16,-36 1 1 15,-1 7 1-15,-9 4 0 16,-4 7 2-16,-4 6 2 16,-8-1 0-16,6-3 1 15,1 0 0-15,3-10 0 16,9 2 0-16,11-10 2 15,7-3 2-15,2-5 6 16,-2-5 4-16,6-2 4 16,-4-4 3-16,1-4 6 0,-1 0 0 15,-3-9-3-15,1-3-5 16,2-7-33-16,2-6-47 16,9-12-182-16</inkml:trace>
  <inkml:trace contextRef="#ctx0" brushRef="#br0" timeOffset="62143.25">24002 11334 657 0,'-6'-12'171'0,"3"-1"121"0,-1-6-66 16,-2-1-40-16,0 3-60 15,-5-2-19-15,-9-1-29 16,3 9-12-16,-6-3-23 15,-3 10-6-15,-1 4-10 16,-2 0-1-16,0 8-6 0,2 4-5 16,-5 5-5-16,1 10-3 15,-2 6-4-15,2 3-2 16,6 9-1-16,-2 3 0 16,17 4 3-16,2 0 0 15,12 1 5-15,14-5 1 16,9-9 3-16,5-7 2 0,3-10 1 15,6-7 1-15,3-7-1 16,1-8-1 0,7-12-5-16,4 1-2 0,-2-7-63 15,8-1-68-15,7 0-267 16</inkml:trace>
  <inkml:trace contextRef="#ctx0" brushRef="#br0" timeOffset="63179.6">24737 11431 238 0,'-8'-12'151'0,"0"-4"79"0,0-1 31 0,5-2-8 0,-5-2-63 15,-4-3-21-15,3 1-45 32,-7 2-24-32,1 5-39 0,-1 5-14 0,-1 1-15 15,-3 6-4-15,3 1-1 16,-6 3 0-16,0 7 0 15,1 1-2-15,-7 2-8 16,2 1-3-16,2 5-6 16,2 5-2-16,0 2-3 15,2 6 1-15,1 2-3 16,3 6 0-16,5 3 0 16,12-1 0-16,4 1-1 15,15-3 1-15,7-8 1 16,3-2 1-16,5-11 2 15,3-7 3-15,4-13-1 0,-7-1 1 16,-1-11 1-16,0 1 1 16,-10-9 2-16,-1-1 0 15,-3-7 0-15,-7 1 0 16,1-2-1-16,-1-4 0 16,-5 0-1-16,-3 6-2 0,0 8-3 15,-4 21-1-15,0 0-4 16,0 1-3-16,0 1-2 15,0 0-1-15,0 1 2 16,-19 34 1-16,19-12 2 16,-4 3 1-16,4-5 0 15,4-2 0-15,4 0 0 32,-1-1 2-32,5-11 0 0,1 1 0 0,7-8 2 15,3-4 0-15,6-3 1 16,-6-9 0-16,10-5 2 15,0-2-1 1,-4-6 3-16,2 4-1 0,-8-6 0 16,2-2 0-16,-10 2-2 15,-5-2-2-15,2 12-3 16,-1 2-2-16,-7 7-2 0,0 4-3 16,-4 8-2-16,0 0-2 15,0 0-4-15,0 0-1 16,0 0-1-16,0 0 2 15,0 0 4-15,25 31 1 16,-9-10 0-16,-1 7 0 16,-3 0-9-16,1 3-1 15,-5-2 3-15,-4 0 1 16,-4 2 12-16,0-6 2 0,-4 2 1 16,-2 2 1-16,4-5 1 15,0-7 1-15,2-2 2 16,2-3 4-16,6-2 21 15,3-8 8-15,9-2 10 16,9-8 0-16,6-8-10 16,1 1-2-16,1-2-6 15,-8-3-2-15,-2 3-9 16,-2-2-5-16,-9 3-7 16,1 1-10-16,-2-3-110 15,1 3-151-15</inkml:trace>
  <inkml:trace contextRef="#ctx0" brushRef="#br0" timeOffset="64059.54">26184 10749 787 0,'0'0'75'0,"0"0"64"15,0 0-3-15,0 0-30 16,0 31-12-16,-4-6-25 16,-8 2-8-16,-7-6 0 0,-2 2-1 15,-6-15-9-15,2 0-5 16,0-8-13-16,-2-8-2 15,7-8-10-15,5-5-3 16,9-10 2-16,6-1 0 16,6-9 3-16,3 2-2 15,13 3-8-15,-1 3-5 16,2 13-13-16,4 11-3 16,2 9-3-16,-2 6 1 15,10 21 3-15,0 9 2 0,3 20 5 16,-5 14 1-16,-6 9 3 15,-8 6 1-15,-9 4 4 16,-12-2-1-16,-16-14 5 16,-5-9 2-16,-14-16 1 15,-5-7 0-15,-1-10-1 16,1-6-2-16,7-10 1 16,4-1 2-16,9-12 3 15,5-4 0-15,0-12 1 16,7-5 0-16,0-10-2 15,2-8-3-15,6-1-4 16,0 1-4-16,12 10-5 0,1 2-1 16,7 17 0-16,3 4 1 15,6 8 0-15,4 8 1 16,3 5 4-16,3-2 1 16,2 1 3-16,-5 3 0 15,-3-5 1-15,-2 5-29 16,2-2-227-16</inkml:trace>
  <inkml:trace contextRef="#ctx0" brushRef="#br0" timeOffset="64498.58">27050 10455 1092 0,'-22'-17'85'0,"-5"1"51"16,-2 5 1-16,0 11-8 15,2 7-37-15,-2 9-42 0,6 7-7 16,-4 6 3-16,6 8 7 16,-2 7 13-16,5 4 3 15,-5 9-1-15,6 2-6 16,-3 19-16-16,3 5-5 16,9 13-10-16,1 1-3 15,12-8-3-15,15-4 0 0,11-14-1 16,13-1-2-16,8-7-5 15,2 5-3-15,14-4-4 16,3-3-4-16,7-8-71 16,9-5-85-16</inkml:trace>
  <inkml:trace contextRef="#ctx0" brushRef="#br0" timeOffset="64954.28">27799 10390 768 0,'0'-8'126'0,"0"8"129"0,0 0-78 15,2 0 9-15,0 0-20 16,47-4-20-16,-28 16-32 15,6 7-12-15,2 6-28 16,8 4-10-16,1 11-14 16,13 3-4-16,1 11-2 15,4 10 1-15,-4 11 0 16,-10 10 0-16,-9 12-2 16,-11 3-3-16,-15 0-8 15,-7-11-3-15,-17-17-6 16,-2-5-4-16,-22-5-5 15,-3 2-3-15,-11 4-55 16,1 1-49-16,-2 10-244 16</inkml:trace>
  <inkml:trace contextRef="#ctx0" brushRef="#br0" timeOffset="65535.57">29343 10940 610 0,'-36'-4'122'0,"-3"-4"112"0,6 8-26 0,6 0-45 15,2 0-32-15,10 12-44 16,-10-2-10-16,13 9-23 16,0 8-15-16,8 6-16 15,16 3-3-15,7-3-4 16,6-6 1-16,20-11 3 16,3-5 0-16,-7-11 4 15,1 0 4-15,-20-11 2 16,-11-1 0-16,-7-3 1 0,-4-3 3 15,-8-5 8 1,-3 0 4-16,-3-2-4 0,3 0-9 16,-5 6-22-16,1 3-9 15,-3 16-11-15,3 4-23 16,7 15-108-16,-2 6-90 0</inkml:trace>
  <inkml:trace contextRef="#ctx0" brushRef="#br0" timeOffset="65896.57">29380 11423 985 0,'0'0'91'15,"-4"4"25"-15,4-4-42 16,-4 4-1-16,1-4-39 15,-57 52 3-15,58-52 22 16,0 0 1-16,-2 0-1 0,-66 11-5 16,70-11-8-1,0 0 4-15,-3-4-3 0,3 4-5 16,0-3-13-16,3-50-6 16,17 42-9-16,5 3-2 15,0 0 3-15,6 8 10 0,-6 0 9 16,6 8 1-16,-12 4 2 15,-1 3-5-15,-11 10-3 16,1 4 0-16,-12 10-3 16,-3 5-4-16,-11 4-5 15,-1 5 0-15,-16 10-78 16,-2 7-247-16</inkml:trace>
  <inkml:trace contextRef="#ctx0" brushRef="#br0" timeOffset="73134">17445 9916 1360 0,'-3'-7'33'0,"3"-3"-20"0,-4-2-6 0,-8-3-1 16,-1 1-1-16,-11-5-4 15,-5 8-2 1,-13-1-3-16,-2 8-1 0,-14 4-1 15,-10 4 0-15,-19 8 3 16,-14-1 1-16,-5 6 4 16,2 3 4-16,3 7 4 15,9 2 2-15,12 0-1 16,-1 6-2-16,-2-6-2 16,-2 3-2-16,-15-5 2 15,-5 6 3-15,1 2 9 16,1 2 9-16,16 7 10 0,-1 8 0 15,6-3-8-15,-3 3-7 16,-5-4-13-16,-3-7-5 16,0 7-4-1,0-4 0-15,12 12 3 0,10 0 1 16,11 12 2-16,4 5 0 16,7 8-4-16,9 6-3 15,1 2 0-15,2-4-3 0,12-6 0 16,2 2 0-16,6 0 2 15,5 3 0-15,4 8 1 32,5 5 3-32,14 11 0 0,5 4 2 15,9-15 2-15,2-1 0 16,6-26 4 0,7 1 0-16,5-1 5 0,7 1 1 0,12 2 0 15,3 3-1-15,22 3-1 16,12-6 1-16,7-5 3 15,4-4 4 1,-2-12 0-16,-6-6-3 0,9-7-5 16,10-3-5-16,26-7-2 15,4 2 1-15,5-2 5 0,-9 0 1 16,11 2 2-16,8 0 1 16,6-2-3-16,-2-4-3 15,-2-2-1-15,6-1-2 16,17-3-1-16,5 0 0 15,3-5-1 1,3 5 0-16,-3 4 0 0,0 2 0 0,-4 8-1 31,4 2-1-31,-7-6 2 16,3 2 1-16,-4-6 1 16,-4 0 0-16,12 2-2 15,2-4-1-15,8-2-1 16,9 3-2-16,-5-3 1 15,-1 2 1-15,8-6 2 16,-9 3 3-16,-4-3 4 16,1-1 1-16,3 3 0 15,-1 2-3-15,-3-5-4 16,4 3-3-16,9-4-1 16,-6-1-2-16,10-6 0 0,-1-1-1 15,8 1 0-15,-8 0 0 16,1-2 0-16,-10-3 1 15,3 5 0 1,-3 0 0-16,0 0 0 0,10-5 0 16,3-3-1-16,-9 0 1 15,10 0-1-15,-4-7 0 16,-6-1 1-16,0 0-1 0,-1 1 1 16,1-3 3-16,-11-2 2 15,0-3 1-15,5-2-1 16,-5-3-1-16,5 1-3 15,3-2-1-15,3 1-1 16,-7-1-1-16,-7-2 0 16,-3-2-2-16,-8-2-1 15,-3 6 0-15,-15-10 0 16,-5 2 0-16,-27-2 2 16,-13 2 1-16,-7 0 0 15,-3-6 1-15,-2 2 0 16,-8 0-1-16,-19-5 0 15,-4 5 0-15,-12-4-5 0,-2-1-1 16,-7 1-4 0,5 0 1-16,-9 2 4 0,-4-5 2 15,-15-1 3-15,-9 1 2 16,3-1 1-16,-2-3-1 0,-5-8 0 16,-6-8 1-1,-7-12 1-15,-7-1 0 16,-5-2 0-16,3 1 0 15,-10 3-1-15,-2 1 1 0,-6 3 2 16,-3-1 0-16,3 2 0 16,-8 3 0-16,5-11-3 15,5-1-1-15,-9-10-1 16,1-2-1-16,-5 6 0 16,-4 0 1-16,-6 5 0 15,-2 9 2-15,-6 1 2 16,8 2 0-16,-10 5 0 15,3-5-1-15,3-6-3 16,-16-5 1-16,9-6-2 16,-1 4 0-16,-1 1 0 15,-3 11-2-15,-7 5-1 0,-6 0 1 16,-2 12-1-16,-7-1 0 16,-15 11 0-16,3-5 1 15,-10 5 1-15,2-3 0 16,6-7 0-16,4 3 0 15,0 1 0-15,1-4 0 16,-9 3-2-16,-6 3 1 16,-9 1-1-16,-6 1 2 0,-1 7-1 15,5-2 0-15,1 6 2 16,5 0-1-16,-1 2 1 16,-15-2 0-16,-8 2 0 15,1-2 0-15,-3 6 0 16,10-2 0-1,-6 6-1-15,-2 3 1 0,-15 3 0 16,-4 1 1-16,3 0-1 16,3 5 0-16,9-3 0 15,3-2 0-15,-15 5-1 16,-5-5 0-16,-4 0 0 16,4 5 0-16,6-3 0 15,5 2 1-15,-18 5 0 0,-5-5 0 16,0 0 1-1,1-2-1-15,14 3 0 16,-6-1 0-16,-1 4 0 0,-8-4 0 16,4 5 0-16,6-5-1 15,-2 4 1 1,-2 4 0-16,-7 0 0 0,3 0 0 16,8 0 0-16,6 0 1 15,0 0-1-15,-4 0 1 0,-6 0-1 16,2-6 1-16,11 2 0 15,-3 2-1-15,-8-2 0 16,-3 4 1-16,-5 0-1 16,8 0 0-16,8 2 0 15,5 0 0-15,-13-2 0 16,0 0 0-16,-7-2 0 16,7 0 0-16,10-3 0 15,1 5 0-15,-15 0 0 16,5 0 0-16,-5 5 0 15,8-5 0-15,9 6 0 16,-5-6 0-16,-4 2 0 16,4-2 0-16,0 0 1 15,13 0-1-15,12-2 0 16,-2 2 1-16,-10 2-1 16,-5 0 0-16,5 0 0 15,-4 2 0-15,18 0 0 0,-2 4 0 16,-4-5 0-1,-4 1 0-15,-9-4 0 0,-4 4 0 16,9-4 0-16,6 4 0 16,2 0 1-16,-6 4 0 15,-9-1 1-15,-2-1-1 0,-3-2 0 32,11 4 0-32,5-1 0 0,-2 1 0 0,-5 2-1 15,-3-3 1-15,3 5 0 16,9 4 0-16,6-1 1 15,3 2-1-15,-5 3-1 16,-9 1-1-16,3 6-3 16,-2 2-2-16,14 4-58 15,8 2-46-15</inkml:trace>
  <inkml:trace contextRef="#ctx0" brushRef="#br0" timeOffset="88823.01">26344 13111 243 0,'-4'-21'52'0,"3"1"55"0,-1 3-47 0,2 1-20 16,0 5-8-16,0-1 7 15,0 4 12-15,0 8 19 16,0 0 4-16,0-1 2 16,0-1-1-16,0 0-2 15,0 0-5-15,0 2-13 16,0 0 4-16,0 0-9 16,0 0-6-16,0 0-11 0,0 2-14 15,0 0-13 1,0 1 0-16,7 57 2 0,-7-56-1 15,14 33 3-15,-6-14 0 16,-5 10 8-16,5 0 2 16,-4 5 4-16,0 7 1 15,2 11-1-15,0 8 3 16,3 9 4 0,7 6-1-16,-5 2-3 0,1-4-6 0,1-1-5 15,-1-3 1-15,-4 2-2 31,1-1 0-31,1 9 0 0,0-2-1 0,-3 0 2 16,1-2 2 0,4-13 1-16,-5-10 0 15,1-12-3-15,2-5-1 0,-10-6 0 16,8-6-1-16,-8-10 1 31,0 3-1-31,-4-9-19 16,-4-1-34-16,-2-6-150 15,3 0-280-15</inkml:trace>
  <inkml:trace contextRef="#ctx0" brushRef="#br0" timeOffset="89436.66">27110 14223 946 0,'-26'4'64'0,"3"13"52"0,4-5-57 16,5 15-21-1,-1 10-5-15,-2 7-9 0,-3 4 2 16,-1 5 6-16,4-1 1 15,-1 4 0-15,-1 4-2 16,5 1-6-16,-1 7-3 16,3 7-1-16,-3 3 2 15,5-3 4-15,-1-2 1 16,-1-9 4-16,0-12 7 0,-1-15 11 16,-6-10 5-1,-7-15 3-15,-4-7-5 0,-7-9-4 16,-2-7 1-16,-1-18 1 15,3-8 2-15,-4-15-3 16,8-12-5-16,-5-9-6 16,5-2-4-16,-4 5-9 15,0 2-4-15,10 12-12 16,-5 8-4-16,5 15-10 16,1 10-13-16,-1 4-66 15,6 5-82-15</inkml:trace>
  <inkml:trace contextRef="#ctx0" brushRef="#br0" timeOffset="89954.47">26474 15905 833 0,'-29'-42'82'0,"10"5"52"0,-1 6-16 15,9 10-19-15,3 6-7 16,8 15-9-16,0 0-7 15,0 0-16-15,2 23-7 16,7 17-8-16,-1 12 2 16,0 20-10-16,0 5-8 15,3 2-13-15,3 2-5 16,5-3-5-16,6 3-2 16,2 2 1-16,0 6 1 0,-2 7-8 15,-3 1-14-15,-7-1-58 16,-3-7-44-16,-1-21-196 15</inkml:trace>
  <inkml:trace contextRef="#ctx0" brushRef="#br0" timeOffset="90284.42">27017 15811 1273 0,'-4'-16'39'0,"4"3"-10"0,0 13-20 16,0 0-9-16,0 0 6 16,0 0 36-16,0 0 17 15,12 36 24-15,-5 1 6 16,-3 15-16-16,2 8-9 15,4 8-13-15,3 5-8 16,6-5-14-16,1 1-6 0,13 3-12 16,-4 3-3-1,3 2-4-15,-1-1-16 16,-9-3-71-16,1-5-50 0,-10-16-184 16</inkml:trace>
  <inkml:trace contextRef="#ctx0" brushRef="#br0" timeOffset="90567.14">26306 16659 1426 0,'33'-4'86'16,"19"-4"30"-16,23-9-24 15,22-7-40-15,11-5-20 16,0-1-21-16,-4-7-6 16,-7 8-2-16,7-2-1 15,16 6-44-15,6 0-81 16</inkml:trace>
  <inkml:trace contextRef="#ctx0" brushRef="#br0" timeOffset="90944.39">28114 16168 1503 0,'-40'4'42'16,"-1"4"-6"-16,14 5-37 15,6-1 0-15,-2-1 1 0,3 1-1 16,11 5 6 0,-3-1 6-16,12 3 6 0,12 4 0 15,7-2-5-15,14 3-7 16,11-7-2-16,16-5 0 15,4-12 1-15,2-8 1 16,-14-4-1-16,-15-1 1 16,-18-7 3-16,-7 1 2 15,-12-2 9-15,-12 2 3 16,-7-5 1-16,-3 3-3 16,-8 6-14-16,1 7-10 15,-16 14-25-15,-7 3-20 16,4 20-106-16,5 2-180 0</inkml:trace>
  <inkml:trace contextRef="#ctx0" brushRef="#br0" timeOffset="91589.81">28737 15500 1416 0,'-8'-12'65'15,"8"12"-5"-15,0 0-20 16,0 0-21-16,0 0-11 16,12 37 8-16,-7-4 9 15,3 19 14-15,4 8 6 16,7 29 2-16,-2 3-7 15,7 16-15-15,-3-3-8 0,6-16-8 16,-6-10-1 0,2-19 4-16,-3-8 2 0,-15-16 3 15,5-10-2-15,-10-26-15 16,0 0-9-16,-4-8-15 16,-15-21 0-16,0-19 9 15,-3-5 9-15,-1-16 7 16,4-18 1-16,-2-35 0 15,3-13-2-15,3-6-1 16,7 8-4 0,8 44-1-16,0 14 0 0,10 30 9 15,-3 12 10-15,5 10 8 16,-4 12 3-16,-1 9-6 16,5 4-5-16,5 13-4 15,7 12 0-15,8 14-1 0,3 11 0 16,16 21 4-16,3 8 6 15,4 14 14 1,5 9 7 0,-7-1 9-16,0-1-6 15,-7-13-13-15,-1-4-7 0,0-21-13 16,1-3 0-16,-5-10-4 16,1-7-3-16,-16-15-17 15,-2-4-22-15,-16-17-55 16,-11-8-39-16,0 0-128 15,-11-29-154-15</inkml:trace>
  <inkml:trace contextRef="#ctx0" brushRef="#br0" timeOffset="91826.52">28484 16257 1487 0,'0'0'85'0,"0"0"60"0,15-8-91 0,22 0-4 16,19-5 24-16,17-3 13 15,28-5 10-15,11-6-7 16,29 2-29-16,0-6-19 16,-8-2-29-16,-5 4-7 15,-32 2-35-15,-3 10-33 16,-17 7-114-16,-11 4-102 15</inkml:trace>
  <inkml:trace contextRef="#ctx0" brushRef="#br0" timeOffset="170420.89">28424 9831 402 0,'-4'-11'78'15,"-4"3"115"-15,8 8-75 0,0 0 6 0,0-4-9 0,0 4-19 0,0-2-9 0,0 0-22 0,0 0-15 16,0 0-24-16,0 1-7 0,0-1-7 15,0 0-3-15,0 2-5 16,0 0-1-16,-12 21-3 16,18 6-2-16,8 14 1 15,5 7-1-15,6 4 0 16,-2 8 0-16,6 2 0 16,2-3 0-16,2-6 0 15,0-9 2-15,2-9 1 16,5-10 1-16,1-13 4 15,7-5 3-15,8-18 7 16,16-5 4-16,13-24 10 16,0-12 3-16,8-18 3 15,-16-9 0-15,-6-10-7 16,-3 4-6-16,2 2-12 16,5-2-4-16,4 4-6 0,8-6-1 15,12-2 0-15,-10 4-1 16,0 6 1-16,-14 6-1 15,-11 13 1-15,-3 8 0 16,-4-1 1-16,-1 9 1 16,-8 0 0-16,8 3 1 15,-8 4 0-15,4 3 2 16,-7 5 7-16,-8 2 4 0,-8 11 5 16,-6 3-1-16,-8 9-6 15,-1 0-3-15,-14 4-7 16,0 0-3-16,0 0-1 15,0 0-1-15,0 4-1 16,0-4 0-16,0 4 1 16,-4 59 0-16,4-63 1 15,0 2-1-15,0 0 0 16,0 2 0-16,15 66-2 16,-15-70-15-16,4 0-57 15,-4 3-58-15</inkml:trace>
  <inkml:trace contextRef="#ctx0" brushRef="#br0" timeOffset="189520.72">5779 11206 535 0,'0'0'25'0,"0"0"14"0,2 0-9 0,0-1-2 0,52-19 4 0,-27 20-6 16,2-4-2-16,6-3-3 16,6-1 1-16,11 4 5 15,8 0 2-15,21 2-4 16,16-2-5-16,15-3-9 15,4-5-3-15,-4 4 3 16,-2 1 6-16,-10-1 10 16,5 2 5-16,16 0 7 15,7-7 0-15,3-7-1 16,7 1-5-16,-9-6-11 16,8 6-4-16,18 5-9 15,-1 3-1-15,-1-1-3 0,-12 2-1 16,-6-1 1-16,14-5 0 15,4-3 1-15,0-2-1 16,-5-8 2-16,-7 2-1 16,8 7 1-16,14-1 1 15,5 2-1-15,0 3 0 16,-15 3-2-16,-5 1-1 16,1 5 2-16,-8-1 2 0,-13 0 8 15,-16 2 3 1,-21-1 1-16,-4-1-1 15,-2 4-9-15,-4-4-4 0,-6 5-2 16,-1-1-2-16,-28 0-2 16,-17 4 0-16,-29 0-6 15,0 0 0-15,0 0 3 16,-8 11 1-16,-29-7 3 16,-7 4 1-16,-16-4-1 15,0 2 1-15,-9-3 1 16,-7 3 0-16,-1-4 0 15,-8 6 1-15,-17 0-1 16,-7-1 0-16,-9 1-1 0,-1 0 1 16,7 0-1-16,7-3 1 15,5 3-1-15,-7-4 1 16,-5 0-1-16,-6 0-1 0,-1 3 0 16,3 1-1-16,11 4 0 15,5 1 0-15,7 3 0 16,-7-3 0-16,3-1 1 15,-11 3 0 1,0-3-1-16,7-3 1 0,4 1 0 16,9-4 0-16,1 2 0 15,-12-1 0-15,-3 1-1 16,-1 0 0-16,-5-2 1 16,8-3-1-16,7-1 1 15,6-2 1-15,17 0 0 16,6 0-1-16,1 2-1 15,-3 2 0-15,-9 4 0 16,-7 7-1-16,1 5 0 16,6-3 0-16,2 2 0 0,5 3 1 15,8-7-1-15,0 4 1 16,16-1 0-16,-5-3 0 16,13 1 0-16,-1-3 0 15,6 3-2-15,6-1 0 16,6 1-6-16,11-3-7 15,16-1-9-15,11 5-2 16,25-5 5-16,10 3 6 0,29-3 11 16,6-5 3-16,27-1 1 15,14 0 2-15,17-6 1 32,0-6 2-32,-1-7 0 0,3 1-1 0,14-3 1 15,9 1-1 1,-6-9 0-16,2 2 0 0,-16-6-1 15,1 2 0-15,0-3-2 16,-4 5 1-16,-24 2 0 31,-9 2-1-31,-19 13-1 0,-1 2 0 0,5 4-33 16,-6 6-64-16</inkml:trace>
  <inkml:trace contextRef="#ctx0" brushRef="#br0" timeOffset="-214585.94">3138 7562 194 0,'-23'19'35'0,"-10"3"17"0,-6 1 7 0,10 6 4 0,-8-2-6 0,10 2-17 0,2 6-11 0,-2 1-16 16,2 5-4-16,-6-1-8 15,6 5-1-15,-4-1-1 16,2 4-1-16,-2 1 0 16,2-3 0-16,6 2-1 15,5 1 1-15,5-1 1 16,3 8 2-16,-2 10 11 15,1 9 6-15,3 6 15 16,-6 10 7-16,4-6 3 16,5-4-3-16,-5-4-10 0,0-9-4 15,0 3-3-15,3-1 0 16,-3 9 0-16,0 6-5 16,0 4-8-1,-1 7-5-15,-3 1-1 0,1-6-2 16,-5-10-1-16,1 0 0 15,-3 2 0-15,3 6 1 16,-10 15 0-16,5 0 1 0,-9 5 15 16,6-5 8-16,4-15 8 15,1-8 3-15,3-4-12 16,-2-5-6-16,7 9-11 16,0 6-4-16,6 1-3 15,1 13-1-15,3 3 0 16,3 0-3-16,5 1 1 15,6-9-1-15,5 5 3 16,0-1 0 0,10 12 0-16,0 2 1 0,10-2 5 15,-2-12 3-15,7-15 0 16,4 2-1-16,-5-2 7 16,5 0 1-16,2 4 0 0,3 2 1 15,3 9-10-15,0-1-3 16,11-8-1-16,1-6-1 15,9-8 1-15,4-6-1 16,-1 14-3-16,-7 2 0 16,-1-2-3-16,-5 4 0 15,11-4-5-15,3-6-10 16,19-5 7-16,5-7 3 0,14-7 9 16,-3 0 13-16,-9 0-6 15,-3 5 2-15,-4 11 1 16,5 1 0-16,18 8 0 15,3-6-4-15,-2-5 8 16,-4-11 5-16,-14-18 11 16,2-10 8-16,8-14-4 15,10 4-5-15,3-10-3 16,2 1-6 0,-15-5-1-16,-5-5 2 0,-11-4 0 15,1 2 0-15,14-2-2 16,5 2-3-16,0-4 0 15,6 0 0-15,-8-8-2 0,1-6 3 16,15 3-6-16,1-1-2 16,-6 5-1-1,-5-3 1-15,-20-2 5 0,1 1 5 16,-3-5 8 0,3-1 1-16,14-6-6 0,7 1-4 0,-6-8-10 15,-4-3-1 1,-20-2 1-16,-7-2 1 0,-2-3 2 15,6-1-1-15,8-3 0 16,-1-1-1-16,4-1-4 16,-5 0 1-16,-8-1-2 15,1 1 1-15,-6 0 0 32,-1-3 2-32,7 1 0 0,3 0 0 0,9-1-2 15,-3 1-1 1,-12-12-1-1,3 0 1-15,-10-9-1 16,5-4 2-16,17-3-2 16,2 5 0-16,18-3-3 0,-6 3 2 15,-14 7-1-15,-1-5 2 16,-22 5 2-16,-6 2 0 16,2-6 2-16,1-7 2 15,5-6-2-15,-2-8 2 16,4 2-2-16,-10-2-2 15,-5 8 0-15,-6 2 0 0,-16 2 4 16,-2 0 2-16,-11-3 8 16,0-4 0-16,-2-5-2 15,2-4-3-15,9 2-10 16,0-2-3-16,5 12-4 16,3-2 1-16,-4-2 0 15,-7-7 2-15,3-9 2 16,-7-3 0-16,-2 0 1 15,-2 3 1-15,-14 9 2 16,-4 3 0-16,3-2 0 16,-3-4-2-16,-3-17-1 15,5-4-1-15,-9 4-1 0,4 0 2 16,-9 20-1-16,-3-1 1 16,-3 12 2-16,-5 0 0 15,-11-10 0-15,1-6 0 16,-5-3-1-16,-2 3-1 15,-2 9-1-15,-2 3-1 16,-8 9-2-16,6 3 0 0,-13 1 0 16,-1 3-1-16,-7-10 0 15,-8-6 0 1,0 2-1-16,-4-2-1 0,3 7-1 16,1 11-1-16,-4 3 0 15,-6 8 2-15,-1 4 1 16,-8 2-1-16,-6-2 2 15,-8-4 0-15,0-8 1 16,0 0 1-16,6-3 0 16,6-7-1-16,-4 10 0 15,-4-1 0-15,-7 1-1 16,-7 8 0-16,-3 4 1 16,6 0 0-16,3 7-1 15,2 1-1-15,4 7-2 16,-3-1-2-16,-15-3 0 15,-1 0 0-15,-13 1 2 16,-1-1 0-16,10 1 3 0,-10-3 0 16,3 10 0-1,-3 3 0-15,-13 1 0 0,1 15 0 16,7-1-1-16,3 3 1 16,10 8 0-16,-11 4 0 15,-8 0 0-15,-1 0 2 16,3 4-1-16,5 0 0 0,5 4 0 15,-11-3 0-15,-14 7-1 16,-5 3 1 0,-4 1 1-16,11-3 0 0,-3-1 1 15,-8 3-1 1,-7-3 0-16,0 5 0 0,-1-1 0 16,5-1 0-16,-22 10-1 15,-3 2 1 1,-4 10 0-16,1 4 0 0,3-1 0 15,-1 7 0-15,4-7 0 16,14 1 0-16,12 7 0 16,3 4-1-16,0 16-3 15,1 9-1-15,15 23-2 0,7 12-3 16,6 10 1-16,-3 2-28 16,1-6-77-16,3 5-66 15</inkml:trace>
  <inkml:trace contextRef="#ctx0" brushRef="#br0" timeOffset="-202175.46">25641 15268 252 0,'0'0'11'0,"0"0"16"0,0 0 5 0,0 0 22 0,0 0 16 0,0 0 22 0,-2 0 6 0,0 4-8 16,-52 33-15-16,33-18-37 16,-8 10-16-16,-2 11-19 15,-2-1-2-15,-4 13 2 16,-1 8 0-16,1 10 5 15,0 5 0-15,8 18-2 16,2 3-2-16,12 8-4 16,-1 1-1-16,14-16 1 15,4-8 0-15,12 0 4 0,7 2 2 16,4 21 12-16,10 10 8 16,9 10 6-16,5-1 9 15,20-20 3-15,18-9-6 16,31-16-4-16,10-3-7 15,13-2-9 1,-8-1-2-16,10-3 7 0,17-5 4 16,18-16 11-16,4-7 10 0,-1-10 2 15,7-2-9-15,13 4-12 16,0-6-8-16,4 2-12 16,-8-6-1-16,-12-6-4 15,3-1-1-15,-14-9 2 16,-10-3 0-16,-4-8 5 15,7-11 3-15,1-10 0 16,-12-8 2-16,-15-6 0 16,-11-9 0-16,3-4 2 15,2-6 0-15,-17-14 2 16,-6 5 1-16,-32-7 3 16,-15 3 1-16,-16-6 1 15,-7 1-2-15,-9-9-5 16,0-11-3-16,-6-16-5 0,-8-6-2 15,-5-6-3-15,-10 9-1 16,-8 14-1-16,-16 12 1 16,-5 12 4-1,-12-2 1-15,-7 2 4 0,0-6-1 16,-9-2-4-16,-3 7-3 16,-11-1-4-16,-14 2-1 15,-16 9-1-15,-7 3 0 0,-5-3 1 16,-3 4 0-16,4-3 0 15,-10-3 0-15,-13 3 0 16,-10-3 0-16,-4 2 0 31,4 5 0-31,21 3 1 0,-2 6 0 0,-5 6-1 16,-5 1 0-16,-7 7 0 16,0 11 0-1,13 9 1-15,3 7 1 0,-18 13 1 16,-4 2 2-16,-8 13 1 15,8 4 3-15,16 3 1 0,13 7-2 16,0-2-3 0,-4 8-3-16,-6 3-1 0,-1 5-1 15,9 16 1-15,2 7 0 16,8 9 2-16,-4 7 1 16,7-1-1-1,5-10-2-15,23-3-6 0,15-12-18 0,27-6-67 31,14-2-62-31,17-1-303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0" name="Google Shape;29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7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5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7"/>
          <p:cNvSpPr txBox="1">
            <a:spLocks noGrp="1"/>
          </p:cNvSpPr>
          <p:nvPr>
            <p:ph type="body" idx="1"/>
          </p:nvPr>
        </p:nvSpPr>
        <p:spPr>
          <a:xfrm>
            <a:off x="415600" y="1562133"/>
            <a:ext cx="11360700" cy="45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8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8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58"/>
          <p:cNvSpPr txBox="1">
            <a:spLocks noGrp="1"/>
          </p:cNvSpPr>
          <p:nvPr>
            <p:ph type="dt" idx="10"/>
          </p:nvPr>
        </p:nvSpPr>
        <p:spPr>
          <a:xfrm>
            <a:off x="274320" y="6307672"/>
            <a:ext cx="2743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58"/>
          <p:cNvSpPr txBox="1">
            <a:spLocks noGrp="1"/>
          </p:cNvSpPr>
          <p:nvPr>
            <p:ph type="ftr" idx="11"/>
          </p:nvPr>
        </p:nvSpPr>
        <p:spPr>
          <a:xfrm>
            <a:off x="3489960" y="6307672"/>
            <a:ext cx="5212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58"/>
          <p:cNvSpPr txBox="1">
            <a:spLocks noGrp="1"/>
          </p:cNvSpPr>
          <p:nvPr>
            <p:ph type="sldNum" idx="12"/>
          </p:nvPr>
        </p:nvSpPr>
        <p:spPr>
          <a:xfrm>
            <a:off x="10469880" y="6307672"/>
            <a:ext cx="14631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9"/>
          <p:cNvSpPr txBox="1">
            <a:spLocks noGrp="1"/>
          </p:cNvSpPr>
          <p:nvPr>
            <p:ph type="body" idx="1"/>
          </p:nvPr>
        </p:nvSpPr>
        <p:spPr>
          <a:xfrm>
            <a:off x="415600" y="1562233"/>
            <a:ext cx="5333100" cy="45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" name="Google Shape;33;p59"/>
          <p:cNvSpPr txBox="1">
            <a:spLocks noGrp="1"/>
          </p:cNvSpPr>
          <p:nvPr>
            <p:ph type="body" idx="2"/>
          </p:nvPr>
        </p:nvSpPr>
        <p:spPr>
          <a:xfrm>
            <a:off x="6443200" y="1562233"/>
            <a:ext cx="5333100" cy="45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p5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1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40" name="Google Shape;40;p61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1" name="Google Shape;41;p6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2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721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6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3"/>
          <p:cNvSpPr/>
          <p:nvPr/>
        </p:nvSpPr>
        <p:spPr>
          <a:xfrm>
            <a:off x="6096000" y="-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63"/>
          <p:cNvCxnSpPr/>
          <p:nvPr/>
        </p:nvCxnSpPr>
        <p:spPr>
          <a:xfrm>
            <a:off x="6706233" y="5994000"/>
            <a:ext cx="915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63"/>
          <p:cNvSpPr txBox="1">
            <a:spLocks noGrp="1"/>
          </p:cNvSpPr>
          <p:nvPr>
            <p:ph type="title"/>
          </p:nvPr>
        </p:nvSpPr>
        <p:spPr>
          <a:xfrm>
            <a:off x="354000" y="1843133"/>
            <a:ext cx="5393700" cy="17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63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7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0" name="Google Shape;50;p63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6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4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4" name="Google Shape;54;p6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5"/>
          <p:cNvSpPr txBox="1">
            <a:spLocks noGrp="1"/>
          </p:cNvSpPr>
          <p:nvPr>
            <p:ph type="title" hasCustomPrompt="1"/>
          </p:nvPr>
        </p:nvSpPr>
        <p:spPr>
          <a:xfrm>
            <a:off x="415600" y="1386200"/>
            <a:ext cx="11360700" cy="28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700"/>
              <a:buNone/>
              <a:defRPr sz="187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700"/>
              <a:buNone/>
              <a:defRPr sz="187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700"/>
              <a:buNone/>
              <a:defRPr sz="187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700"/>
              <a:buNone/>
              <a:defRPr sz="187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700"/>
              <a:buNone/>
              <a:defRPr sz="187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700"/>
              <a:buNone/>
              <a:defRPr sz="187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700"/>
              <a:buNone/>
              <a:defRPr sz="187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700"/>
              <a:buNone/>
              <a:defRPr sz="187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700"/>
              <a:buNone/>
              <a:defRPr sz="18700" b="1"/>
            </a:lvl9pPr>
          </a:lstStyle>
          <a:p>
            <a:r>
              <a:t>xx%</a:t>
            </a:r>
          </a:p>
        </p:txBody>
      </p:sp>
      <p:sp>
        <p:nvSpPr>
          <p:cNvPr id="57" name="Google Shape;57;p65"/>
          <p:cNvSpPr txBox="1">
            <a:spLocks noGrp="1"/>
          </p:cNvSpPr>
          <p:nvPr>
            <p:ph type="body" idx="1"/>
          </p:nvPr>
        </p:nvSpPr>
        <p:spPr>
          <a:xfrm>
            <a:off x="415600" y="43045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6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ld Standard TT"/>
              <a:buNone/>
              <a:defRPr sz="4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ld Standard TT"/>
              <a:buNone/>
              <a:defRPr sz="4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ld Standard TT"/>
              <a:buNone/>
              <a:defRPr sz="4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ld Standard TT"/>
              <a:buNone/>
              <a:defRPr sz="4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ld Standard TT"/>
              <a:buNone/>
              <a:defRPr sz="4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ld Standard TT"/>
              <a:buNone/>
              <a:defRPr sz="4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ld Standard TT"/>
              <a:buNone/>
              <a:defRPr sz="4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ld Standard TT"/>
              <a:buNone/>
              <a:defRPr sz="4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ld Standard TT"/>
              <a:buNone/>
              <a:defRPr sz="4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11" name="Google Shape;11;p55"/>
          <p:cNvSpPr txBox="1">
            <a:spLocks noGrp="1"/>
          </p:cNvSpPr>
          <p:nvPr>
            <p:ph type="body" idx="1"/>
          </p:nvPr>
        </p:nvSpPr>
        <p:spPr>
          <a:xfrm>
            <a:off x="415600" y="1562133"/>
            <a:ext cx="11360700" cy="45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Char char="●"/>
              <a:defRPr sz="2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ld Standard TT"/>
              <a:buChar char="○"/>
              <a:defRPr sz="19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ld Standard TT"/>
              <a:buChar char="■"/>
              <a:defRPr sz="19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ld Standard TT"/>
              <a:buChar char="●"/>
              <a:defRPr sz="19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ld Standard TT"/>
              <a:buChar char="○"/>
              <a:defRPr sz="19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ld Standard TT"/>
              <a:buChar char="■"/>
              <a:defRPr sz="19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ld Standard TT"/>
              <a:buChar char="●"/>
              <a:defRPr sz="19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ld Standard TT"/>
              <a:buChar char="○"/>
              <a:defRPr sz="19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ld Standard TT"/>
              <a:buChar char="■"/>
              <a:defRPr sz="19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12" name="Google Shape;12;p5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311758"/>
            <a:ext cx="9720073" cy="4023360"/>
          </a:xfrm>
        </p:spPr>
        <p:txBody>
          <a:bodyPr/>
          <a:lstStyle/>
          <a:p>
            <a:r>
              <a:rPr lang="en-US" dirty="0"/>
              <a:t>Technical Definition:</a:t>
            </a:r>
          </a:p>
          <a:p>
            <a:r>
              <a:rPr lang="en-US" dirty="0"/>
              <a:t>“An Object is an Instance of a class”</a:t>
            </a:r>
          </a:p>
          <a:p>
            <a:r>
              <a:rPr lang="en-US" dirty="0"/>
              <a:t>“An Object is the implementation of a class”</a:t>
            </a:r>
          </a:p>
          <a:p>
            <a:endParaRPr lang="en-US" dirty="0"/>
          </a:p>
          <a:p>
            <a:r>
              <a:rPr lang="en-US" dirty="0"/>
              <a:t>In general we say :</a:t>
            </a:r>
          </a:p>
          <a:p>
            <a:r>
              <a:rPr lang="en-US" dirty="0"/>
              <a:t>“ Any tangible thing for which we want to save Information”</a:t>
            </a:r>
          </a:p>
          <a:p>
            <a:r>
              <a:rPr lang="en-US" dirty="0"/>
              <a:t>Now onwards we treat object technically.</a:t>
            </a:r>
          </a:p>
        </p:txBody>
      </p:sp>
    </p:spTree>
    <p:extLst>
      <p:ext uri="{BB962C8B-B14F-4D97-AF65-F5344CB8AC3E}">
        <p14:creationId xmlns:p14="http://schemas.microsoft.com/office/powerpoint/2010/main" val="751981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of Similar object. </a:t>
            </a:r>
          </a:p>
          <a:p>
            <a:r>
              <a:rPr lang="en-US" dirty="0"/>
              <a:t>The objects that share some common features.</a:t>
            </a:r>
          </a:p>
          <a:p>
            <a:r>
              <a:rPr lang="en-US" dirty="0"/>
              <a:t>It is the a design of an object.</a:t>
            </a:r>
          </a:p>
          <a:p>
            <a:r>
              <a:rPr lang="en-US" dirty="0"/>
              <a:t>It is a detail of an object.</a:t>
            </a:r>
          </a:p>
          <a:p>
            <a:r>
              <a:rPr lang="en-US" dirty="0"/>
              <a:t>It tell us what an object contains in it.</a:t>
            </a:r>
          </a:p>
          <a:p>
            <a:pPr marL="76200" indent="0">
              <a:buNone/>
            </a:pPr>
            <a:r>
              <a:rPr lang="en-US" dirty="0"/>
              <a:t>Technical Definition:</a:t>
            </a:r>
          </a:p>
          <a:p>
            <a:r>
              <a:rPr lang="en-US" dirty="0"/>
              <a:t>“ A class is blueprint of an object”</a:t>
            </a:r>
          </a:p>
        </p:txBody>
      </p:sp>
    </p:spTree>
    <p:extLst>
      <p:ext uri="{BB962C8B-B14F-4D97-AF65-F5344CB8AC3E}">
        <p14:creationId xmlns:p14="http://schemas.microsoft.com/office/powerpoint/2010/main" val="160232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60242"/>
            <a:ext cx="9720073" cy="4023360"/>
          </a:xfrm>
        </p:spPr>
        <p:txBody>
          <a:bodyPr/>
          <a:lstStyle/>
          <a:p>
            <a:r>
              <a:rPr lang="en-US" dirty="0"/>
              <a:t>A class :</a:t>
            </a:r>
          </a:p>
          <a:p>
            <a:pPr lvl="1"/>
            <a:r>
              <a:rPr lang="en-US" dirty="0"/>
              <a:t>It’s a blue print .</a:t>
            </a:r>
          </a:p>
          <a:p>
            <a:pPr lvl="1"/>
            <a:r>
              <a:rPr lang="en-US" dirty="0"/>
              <a:t>It’s a design or template.</a:t>
            </a:r>
          </a:p>
          <a:p>
            <a:pPr lvl="1"/>
            <a:endParaRPr lang="en-US" dirty="0"/>
          </a:p>
          <a:p>
            <a:pPr marL="128016" lvl="1" indent="0">
              <a:buNone/>
            </a:pPr>
            <a:r>
              <a:rPr lang="en-US" dirty="0"/>
              <a:t>An Object:</a:t>
            </a:r>
          </a:p>
          <a:p>
            <a:pPr lvl="1"/>
            <a:r>
              <a:rPr lang="en-US" dirty="0"/>
              <a:t>Its an instance of a class.</a:t>
            </a:r>
          </a:p>
          <a:p>
            <a:pPr lvl="1"/>
            <a:r>
              <a:rPr lang="en-US" dirty="0"/>
              <a:t>Implementation of a class.</a:t>
            </a:r>
          </a:p>
          <a:p>
            <a:pPr marL="128016" lvl="1" indent="0">
              <a:buNone/>
            </a:pPr>
            <a:endParaRPr lang="en-US" dirty="0"/>
          </a:p>
          <a:p>
            <a:pPr marL="128016" lvl="1" indent="0">
              <a:buNone/>
            </a:pPr>
            <a:r>
              <a:rPr lang="en-US" dirty="0"/>
              <a:t>NOTE: Classes are invisible, object are visible</a:t>
            </a:r>
          </a:p>
        </p:txBody>
      </p:sp>
    </p:spTree>
    <p:extLst>
      <p:ext uri="{BB962C8B-B14F-4D97-AF65-F5344CB8AC3E}">
        <p14:creationId xmlns:p14="http://schemas.microsoft.com/office/powerpoint/2010/main" val="383371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008C5-7BF2-42D1-B3F0-0BFD55A61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6E49A-FF4B-4E77-8FBA-8536A3AFE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Accelerator Pedal</a:t>
            </a:r>
          </a:p>
          <a:p>
            <a:r>
              <a:rPr lang="en-US" dirty="0"/>
              <a:t>Brake Pedal</a:t>
            </a:r>
          </a:p>
          <a:p>
            <a:r>
              <a:rPr lang="en-US" dirty="0"/>
              <a:t>Steering Wheel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User-friendly “interfaces” to control the car</a:t>
            </a:r>
          </a:p>
          <a:p>
            <a:r>
              <a:rPr lang="en-US" dirty="0"/>
              <a:t>Their mechanism is </a:t>
            </a:r>
            <a:r>
              <a:rPr lang="en-US" i="1" dirty="0"/>
              <a:t>housed</a:t>
            </a:r>
            <a:r>
              <a:rPr lang="en-US" dirty="0"/>
              <a:t> inside the engineering drawings or blueprints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22AEEE-D095-4577-91E4-EF97FFF8B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40906"/>
            <a:ext cx="2762250" cy="190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991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5CAC7-7A66-43AB-9A92-F5F01F86A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82929-CA41-40B5-8696-7F0E91469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i="0" u="none" strike="noStrike" baseline="0" dirty="0">
                <a:solidFill>
                  <a:srgbClr val="231F20"/>
                </a:solidFill>
                <a:latin typeface="AGaramond-Regular"/>
              </a:rPr>
              <a:t>Suppose you want to drive a car and make it go faster by pressing down on its accelerator pedal. </a:t>
            </a:r>
          </a:p>
          <a:p>
            <a:pPr algn="l"/>
            <a:r>
              <a:rPr lang="en-US" sz="2400" b="1" i="0" u="none" strike="noStrike" baseline="0" dirty="0">
                <a:solidFill>
                  <a:srgbClr val="231F20"/>
                </a:solidFill>
                <a:latin typeface="AGaramond-Regular"/>
              </a:rPr>
              <a:t>What must happen before you can do this?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11114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76707-7023-4998-A9CB-7BAD5900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8E4B3-1FFE-47F6-9693-72DE98C2C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i="0" u="none" strike="noStrike" baseline="0" dirty="0">
                <a:solidFill>
                  <a:srgbClr val="231F20"/>
                </a:solidFill>
                <a:latin typeface="AGaramond-Regular"/>
              </a:rPr>
              <a:t>before you can drive a car, someone has to </a:t>
            </a:r>
            <a:r>
              <a:rPr lang="en-US" sz="2400" b="1" i="1" u="none" strike="noStrike" baseline="0" dirty="0">
                <a:solidFill>
                  <a:srgbClr val="231F20"/>
                </a:solidFill>
                <a:latin typeface="AGaramond-Italic"/>
              </a:rPr>
              <a:t>design </a:t>
            </a:r>
            <a:r>
              <a:rPr lang="en-US" sz="2400" b="1" i="0" u="none" strike="noStrike" baseline="0" dirty="0">
                <a:solidFill>
                  <a:srgbClr val="231F20"/>
                </a:solidFill>
                <a:latin typeface="AGaramond-Regular"/>
              </a:rPr>
              <a:t>it and </a:t>
            </a:r>
            <a:r>
              <a:rPr lang="en-US" sz="2400" b="1" i="1" u="none" strike="noStrike" baseline="0" dirty="0">
                <a:solidFill>
                  <a:srgbClr val="231F20"/>
                </a:solidFill>
                <a:latin typeface="AGaramond-Italic"/>
              </a:rPr>
              <a:t>build </a:t>
            </a:r>
            <a:r>
              <a:rPr lang="en-US" sz="2400" b="1" i="0" u="none" strike="noStrike" baseline="0" dirty="0">
                <a:solidFill>
                  <a:srgbClr val="231F20"/>
                </a:solidFill>
                <a:latin typeface="AGaramond-Regular"/>
              </a:rPr>
              <a:t>it. </a:t>
            </a:r>
          </a:p>
          <a:p>
            <a:pPr algn="l"/>
            <a:r>
              <a:rPr lang="en-US" sz="2400" b="1" i="0" u="none" strike="noStrike" baseline="0" dirty="0">
                <a:solidFill>
                  <a:srgbClr val="231F20"/>
                </a:solidFill>
                <a:latin typeface="AGaramond-Regular"/>
              </a:rPr>
              <a:t>A car typically begins as engineering drawings</a:t>
            </a:r>
          </a:p>
          <a:p>
            <a:pPr algn="l"/>
            <a:r>
              <a:rPr lang="en-US" sz="1800" b="0" i="0" u="none" strike="noStrike" baseline="0" dirty="0">
                <a:solidFill>
                  <a:srgbClr val="231F20"/>
                </a:solidFill>
                <a:latin typeface="AGaramond-Regular"/>
              </a:rPr>
              <a:t>Unfortunately, you cannot drive the engineering drawings of a car—before you can</a:t>
            </a:r>
          </a:p>
          <a:p>
            <a:pPr algn="l"/>
            <a:r>
              <a:rPr lang="en-US" sz="1800" b="0" i="0" u="none" strike="noStrike" baseline="0" dirty="0">
                <a:solidFill>
                  <a:srgbClr val="231F20"/>
                </a:solidFill>
                <a:latin typeface="AGaramond-Regular"/>
              </a:rPr>
              <a:t>drive a car, it must be built from the engineering drawings that describe it</a:t>
            </a:r>
          </a:p>
          <a:p>
            <a:pPr algn="l"/>
            <a:r>
              <a:rPr lang="en-US" sz="1800" b="0" i="0" u="none" strike="noStrike" baseline="0" dirty="0">
                <a:solidFill>
                  <a:srgbClr val="231F20"/>
                </a:solidFill>
                <a:latin typeface="AGaramond-Regular"/>
              </a:rPr>
              <a:t>A completed car will have an actual accelerator pedal to make the car go faster. But even that’s not</a:t>
            </a:r>
          </a:p>
          <a:p>
            <a:pPr algn="l"/>
            <a:r>
              <a:rPr lang="en-US" sz="1800" b="0" i="0" u="none" strike="noStrike" baseline="0" dirty="0">
                <a:solidFill>
                  <a:srgbClr val="231F20"/>
                </a:solidFill>
                <a:latin typeface="AGaramond-Regular"/>
              </a:rPr>
              <a:t>enough—the car will not accelerate on its own, so the driver must press the accelerator</a:t>
            </a:r>
          </a:p>
          <a:p>
            <a:pPr algn="l"/>
            <a:r>
              <a:rPr lang="en-US" sz="1800" b="0" i="0" u="none" strike="noStrike" baseline="0" dirty="0">
                <a:solidFill>
                  <a:srgbClr val="231F20"/>
                </a:solidFill>
                <a:latin typeface="AGaramond-Regular"/>
              </a:rPr>
              <a:t>pedal to tell the car to go faster.</a:t>
            </a:r>
            <a:endParaRPr lang="en-US" sz="2400" b="1" dirty="0">
              <a:solidFill>
                <a:srgbClr val="231F20"/>
              </a:solidFill>
              <a:latin typeface="AGaramond-Regular"/>
            </a:endParaRPr>
          </a:p>
          <a:p>
            <a:pPr algn="l"/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76544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FE691-95D5-4203-9569-B5C806041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solidFill>
                  <a:srgbClr val="231F20"/>
                </a:solidFill>
                <a:latin typeface="AGaramond-Regular"/>
              </a:rPr>
              <a:t>Now let’s use our car example to introduce the key object-oriented programming concepts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E0B24-C001-41F4-9BC7-6784E8EA7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11284"/>
            <a:ext cx="10058400" cy="3931800"/>
          </a:xfrm>
        </p:spPr>
        <p:txBody>
          <a:bodyPr/>
          <a:lstStyle/>
          <a:p>
            <a:r>
              <a:rPr lang="en-US" sz="1800" b="0" i="0" u="none" strike="noStrike" baseline="0" dirty="0">
                <a:solidFill>
                  <a:srgbClr val="231F20"/>
                </a:solidFill>
                <a:latin typeface="AGaramond-Regular"/>
              </a:rPr>
              <a:t>Performing a task in a program requires a function</a:t>
            </a:r>
          </a:p>
          <a:p>
            <a:pPr algn="l"/>
            <a:r>
              <a:rPr lang="en-US" sz="1800" b="0" i="0" u="none" strike="noStrike" baseline="0" dirty="0">
                <a:solidFill>
                  <a:srgbClr val="231F20"/>
                </a:solidFill>
                <a:latin typeface="AGaramond-Regular"/>
              </a:rPr>
              <a:t>The function hides from its user the complex tasks that it performs, just as the accelerator</a:t>
            </a:r>
          </a:p>
          <a:p>
            <a:pPr algn="l"/>
            <a:r>
              <a:rPr lang="en-US" sz="1800" b="0" i="0" u="none" strike="noStrike" baseline="0" dirty="0">
                <a:solidFill>
                  <a:srgbClr val="231F20"/>
                </a:solidFill>
                <a:latin typeface="AGaramond-Regular"/>
              </a:rPr>
              <a:t>pedal of a car hides from the driver the complex mechanisms of making the car go</a:t>
            </a:r>
          </a:p>
          <a:p>
            <a:pPr algn="l"/>
            <a:r>
              <a:rPr lang="en-US" sz="1800" b="0" i="0" u="none" strike="noStrike" baseline="0" dirty="0">
                <a:solidFill>
                  <a:srgbClr val="231F20"/>
                </a:solidFill>
                <a:latin typeface="AGaramond-Regular"/>
              </a:rPr>
              <a:t>Faster</a:t>
            </a:r>
            <a:endParaRPr lang="en-US" sz="1800" dirty="0">
              <a:solidFill>
                <a:srgbClr val="231F20"/>
              </a:solidFill>
              <a:latin typeface="AGaramond-Regular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231F20"/>
                </a:solidFill>
                <a:latin typeface="AGaramond-Regular"/>
              </a:rPr>
              <a:t>In C++, we begin by creating a program unit called a class to house a function, just</a:t>
            </a:r>
          </a:p>
          <a:p>
            <a:pPr algn="l"/>
            <a:r>
              <a:rPr lang="en-US" sz="1800" b="0" i="0" u="none" strike="noStrike" baseline="0" dirty="0">
                <a:solidFill>
                  <a:srgbClr val="231F20"/>
                </a:solidFill>
                <a:latin typeface="AGaramond-Regular"/>
              </a:rPr>
              <a:t>as a car’s engineering drawings house the design of an accelerator pedal.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6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0FCB-1207-4B4D-875D-C17CC2C4A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8B491-08E4-4213-A3A6-F226D5053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231F20"/>
                </a:solidFill>
                <a:latin typeface="AGaramond-Regular"/>
              </a:rPr>
              <a:t>Just as you cannot drive an engineering drawing of a car, you cannot “drive” a class.</a:t>
            </a:r>
          </a:p>
          <a:p>
            <a:pPr algn="l"/>
            <a:r>
              <a:rPr lang="en-US" sz="1800" b="0" i="0" u="none" strike="noStrike" baseline="0" dirty="0">
                <a:solidFill>
                  <a:srgbClr val="231F20"/>
                </a:solidFill>
                <a:latin typeface="AGaramond-Regular"/>
              </a:rPr>
              <a:t>Just as someone has to build a car from its engineering drawings before you can actually</a:t>
            </a:r>
          </a:p>
          <a:p>
            <a:pPr algn="l"/>
            <a:r>
              <a:rPr lang="en-US" sz="1800" b="0" i="0" u="none" strike="noStrike" baseline="0" dirty="0">
                <a:solidFill>
                  <a:srgbClr val="231F20"/>
                </a:solidFill>
                <a:latin typeface="AGaramond-Regular"/>
              </a:rPr>
              <a:t>drive the car, </a:t>
            </a:r>
            <a:r>
              <a:rPr lang="en-US" sz="1800" b="0" i="1" u="none" strike="noStrike" baseline="0" dirty="0">
                <a:solidFill>
                  <a:srgbClr val="231F20"/>
                </a:solidFill>
                <a:latin typeface="AGaramond-Italic"/>
              </a:rPr>
              <a:t>you must create an object of a class before you can get a program to perform the</a:t>
            </a:r>
          </a:p>
          <a:p>
            <a:pPr algn="l"/>
            <a:r>
              <a:rPr lang="en-US" sz="1800" b="0" i="1" u="none" strike="noStrike" baseline="0" dirty="0">
                <a:solidFill>
                  <a:srgbClr val="231F20"/>
                </a:solidFill>
                <a:latin typeface="AGaramond-Italic"/>
              </a:rPr>
              <a:t>tasks the class describes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AGaramond-Regular"/>
              </a:rPr>
              <a:t>.</a:t>
            </a:r>
          </a:p>
          <a:p>
            <a:pPr algn="l"/>
            <a:r>
              <a:rPr lang="en-US" sz="1800" b="0" i="0" u="none" strike="noStrike" baseline="0" dirty="0">
                <a:solidFill>
                  <a:srgbClr val="231F20"/>
                </a:solidFill>
                <a:latin typeface="AGaramond-Regular"/>
              </a:rPr>
              <a:t>Note also that just as </a:t>
            </a:r>
            <a:r>
              <a:rPr lang="en-US" sz="1800" b="0" i="1" u="none" strike="noStrike" baseline="0" dirty="0">
                <a:solidFill>
                  <a:srgbClr val="231F20"/>
                </a:solidFill>
                <a:latin typeface="AGaramond-Italic"/>
              </a:rPr>
              <a:t>many 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AGaramond-Regular"/>
              </a:rPr>
              <a:t>cars can be built from the same engineering</a:t>
            </a:r>
          </a:p>
          <a:p>
            <a:pPr algn="l"/>
            <a:r>
              <a:rPr lang="en-US" sz="1800" b="0" i="0" u="none" strike="noStrike" baseline="0" dirty="0">
                <a:solidFill>
                  <a:srgbClr val="231F20"/>
                </a:solidFill>
                <a:latin typeface="AGaramond-Regular"/>
              </a:rPr>
              <a:t>drawing, </a:t>
            </a:r>
            <a:r>
              <a:rPr lang="en-US" sz="1800" b="0" i="1" u="none" strike="noStrike" baseline="0" dirty="0">
                <a:solidFill>
                  <a:srgbClr val="231F20"/>
                </a:solidFill>
                <a:latin typeface="AGaramond-Italic"/>
              </a:rPr>
              <a:t>many 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AGaramond-Regular"/>
              </a:rPr>
              <a:t>objects can be built from the same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707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373F9-1963-4577-B44C-18C9FC03E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Class is a 3-Compartment Box encapsulating Data and Functions</a:t>
            </a:r>
            <a:br>
              <a:rPr lang="en-US" sz="3200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3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4B323C-8A41-4FE0-B931-86D9D040B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3305" y="3657301"/>
            <a:ext cx="2428875" cy="164782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558926-DAEF-4162-81C1-C42AF4D227B6}"/>
              </a:ext>
            </a:extLst>
          </p:cNvPr>
          <p:cNvSpPr txBox="1"/>
          <p:nvPr/>
        </p:nvSpPr>
        <p:spPr>
          <a:xfrm>
            <a:off x="1000734" y="2179973"/>
            <a:ext cx="89407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b="1" i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Classname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(or identifier): identifies the class.</a:t>
            </a:r>
          </a:p>
          <a:p>
            <a:pPr algn="just">
              <a:buFont typeface="+mj-lt"/>
              <a:buAutoNum type="arabicPeriod"/>
            </a:pPr>
            <a:r>
              <a:rPr lang="en-US" b="1" i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Data Members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or </a:t>
            </a:r>
            <a:r>
              <a:rPr lang="en-US" b="1" i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Variables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(or </a:t>
            </a:r>
            <a:r>
              <a:rPr lang="en-US" b="0" i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attributes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, </a:t>
            </a:r>
            <a:r>
              <a:rPr lang="en-US" b="0" i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states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, </a:t>
            </a:r>
            <a:r>
              <a:rPr lang="en-US" b="0" i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fields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): contains the </a:t>
            </a:r>
            <a:r>
              <a:rPr lang="en-US" b="0" i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attributes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of the class.</a:t>
            </a:r>
          </a:p>
          <a:p>
            <a:pPr algn="just">
              <a:buFont typeface="+mj-lt"/>
              <a:buAutoNum type="arabicPeriod"/>
            </a:pPr>
            <a:r>
              <a:rPr lang="en-US" b="1" i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Member Functions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(or </a:t>
            </a:r>
            <a:r>
              <a:rPr lang="en-US" b="0" i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methods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, </a:t>
            </a:r>
            <a:r>
              <a:rPr lang="en-US" b="0" i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behaviors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, </a:t>
            </a:r>
            <a:r>
              <a:rPr lang="en-US" b="0" i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operations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): contains the </a:t>
            </a:r>
            <a:r>
              <a:rPr lang="en-US" b="0" i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dynamic operations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of the class.</a:t>
            </a:r>
          </a:p>
        </p:txBody>
      </p:sp>
    </p:spTree>
    <p:extLst>
      <p:ext uri="{BB962C8B-B14F-4D97-AF65-F5344CB8AC3E}">
        <p14:creationId xmlns:p14="http://schemas.microsoft.com/office/powerpoint/2010/main" val="181624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79350-5E3A-436F-A7E3-65F3826ED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of classes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5A157B-1AA1-4C31-B04A-5BE3EBFC8C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0790" y="2254102"/>
            <a:ext cx="5964865" cy="2852885"/>
          </a:xfrm>
        </p:spPr>
      </p:pic>
    </p:spTree>
    <p:extLst>
      <p:ext uri="{BB962C8B-B14F-4D97-AF65-F5344CB8AC3E}">
        <p14:creationId xmlns:p14="http://schemas.microsoft.com/office/powerpoint/2010/main" val="1497819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25DF-E859-4B48-873A-49C2D71C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of objects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6894A0-1FE6-41F1-A0F9-A64F283CE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0279" y="2084833"/>
            <a:ext cx="5688419" cy="294436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D629FA-2057-4C92-BEC3-549836B3057D}"/>
              </a:ext>
            </a:extLst>
          </p:cNvPr>
          <p:cNvSpPr txBox="1"/>
          <p:nvPr/>
        </p:nvSpPr>
        <p:spPr>
          <a:xfrm>
            <a:off x="1278355" y="5354054"/>
            <a:ext cx="7035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231F20"/>
                </a:solidFill>
                <a:latin typeface="AGaramond-Regular"/>
              </a:rPr>
              <a:t>Each object of a class maintains its own copy of its attributes in memory</a:t>
            </a:r>
            <a:endParaRPr lang="en-US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EDFE1FE-FF4D-9AE8-E99B-971756413B5A}"/>
                  </a:ext>
                </a:extLst>
              </p14:cNvPr>
              <p14:cNvContentPartPr/>
              <p14:nvPr/>
            </p14:nvContentPartPr>
            <p14:xfrm>
              <a:off x="8544240" y="461160"/>
              <a:ext cx="3786840" cy="5541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EDFE1FE-FF4D-9AE8-E99B-971756413B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34880" y="451800"/>
                <a:ext cx="3805560" cy="556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2382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Examples of objects</a:t>
            </a:r>
          </a:p>
        </p:txBody>
      </p:sp>
      <p:sp>
        <p:nvSpPr>
          <p:cNvPr id="6" name="AutoShape 6" descr="Image result for shoes"/>
          <p:cNvSpPr>
            <a:spLocks noChangeAspect="1" noChangeArrowheads="1"/>
          </p:cNvSpPr>
          <p:nvPr/>
        </p:nvSpPr>
        <p:spPr bwMode="auto">
          <a:xfrm>
            <a:off x="1024127" y="3010861"/>
            <a:ext cx="2208469" cy="220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025381" y="2090648"/>
            <a:ext cx="1971675" cy="2314575"/>
            <a:chOff x="1025381" y="2090648"/>
            <a:chExt cx="1971675" cy="231457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5381" y="2090648"/>
              <a:ext cx="1971675" cy="231457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236372" y="3982820"/>
              <a:ext cx="12522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Men sandal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424020" y="1453193"/>
            <a:ext cx="2522578" cy="2362200"/>
            <a:chOff x="7424020" y="1453193"/>
            <a:chExt cx="2522578" cy="23622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4020" y="1453193"/>
              <a:ext cx="1933575" cy="236220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8422783" y="2704563"/>
              <a:ext cx="1523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Female sandal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05131" y="1907348"/>
            <a:ext cx="2562225" cy="2093826"/>
            <a:chOff x="4105131" y="1907348"/>
            <a:chExt cx="2562225" cy="209382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5131" y="1907348"/>
              <a:ext cx="2562225" cy="1781175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4572000" y="3631842"/>
              <a:ext cx="883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Casuals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39616" y="4483676"/>
            <a:ext cx="2876550" cy="1900090"/>
            <a:chOff x="839616" y="4483676"/>
            <a:chExt cx="2876550" cy="190009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616" y="4483676"/>
              <a:ext cx="2876550" cy="159067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2717442" y="6014434"/>
              <a:ext cx="861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Loafers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370489" y="4631505"/>
            <a:ext cx="2978784" cy="1705244"/>
            <a:chOff x="5370489" y="4631505"/>
            <a:chExt cx="2978784" cy="170524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0489" y="4631505"/>
              <a:ext cx="2819400" cy="161925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7424020" y="5967417"/>
              <a:ext cx="925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Pumpies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65323" y="3892428"/>
            <a:ext cx="2781300" cy="2117850"/>
            <a:chOff x="8665323" y="3892428"/>
            <a:chExt cx="2781300" cy="211785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5323" y="3892428"/>
              <a:ext cx="2781300" cy="163830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9839459" y="5640946"/>
              <a:ext cx="8122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Formal</a:t>
              </a:r>
            </a:p>
          </p:txBody>
        </p:sp>
      </p:grpSp>
      <p:sp>
        <p:nvSpPr>
          <p:cNvPr id="25" name="Explosion 1 24"/>
          <p:cNvSpPr/>
          <p:nvPr/>
        </p:nvSpPr>
        <p:spPr>
          <a:xfrm>
            <a:off x="3093785" y="1871626"/>
            <a:ext cx="4868214" cy="3520431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SHOES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92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67B93-BB25-4A01-B7AA-5FA8B60F2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D3C68-F2FF-46F2-BA8B-5EE7EAEC1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class</a:t>
            </a:r>
            <a:r>
              <a:rPr lang="en-US" dirty="0"/>
              <a:t> Car</a:t>
            </a:r>
          </a:p>
          <a:p>
            <a:pPr>
              <a:buNone/>
            </a:pPr>
            <a:r>
              <a:rPr lang="en-US" b="1" dirty="0"/>
              <a:t>{</a:t>
            </a:r>
          </a:p>
          <a:p>
            <a:pPr>
              <a:buNone/>
            </a:pPr>
            <a:r>
              <a:rPr lang="en-US" dirty="0"/>
              <a:t>		void accelerate()</a:t>
            </a:r>
            <a:br>
              <a:rPr lang="en-US" dirty="0"/>
            </a:br>
            <a:r>
              <a:rPr lang="en-US" dirty="0"/>
              <a:t>	{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</a:rPr>
              <a:t>\\ logic for acceleration 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	</a:t>
            </a:r>
          </a:p>
          <a:p>
            <a:pPr>
              <a:buNone/>
            </a:pPr>
            <a:r>
              <a:rPr lang="en-US" dirty="0"/>
              <a:t>		void brake()</a:t>
            </a:r>
            <a:br>
              <a:rPr lang="en-US" dirty="0"/>
            </a:br>
            <a:r>
              <a:rPr lang="en-US" dirty="0"/>
              <a:t>	{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</a:rPr>
              <a:t>\\ logic for brakes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}</a:t>
            </a:r>
          </a:p>
          <a:p>
            <a:pPr>
              <a:buNone/>
            </a:pPr>
            <a:r>
              <a:rPr lang="en-US" b="1" dirty="0"/>
              <a:t>};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538D6F8-7685-9F6C-F761-9D41984B6BFD}"/>
                  </a:ext>
                </a:extLst>
              </p14:cNvPr>
              <p14:cNvContentPartPr/>
              <p14:nvPr/>
            </p14:nvContentPartPr>
            <p14:xfrm>
              <a:off x="896400" y="1422720"/>
              <a:ext cx="10243800" cy="4692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538D6F8-7685-9F6C-F761-9D41984B6B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7040" y="1413360"/>
                <a:ext cx="10262520" cy="471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0624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41F08-FCD7-45F7-9825-0F0E20906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29451-7397-4604-B26D-9BBBBD505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/>
              <a:t>class</a:t>
            </a:r>
            <a:r>
              <a:rPr lang="en-US" dirty="0"/>
              <a:t> Car</a:t>
            </a:r>
          </a:p>
          <a:p>
            <a:pPr>
              <a:buNone/>
            </a:pPr>
            <a:r>
              <a:rPr lang="en-US" b="1" dirty="0"/>
              <a:t>{</a:t>
            </a:r>
          </a:p>
          <a:p>
            <a:pPr>
              <a:buNone/>
            </a:pPr>
            <a:r>
              <a:rPr lang="en-US" dirty="0"/>
              <a:t>		string model;</a:t>
            </a:r>
            <a:br>
              <a:rPr lang="en-US" dirty="0"/>
            </a:br>
            <a:r>
              <a:rPr lang="en-US" dirty="0"/>
              <a:t>	int </a:t>
            </a:r>
            <a:r>
              <a:rPr lang="en-US" dirty="0" err="1"/>
              <a:t>numOfDoors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	string color;</a:t>
            </a:r>
          </a:p>
          <a:p>
            <a:pPr>
              <a:buNone/>
            </a:pPr>
            <a:r>
              <a:rPr lang="en-US" dirty="0"/>
              <a:t>		</a:t>
            </a:r>
            <a:br>
              <a:rPr lang="en-US" dirty="0"/>
            </a:br>
            <a:r>
              <a:rPr lang="en-US" dirty="0"/>
              <a:t>	void accelerate()</a:t>
            </a:r>
            <a:br>
              <a:rPr lang="en-US" dirty="0"/>
            </a:br>
            <a:r>
              <a:rPr lang="en-US" dirty="0"/>
              <a:t>	{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</a:rPr>
              <a:t>\\ logic for acceleration 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	</a:t>
            </a:r>
          </a:p>
          <a:p>
            <a:pPr>
              <a:buNone/>
            </a:pPr>
            <a:r>
              <a:rPr lang="en-US" dirty="0"/>
              <a:t>		void brake()</a:t>
            </a:r>
            <a:br>
              <a:rPr lang="en-US" dirty="0"/>
            </a:br>
            <a:r>
              <a:rPr lang="en-US" dirty="0"/>
              <a:t>	{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</a:rPr>
              <a:t>\\ logic for brakes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45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592D1-8603-4DC3-957E-B166C6E99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How to use the car?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285AE-BD94-4223-B9DA-7046BF6EE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int main()</a:t>
            </a:r>
          </a:p>
          <a:p>
            <a:pPr>
              <a:buNone/>
            </a:pPr>
            <a:r>
              <a:rPr lang="en-US" b="1" dirty="0"/>
              <a:t>{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/>
              <a:t>Car</a:t>
            </a:r>
            <a:r>
              <a:rPr lang="en-US" dirty="0"/>
              <a:t> </a:t>
            </a:r>
            <a:r>
              <a:rPr lang="en-US" i="1" dirty="0" err="1"/>
              <a:t>car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car.accelerate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b="1" dirty="0"/>
              <a:t>}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58D1C22-446E-304E-6E09-FF17F7BCEEEF}"/>
                  </a:ext>
                </a:extLst>
              </p14:cNvPr>
              <p14:cNvContentPartPr/>
              <p14:nvPr/>
            </p14:nvContentPartPr>
            <p14:xfrm>
              <a:off x="813240" y="2458800"/>
              <a:ext cx="10600920" cy="4119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58D1C22-446E-304E-6E09-FF17F7BCEE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880" y="2449440"/>
                <a:ext cx="10619640" cy="413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9459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</a:pPr>
            <a:r>
              <a:rPr lang="en-US"/>
              <a:t>Syntax of Class</a:t>
            </a:r>
            <a:endParaRPr/>
          </a:p>
        </p:txBody>
      </p:sp>
      <p:pic>
        <p:nvPicPr>
          <p:cNvPr id="293" name="Google Shape;293;p33"/>
          <p:cNvPicPr preferRelativeResize="0"/>
          <p:nvPr/>
        </p:nvPicPr>
        <p:blipFill rotWithShape="1">
          <a:blip r:embed="rId3">
            <a:alphaModFix/>
          </a:blip>
          <a:srcRect l="5307" t="55347" r="57779" b="15252"/>
          <a:stretch/>
        </p:blipFill>
        <p:spPr>
          <a:xfrm>
            <a:off x="415600" y="1562133"/>
            <a:ext cx="9957432" cy="4406048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3"/>
          <p:cNvSpPr txBox="1">
            <a:spLocks noGrp="1"/>
          </p:cNvSpPr>
          <p:nvPr>
            <p:ph type="body" idx="1"/>
          </p:nvPr>
        </p:nvSpPr>
        <p:spPr>
          <a:xfrm>
            <a:off x="415600" y="1562133"/>
            <a:ext cx="11360700" cy="45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2400"/>
              <a:buNone/>
            </a:pP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0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-US"/>
              <a:t>Sructure </a:t>
            </a:r>
            <a:endParaRPr/>
          </a:p>
        </p:txBody>
      </p:sp>
      <p:sp>
        <p:nvSpPr>
          <p:cNvPr id="340" name="Google Shape;340;p40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structure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is another user defined data type available in C/C++ that allows to combine data items of different kinds.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Structures are used to represent a record. Suppose you want to keep track of your books in a library. You might want to track the following attributes about each book −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Title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Author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Subject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Book ID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1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Syntax of structure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6" name="Google Shape;346;p41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 struct keyword defines a structure type followed by an identifier (name of the structure).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Then inside the curly braces, you can declare one or more members (declare variables inside curly braces) of that structure. 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For example: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7" name="Google Shape;347;p41"/>
          <p:cNvPicPr preferRelativeResize="0"/>
          <p:nvPr/>
        </p:nvPicPr>
        <p:blipFill rotWithShape="1">
          <a:blip r:embed="rId3">
            <a:alphaModFix/>
          </a:blip>
          <a:srcRect l="33867" t="53775" r="49677" b="28178"/>
          <a:stretch/>
        </p:blipFill>
        <p:spPr>
          <a:xfrm>
            <a:off x="7087250" y="3973875"/>
            <a:ext cx="4037950" cy="2767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2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-US"/>
              <a:t>C Structure vs C++ Structure</a:t>
            </a:r>
            <a:endParaRPr/>
          </a:p>
        </p:txBody>
      </p:sp>
      <p:sp>
        <p:nvSpPr>
          <p:cNvPr id="353" name="Google Shape;353;p42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1. Member functions inside structure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Structures in C cannot have member functions inside structure but Structures in C++ can have member functions along with data members.</a:t>
            </a:r>
            <a:endParaRPr/>
          </a:p>
        </p:txBody>
      </p:sp>
      <p:sp>
        <p:nvSpPr>
          <p:cNvPr id="354" name="Google Shape;354;p42"/>
          <p:cNvSpPr/>
          <p:nvPr/>
        </p:nvSpPr>
        <p:spPr>
          <a:xfrm>
            <a:off x="4697506" y="3762935"/>
            <a:ext cx="6427694" cy="298543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struct person_str {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string name; int age; </a:t>
            </a:r>
            <a:r>
              <a:rPr lang="en-US" sz="3600" b="0" i="0" u="none" strike="noStrike" cap="none">
                <a:solidFill>
                  <a:srgbClr val="449944"/>
                </a:solidFill>
                <a:latin typeface="Lemon"/>
                <a:ea typeface="Lemon"/>
                <a:cs typeface="Lemon"/>
                <a:sym typeface="Lemon"/>
              </a:rPr>
              <a:t>//constructor</a:t>
            </a:r>
            <a:r>
              <a:rPr lang="en-US" sz="3600" b="0" i="0" u="none" strike="noStrike" cap="non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person_str() {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name = </a:t>
            </a:r>
            <a:r>
              <a:rPr lang="en-US" sz="3600" b="0" i="0" u="none" strike="noStrike" cap="none">
                <a:solidFill>
                  <a:srgbClr val="000099"/>
                </a:solidFill>
                <a:latin typeface="Lemon"/>
                <a:ea typeface="Lemon"/>
                <a:cs typeface="Lemon"/>
                <a:sym typeface="Lemon"/>
              </a:rPr>
              <a:t>"default"</a:t>
            </a:r>
            <a:r>
              <a:rPr lang="en-US" sz="3600" b="0" i="0" u="none" strike="noStrike" cap="non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age = </a:t>
            </a:r>
            <a:r>
              <a:rPr lang="en-US" sz="3600" b="0" i="0" u="none" strike="noStrike" cap="none">
                <a:solidFill>
                  <a:srgbClr val="800000"/>
                </a:solidFill>
                <a:latin typeface="Lemon"/>
                <a:ea typeface="Lemon"/>
                <a:cs typeface="Lemon"/>
                <a:sym typeface="Lemon"/>
              </a:rPr>
              <a:t>77</a:t>
            </a:r>
            <a:r>
              <a:rPr lang="en-US" sz="3600" b="0" i="0" u="none" strike="noStrike" cap="non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;</a:t>
            </a:r>
            <a:r>
              <a:rPr lang="en-US" sz="2800" b="0" i="0" u="none" strike="noStrike" cap="non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}</a:t>
            </a: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7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3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-US"/>
              <a:t>C Structure vs C++ Structure</a:t>
            </a:r>
            <a:endParaRPr/>
          </a:p>
        </p:txBody>
      </p:sp>
      <p:sp>
        <p:nvSpPr>
          <p:cNvPr id="360" name="Google Shape;360;p43"/>
          <p:cNvSpPr txBox="1">
            <a:spLocks noGrp="1"/>
          </p:cNvSpPr>
          <p:nvPr>
            <p:ph type="body" idx="1"/>
          </p:nvPr>
        </p:nvSpPr>
        <p:spPr>
          <a:xfrm>
            <a:off x="1030224" y="1810512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2. Direct Initialization: 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We cannot directly initialize structure data members in C but we can do it in C++</a:t>
            </a:r>
            <a:endParaRPr/>
          </a:p>
        </p:txBody>
      </p:sp>
      <p:sp>
        <p:nvSpPr>
          <p:cNvPr id="361" name="Google Shape;361;p43"/>
          <p:cNvSpPr/>
          <p:nvPr/>
        </p:nvSpPr>
        <p:spPr>
          <a:xfrm>
            <a:off x="1243584" y="3255264"/>
            <a:ext cx="4255008" cy="280416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BAB7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&lt;stdio.h&gt;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 Record {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int x = 7;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Driver Program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struct Record s;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printf("%d", s.x);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return 0;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362" name="Google Shape;362;p43"/>
          <p:cNvSpPr/>
          <p:nvPr/>
        </p:nvSpPr>
        <p:spPr>
          <a:xfrm>
            <a:off x="6132576" y="3368701"/>
            <a:ext cx="4328160" cy="1107996"/>
          </a:xfrm>
          <a:prstGeom prst="rect">
            <a:avLst/>
          </a:prstGeom>
          <a:solidFill>
            <a:srgbClr val="CBF4E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/* Output : Compiler Error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6:8: error: expected ':', ', ', ';', '}' or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'__attribute__' before '=' token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x = 7;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^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function 'main': */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4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-US"/>
              <a:t>C Structure vs C++ Structure</a:t>
            </a:r>
            <a:endParaRPr/>
          </a:p>
        </p:txBody>
      </p:sp>
      <p:sp>
        <p:nvSpPr>
          <p:cNvPr id="368" name="Google Shape;368;p44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3. Using struct keyword: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In C, we need to use struct to declare a struct variable. In C++, struct is not necessary. For example, let there be a structure for Record. In C, we must use “struct Record” for Record variables. In C++, we need not use struct and using ‘Record‘ only would work.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9" name="Google Shape;369;p44"/>
          <p:cNvSpPr/>
          <p:nvPr/>
        </p:nvSpPr>
        <p:spPr>
          <a:xfrm>
            <a:off x="2098100" y="4517136"/>
            <a:ext cx="2767584" cy="234086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 Record {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int x = 7;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Driver Program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struct Record s;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printf("%d", s.x);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return 0;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44"/>
          <p:cNvSpPr/>
          <p:nvPr/>
        </p:nvSpPr>
        <p:spPr>
          <a:xfrm>
            <a:off x="6594437" y="4242816"/>
            <a:ext cx="3334512" cy="26151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 Record {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int x = 7;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Driver Program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Record s;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cout &lt;&lt; s.x &lt;&lt; endl;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return 0;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5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-US"/>
              <a:t>C Structure vs C++ Structure</a:t>
            </a:r>
            <a:endParaRPr/>
          </a:p>
        </p:txBody>
      </p:sp>
      <p:sp>
        <p:nvSpPr>
          <p:cNvPr id="376" name="Google Shape;376;p45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4. Static Members: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 structures cannot have static members but is allowed in C++.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Access Modifiers: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C structures do not have access modifiers as these modifiers are not supported by the language. C++ structures can have this concept as it is inbuilt in the language.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Constructor creation in structure</a:t>
            </a:r>
            <a:r>
              <a:rPr lang="en-US" sz="2000" b="1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Structures in C cannot have constructor inside structure but Structures in C++ can have Constructor creation.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866" y="3939526"/>
            <a:ext cx="3276600" cy="1400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442" y="1433512"/>
            <a:ext cx="3514725" cy="1295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040" y="4808142"/>
            <a:ext cx="3152775" cy="1447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03" y="1619249"/>
            <a:ext cx="2524125" cy="1809750"/>
          </a:xfrm>
          <a:prstGeom prst="rect">
            <a:avLst/>
          </a:prstGeom>
        </p:spPr>
      </p:pic>
      <p:sp>
        <p:nvSpPr>
          <p:cNvPr id="8" name="Explosion 1 7"/>
          <p:cNvSpPr/>
          <p:nvPr/>
        </p:nvSpPr>
        <p:spPr>
          <a:xfrm>
            <a:off x="3093785" y="1871626"/>
            <a:ext cx="4868214" cy="3520431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FISH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24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6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-US"/>
              <a:t>Structure vs Classes</a:t>
            </a:r>
            <a:endParaRPr/>
          </a:p>
        </p:txBody>
      </p:sp>
      <p:sp>
        <p:nvSpPr>
          <p:cNvPr id="382" name="Google Shape;382;p46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In C++, a structure is the same as a class except for a few differences. 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most important of them is security. 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 Structure is not secure and cannot hide its implementation details from the end user while a class is secure and can hide its programming and designing details. 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Following are the points that expound on this difference: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What if we forget to put an access modifier before the first field?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	1) Data Members of a class are private by default and members of a struct are public by default.</a:t>
            </a:r>
            <a:endParaRPr/>
          </a:p>
          <a:p>
            <a:pPr marL="914400" lvl="1" indent="-34290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struct Robot {    OR    class Robot {</a:t>
            </a:r>
            <a:endParaRPr/>
          </a:p>
          <a:p>
            <a:pPr marL="914400" lvl="1" indent="-34290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float locX;             float locX;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7"/>
          <p:cNvSpPr txBox="1">
            <a:spLocks noGrp="1"/>
          </p:cNvSpPr>
          <p:nvPr>
            <p:ph type="title"/>
          </p:nvPr>
        </p:nvSpPr>
        <p:spPr>
          <a:xfrm>
            <a:off x="1042416" y="593826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-US"/>
              <a:t>Structure vs Classes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8" name="Google Shape;388;p47"/>
          <p:cNvSpPr txBox="1"/>
          <p:nvPr/>
        </p:nvSpPr>
        <p:spPr>
          <a:xfrm>
            <a:off x="937324" y="2193227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marR="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/>
              <a:buChar char="◦"/>
            </a:pPr>
            <a:r>
              <a:rPr lang="en-US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	</a:t>
            </a:r>
            <a:endParaRPr sz="18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9" name="Google Shape;389;p47"/>
          <p:cNvSpPr txBox="1"/>
          <p:nvPr/>
        </p:nvSpPr>
        <p:spPr>
          <a:xfrm>
            <a:off x="6123432" y="2144459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marR="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/>
              <a:buChar char="◦"/>
            </a:pPr>
            <a:r>
              <a:rPr lang="en-US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</a:t>
            </a:r>
            <a:endParaRPr sz="18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90" name="Google Shape;390;p47"/>
          <p:cNvGraphicFramePr/>
          <p:nvPr/>
        </p:nvGraphicFramePr>
        <p:xfrm>
          <a:off x="839788" y="2779224"/>
          <a:ext cx="10514000" cy="365760"/>
        </p:xfrm>
        <a:graphic>
          <a:graphicData uri="http://schemas.openxmlformats.org/drawingml/2006/table">
            <a:tbl>
              <a:tblPr>
                <a:noFill/>
                <a:tableStyleId>{58CFA099-6B38-43D2-8479-68822215EF2F}</a:tableStyleId>
              </a:tblPr>
              <a:tblGrid>
                <a:gridCol w="525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Classes are of reference types.</a:t>
                      </a:r>
                      <a:endParaRPr sz="14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Structs are of value types.</a:t>
                      </a:r>
                      <a:endParaRPr sz="14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1" name="Google Shape;391;p47"/>
          <p:cNvGraphicFramePr/>
          <p:nvPr/>
        </p:nvGraphicFramePr>
        <p:xfrm>
          <a:off x="839785" y="3227968"/>
          <a:ext cx="10514000" cy="593150"/>
        </p:xfrm>
        <a:graphic>
          <a:graphicData uri="http://schemas.openxmlformats.org/drawingml/2006/table">
            <a:tbl>
              <a:tblPr>
                <a:noFill/>
                <a:tableStyleId>{58CFA099-6B38-43D2-8479-68822215EF2F}</a:tableStyleId>
              </a:tblPr>
              <a:tblGrid>
                <a:gridCol w="525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3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All the reference types are allocated on heap memory.</a:t>
                      </a:r>
                      <a:endParaRPr sz="16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4475" marR="64475" marT="64475" marB="644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All the value types are allocated on stack memory.</a:t>
                      </a:r>
                      <a:endParaRPr sz="16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4475" marR="64475" marT="64475" marB="6447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2" name="Google Shape;392;p47"/>
          <p:cNvGraphicFramePr/>
          <p:nvPr/>
        </p:nvGraphicFramePr>
        <p:xfrm>
          <a:off x="839782" y="3816510"/>
          <a:ext cx="10514000" cy="365760"/>
        </p:xfrm>
        <a:graphic>
          <a:graphicData uri="http://schemas.openxmlformats.org/drawingml/2006/table">
            <a:tbl>
              <a:tblPr>
                <a:noFill/>
                <a:tableStyleId>{58CFA099-6B38-43D2-8479-68822215EF2F}</a:tableStyleId>
              </a:tblPr>
              <a:tblGrid>
                <a:gridCol w="525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 has limitless features.</a:t>
                      </a:r>
                      <a:endParaRPr sz="14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Struct has limited features.</a:t>
                      </a:r>
                      <a:endParaRPr sz="14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3" name="Google Shape;393;p47"/>
          <p:cNvGraphicFramePr/>
          <p:nvPr/>
        </p:nvGraphicFramePr>
        <p:xfrm>
          <a:off x="839782" y="4261171"/>
          <a:ext cx="10514000" cy="365760"/>
        </p:xfrm>
        <a:graphic>
          <a:graphicData uri="http://schemas.openxmlformats.org/drawingml/2006/table">
            <a:tbl>
              <a:tblPr>
                <a:noFill/>
                <a:tableStyleId>{58CFA099-6B38-43D2-8479-68822215EF2F}</a:tableStyleId>
              </a:tblPr>
              <a:tblGrid>
                <a:gridCol w="525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 is generally used in large programs.</a:t>
                      </a:r>
                      <a:endParaRPr sz="14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Struct are used in small programs.</a:t>
                      </a:r>
                      <a:endParaRPr sz="14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4" name="Google Shape;394;p47"/>
          <p:cNvGraphicFramePr/>
          <p:nvPr/>
        </p:nvGraphicFramePr>
        <p:xfrm>
          <a:off x="839782" y="4713770"/>
          <a:ext cx="10514000" cy="365760"/>
        </p:xfrm>
        <a:graphic>
          <a:graphicData uri="http://schemas.openxmlformats.org/drawingml/2006/table">
            <a:tbl>
              <a:tblPr>
                <a:noFill/>
                <a:tableStyleId>{58CFA099-6B38-43D2-8479-68822215EF2F}</a:tableStyleId>
              </a:tblPr>
              <a:tblGrid>
                <a:gridCol w="525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Class can inherit from another class.</a:t>
                      </a:r>
                      <a:endParaRPr sz="14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Struct is not allowed to inherit from another struct or class.</a:t>
                      </a:r>
                      <a:endParaRPr sz="14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573" y="4233862"/>
            <a:ext cx="1914525" cy="2390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619" y="4233862"/>
            <a:ext cx="2466975" cy="1857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268" y="1874024"/>
            <a:ext cx="2686050" cy="1704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684" y="1726386"/>
            <a:ext cx="2286000" cy="2000250"/>
          </a:xfrm>
          <a:prstGeom prst="rect">
            <a:avLst/>
          </a:prstGeom>
        </p:spPr>
      </p:pic>
      <p:sp>
        <p:nvSpPr>
          <p:cNvPr id="8" name="Explosion 1 7"/>
          <p:cNvSpPr/>
          <p:nvPr/>
        </p:nvSpPr>
        <p:spPr>
          <a:xfrm>
            <a:off x="2828991" y="1818783"/>
            <a:ext cx="4868214" cy="3520431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BIRD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63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442" y="1276348"/>
            <a:ext cx="1743075" cy="2619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740" y="4437103"/>
            <a:ext cx="2705100" cy="1685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230" y="1362641"/>
            <a:ext cx="2466975" cy="1847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165" y="3970379"/>
            <a:ext cx="1743075" cy="2619375"/>
          </a:xfrm>
          <a:prstGeom prst="rect">
            <a:avLst/>
          </a:prstGeom>
        </p:spPr>
      </p:pic>
      <p:sp>
        <p:nvSpPr>
          <p:cNvPr id="8" name="Explosion 1 7"/>
          <p:cNvSpPr/>
          <p:nvPr/>
        </p:nvSpPr>
        <p:spPr>
          <a:xfrm>
            <a:off x="3093785" y="1871626"/>
            <a:ext cx="4868214" cy="3520431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Animal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69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r>
              <a:rPr lang="en-US" dirty="0"/>
              <a:t>Object belongs to a group.</a:t>
            </a:r>
          </a:p>
          <a:p>
            <a:r>
              <a:rPr lang="en-US" dirty="0"/>
              <a:t>Which similar.</a:t>
            </a:r>
          </a:p>
          <a:p>
            <a:r>
              <a:rPr lang="en-US" dirty="0"/>
              <a:t>Have some common attributes. </a:t>
            </a:r>
          </a:p>
          <a:p>
            <a:r>
              <a:rPr lang="en-US" dirty="0"/>
              <a:t>Have some common behaviors.</a:t>
            </a:r>
          </a:p>
          <a:p>
            <a:r>
              <a:rPr lang="en-US" dirty="0"/>
              <a:t>We can categorized objects on some basic features …. ? </a:t>
            </a:r>
          </a:p>
        </p:txBody>
      </p:sp>
    </p:spTree>
    <p:extLst>
      <p:ext uri="{BB962C8B-B14F-4D97-AF65-F5344CB8AC3E}">
        <p14:creationId xmlns:p14="http://schemas.microsoft.com/office/powerpoint/2010/main" val="199933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E7535-472B-4509-9FE5-1D2C6D68F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2877F-D626-4D9C-8C28-958042FD5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there any ‘objects’ in this classroom?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155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51850-76EB-41C5-A8C3-09D67AD45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2525D-A61D-4655-A8D2-21BCE965D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there any ‘objects’ in this classroom</a:t>
            </a:r>
          </a:p>
          <a:p>
            <a:pPr lvl="1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Chair</a:t>
            </a:r>
          </a:p>
          <a:p>
            <a:pPr lvl="1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Multimedia</a:t>
            </a:r>
          </a:p>
          <a:p>
            <a:pPr lvl="1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Student</a:t>
            </a:r>
          </a:p>
          <a:p>
            <a:pPr lvl="1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Teacher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538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C6D07-A0E8-42F3-A176-0C63580EA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A5B81-71B5-4900-B887-68818020D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 Objects in this university?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045932"/>
      </p:ext>
    </p:extLst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1464</Words>
  <Application>Microsoft Office PowerPoint</Application>
  <PresentationFormat>Widescreen</PresentationFormat>
  <Paragraphs>208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4" baseType="lpstr">
      <vt:lpstr>Garamond</vt:lpstr>
      <vt:lpstr>Century Gothic</vt:lpstr>
      <vt:lpstr>AGaramond-Italic</vt:lpstr>
      <vt:lpstr>Times New Roman</vt:lpstr>
      <vt:lpstr>Open Sans</vt:lpstr>
      <vt:lpstr>Old Standard TT</vt:lpstr>
      <vt:lpstr>Courier New</vt:lpstr>
      <vt:lpstr>Arial</vt:lpstr>
      <vt:lpstr>AGaramond-Regular</vt:lpstr>
      <vt:lpstr>Lemon</vt:lpstr>
      <vt:lpstr>Calibri</vt:lpstr>
      <vt:lpstr>Segoe UI</vt:lpstr>
      <vt:lpstr>Paperback</vt:lpstr>
      <vt:lpstr>Object </vt:lpstr>
      <vt:lpstr>Some Examples of objects</vt:lpstr>
      <vt:lpstr>PowerPoint Presentation</vt:lpstr>
      <vt:lpstr>PowerPoint Presentation</vt:lpstr>
      <vt:lpstr>PowerPoint Presentation</vt:lpstr>
      <vt:lpstr>Discussion</vt:lpstr>
      <vt:lpstr>Exercise </vt:lpstr>
      <vt:lpstr>Exercise </vt:lpstr>
      <vt:lpstr>Exercise </vt:lpstr>
      <vt:lpstr>Class</vt:lpstr>
      <vt:lpstr>Summarize</vt:lpstr>
      <vt:lpstr>Class</vt:lpstr>
      <vt:lpstr>Class</vt:lpstr>
      <vt:lpstr>Class</vt:lpstr>
      <vt:lpstr>Now let’s use our car example to introduce the key object-oriented programming concepts</vt:lpstr>
      <vt:lpstr>Class</vt:lpstr>
      <vt:lpstr>A Class is a 3-Compartment Box encapsulating Data and Functions </vt:lpstr>
      <vt:lpstr>Example of classes</vt:lpstr>
      <vt:lpstr>Example of objects</vt:lpstr>
      <vt:lpstr>Classes</vt:lpstr>
      <vt:lpstr>classes</vt:lpstr>
      <vt:lpstr>How to use the car?</vt:lpstr>
      <vt:lpstr>Syntax of Class</vt:lpstr>
      <vt:lpstr>Sructure </vt:lpstr>
      <vt:lpstr>Syntax of structure</vt:lpstr>
      <vt:lpstr>C Structure vs C++ Structure</vt:lpstr>
      <vt:lpstr>C Structure vs C++ Structure</vt:lpstr>
      <vt:lpstr>C Structure vs C++ Structure</vt:lpstr>
      <vt:lpstr>C Structure vs C++ Structure</vt:lpstr>
      <vt:lpstr>Structure vs Classes</vt:lpstr>
      <vt:lpstr>Structure vs Classes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(OOP)</dc:title>
  <dc:creator>Administrator</dc:creator>
  <cp:lastModifiedBy>Jahanzeb Mukhtar</cp:lastModifiedBy>
  <cp:revision>6</cp:revision>
  <dcterms:modified xsi:type="dcterms:W3CDTF">2025-01-23T08:17:52Z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2025-01-22T14:41:40Z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af56bd47-835b-443d-9efc-9b5e54a6a155</vt:lpwstr>
  </property>
  <property fmtid="{D5CDD505-2E9C-101B-9397-08002B2CF9AE}" pid="7" name="MSIP_Label_defa4170-0d19-0005-0004-bc88714345d2_ActionId">
    <vt:lpwstr>601862d5-27da-4b30-9939-6999a7960d8f</vt:lpwstr>
  </property>
  <property fmtid="{D5CDD505-2E9C-101B-9397-08002B2CF9AE}" pid="8" name="MSIP_Label_defa4170-0d19-0005-0004-bc88714345d2_ContentBits">
    <vt:lpwstr>0</vt:lpwstr>
  </property>
</Properties>
</file>