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5.xml" ContentType="application/vnd.openxmlformats-officedocument.presentationml.notesSlide+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65" r:id="rId3"/>
    <p:sldId id="280" r:id="rId4"/>
    <p:sldId id="276" r:id="rId5"/>
    <p:sldId id="257" r:id="rId6"/>
    <p:sldId id="258" r:id="rId7"/>
    <p:sldId id="266" r:id="rId8"/>
    <p:sldId id="274" r:id="rId9"/>
    <p:sldId id="275" r:id="rId10"/>
    <p:sldId id="279" r:id="rId11"/>
    <p:sldId id="260" r:id="rId12"/>
    <p:sldId id="267" r:id="rId13"/>
    <p:sldId id="281" r:id="rId14"/>
    <p:sldId id="282" r:id="rId15"/>
    <p:sldId id="283" r:id="rId16"/>
    <p:sldId id="292" r:id="rId17"/>
    <p:sldId id="262" r:id="rId18"/>
    <p:sldId id="284" r:id="rId19"/>
    <p:sldId id="307" r:id="rId20"/>
    <p:sldId id="308" r:id="rId21"/>
    <p:sldId id="309" r:id="rId22"/>
    <p:sldId id="293" r:id="rId23"/>
    <p:sldId id="294" r:id="rId24"/>
    <p:sldId id="297" r:id="rId25"/>
    <p:sldId id="298" r:id="rId26"/>
    <p:sldId id="299" r:id="rId27"/>
    <p:sldId id="302" r:id="rId28"/>
    <p:sldId id="300" r:id="rId29"/>
    <p:sldId id="303" r:id="rId30"/>
    <p:sldId id="304" r:id="rId31"/>
    <p:sldId id="301" r:id="rId32"/>
    <p:sldId id="305" r:id="rId33"/>
    <p:sldId id="306" r:id="rId34"/>
    <p:sldId id="295" r:id="rId35"/>
    <p:sldId id="285" r:id="rId36"/>
    <p:sldId id="286" r:id="rId37"/>
    <p:sldId id="287" r:id="rId38"/>
    <p:sldId id="288" r:id="rId39"/>
    <p:sldId id="289" r:id="rId40"/>
    <p:sldId id="290" r:id="rId41"/>
    <p:sldId id="291" r:id="rId42"/>
    <p:sldId id="261" r:id="rId43"/>
    <p:sldId id="263" r:id="rId44"/>
    <p:sldId id="278" r:id="rId45"/>
    <p:sldId id="277" r:id="rId46"/>
    <p:sldId id="264"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062" autoAdjust="0"/>
  </p:normalViewPr>
  <p:slideViewPr>
    <p:cSldViewPr>
      <p:cViewPr>
        <p:scale>
          <a:sx n="127" d="100"/>
          <a:sy n="127" d="100"/>
        </p:scale>
        <p:origin x="178" y="-5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293EE6-4A40-4441-8A3C-ACAE2C9A27AA}"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8000697C-A2D9-40B7-B38B-0C93E7CF08FD}">
      <dgm:prSet/>
      <dgm:spPr/>
      <dgm:t>
        <a:bodyPr/>
        <a:lstStyle/>
        <a:p>
          <a:r>
            <a:rPr lang="en-US"/>
            <a:t>when to use </a:t>
          </a:r>
          <a:r>
            <a:rPr lang="en-US" b="1"/>
            <a:t>is a </a:t>
          </a:r>
          <a:r>
            <a:rPr lang="en-US"/>
            <a:t>and </a:t>
          </a:r>
          <a:r>
            <a:rPr lang="en-US" b="1"/>
            <a:t>has a </a:t>
          </a:r>
          <a:r>
            <a:rPr lang="en-US"/>
            <a:t>relationship?</a:t>
          </a:r>
        </a:p>
      </dgm:t>
    </dgm:pt>
    <dgm:pt modelId="{5150A0F4-072A-4C8E-AC9F-53D90E928DED}" type="parTrans" cxnId="{86328E38-FA27-482F-A254-149B16EB9AF7}">
      <dgm:prSet/>
      <dgm:spPr/>
      <dgm:t>
        <a:bodyPr/>
        <a:lstStyle/>
        <a:p>
          <a:endParaRPr lang="en-US"/>
        </a:p>
      </dgm:t>
    </dgm:pt>
    <dgm:pt modelId="{B25C75A4-54A9-4FF6-8810-7A0CD70A0964}" type="sibTrans" cxnId="{86328E38-FA27-482F-A254-149B16EB9AF7}">
      <dgm:prSet/>
      <dgm:spPr/>
      <dgm:t>
        <a:bodyPr/>
        <a:lstStyle/>
        <a:p>
          <a:endParaRPr lang="en-US"/>
        </a:p>
      </dgm:t>
    </dgm:pt>
    <dgm:pt modelId="{663EE833-4C6B-444C-8D1A-65DB7713E7F4}">
      <dgm:prSet/>
      <dgm:spPr/>
      <dgm:t>
        <a:bodyPr/>
        <a:lstStyle/>
        <a:p>
          <a:r>
            <a:rPr lang="en-US"/>
            <a:t>give some (at least one) real world example that implements is a and has a relationship</a:t>
          </a:r>
        </a:p>
      </dgm:t>
    </dgm:pt>
    <dgm:pt modelId="{DCDB6235-B3D8-4380-8F4A-BBD512A71890}" type="parTrans" cxnId="{E5CC1DDB-6E7D-457C-8B2E-E403C82192D7}">
      <dgm:prSet/>
      <dgm:spPr/>
      <dgm:t>
        <a:bodyPr/>
        <a:lstStyle/>
        <a:p>
          <a:endParaRPr lang="en-US"/>
        </a:p>
      </dgm:t>
    </dgm:pt>
    <dgm:pt modelId="{4EE75975-DC48-4E5B-A467-D8C75131702C}" type="sibTrans" cxnId="{E5CC1DDB-6E7D-457C-8B2E-E403C82192D7}">
      <dgm:prSet/>
      <dgm:spPr/>
      <dgm:t>
        <a:bodyPr/>
        <a:lstStyle/>
        <a:p>
          <a:endParaRPr lang="en-US"/>
        </a:p>
      </dgm:t>
    </dgm:pt>
    <dgm:pt modelId="{11C07908-E45A-449C-B3E7-23C37280A7F1}" type="pres">
      <dgm:prSet presAssocID="{70293EE6-4A40-4441-8A3C-ACAE2C9A27AA}" presName="linear" presStyleCnt="0">
        <dgm:presLayoutVars>
          <dgm:animLvl val="lvl"/>
          <dgm:resizeHandles val="exact"/>
        </dgm:presLayoutVars>
      </dgm:prSet>
      <dgm:spPr/>
    </dgm:pt>
    <dgm:pt modelId="{983BAEF5-2DD3-42FF-9A31-B19E2AF52A4C}" type="pres">
      <dgm:prSet presAssocID="{8000697C-A2D9-40B7-B38B-0C93E7CF08FD}" presName="parentText" presStyleLbl="node1" presStyleIdx="0" presStyleCnt="2">
        <dgm:presLayoutVars>
          <dgm:chMax val="0"/>
          <dgm:bulletEnabled val="1"/>
        </dgm:presLayoutVars>
      </dgm:prSet>
      <dgm:spPr/>
    </dgm:pt>
    <dgm:pt modelId="{586F60BE-7EF9-46D1-A716-2DE1B8AA47C4}" type="pres">
      <dgm:prSet presAssocID="{B25C75A4-54A9-4FF6-8810-7A0CD70A0964}" presName="spacer" presStyleCnt="0"/>
      <dgm:spPr/>
    </dgm:pt>
    <dgm:pt modelId="{D3312FB1-2503-4669-A32F-34E53CE49141}" type="pres">
      <dgm:prSet presAssocID="{663EE833-4C6B-444C-8D1A-65DB7713E7F4}" presName="parentText" presStyleLbl="node1" presStyleIdx="1" presStyleCnt="2">
        <dgm:presLayoutVars>
          <dgm:chMax val="0"/>
          <dgm:bulletEnabled val="1"/>
        </dgm:presLayoutVars>
      </dgm:prSet>
      <dgm:spPr/>
    </dgm:pt>
  </dgm:ptLst>
  <dgm:cxnLst>
    <dgm:cxn modelId="{86328E38-FA27-482F-A254-149B16EB9AF7}" srcId="{70293EE6-4A40-4441-8A3C-ACAE2C9A27AA}" destId="{8000697C-A2D9-40B7-B38B-0C93E7CF08FD}" srcOrd="0" destOrd="0" parTransId="{5150A0F4-072A-4C8E-AC9F-53D90E928DED}" sibTransId="{B25C75A4-54A9-4FF6-8810-7A0CD70A0964}"/>
    <dgm:cxn modelId="{378523B8-A784-4866-A3AB-BF67D72E1808}" type="presOf" srcId="{663EE833-4C6B-444C-8D1A-65DB7713E7F4}" destId="{D3312FB1-2503-4669-A32F-34E53CE49141}" srcOrd="0" destOrd="0" presId="urn:microsoft.com/office/officeart/2005/8/layout/vList2"/>
    <dgm:cxn modelId="{E5CC1DDB-6E7D-457C-8B2E-E403C82192D7}" srcId="{70293EE6-4A40-4441-8A3C-ACAE2C9A27AA}" destId="{663EE833-4C6B-444C-8D1A-65DB7713E7F4}" srcOrd="1" destOrd="0" parTransId="{DCDB6235-B3D8-4380-8F4A-BBD512A71890}" sibTransId="{4EE75975-DC48-4E5B-A467-D8C75131702C}"/>
    <dgm:cxn modelId="{A1A6C7E0-A501-4B79-AE36-BCEE6FD9A61A}" type="presOf" srcId="{8000697C-A2D9-40B7-B38B-0C93E7CF08FD}" destId="{983BAEF5-2DD3-42FF-9A31-B19E2AF52A4C}" srcOrd="0" destOrd="0" presId="urn:microsoft.com/office/officeart/2005/8/layout/vList2"/>
    <dgm:cxn modelId="{2D0C8EF5-5C94-47B7-9C4E-5A6499B65B91}" type="presOf" srcId="{70293EE6-4A40-4441-8A3C-ACAE2C9A27AA}" destId="{11C07908-E45A-449C-B3E7-23C37280A7F1}" srcOrd="0" destOrd="0" presId="urn:microsoft.com/office/officeart/2005/8/layout/vList2"/>
    <dgm:cxn modelId="{CA7A7144-B2E6-44FD-8402-20D5AA0AFBF1}" type="presParOf" srcId="{11C07908-E45A-449C-B3E7-23C37280A7F1}" destId="{983BAEF5-2DD3-42FF-9A31-B19E2AF52A4C}" srcOrd="0" destOrd="0" presId="urn:microsoft.com/office/officeart/2005/8/layout/vList2"/>
    <dgm:cxn modelId="{5B95701E-C2C7-4211-B9B3-66573AFF3741}" type="presParOf" srcId="{11C07908-E45A-449C-B3E7-23C37280A7F1}" destId="{586F60BE-7EF9-46D1-A716-2DE1B8AA47C4}" srcOrd="1" destOrd="0" presId="urn:microsoft.com/office/officeart/2005/8/layout/vList2"/>
    <dgm:cxn modelId="{0157196C-2F99-4E44-BC49-0E2534019700}" type="presParOf" srcId="{11C07908-E45A-449C-B3E7-23C37280A7F1}" destId="{D3312FB1-2503-4669-A32F-34E53CE4914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3BAEF5-2DD3-42FF-9A31-B19E2AF52A4C}">
      <dsp:nvSpPr>
        <dsp:cNvPr id="0" name=""/>
        <dsp:cNvSpPr/>
      </dsp:nvSpPr>
      <dsp:spPr>
        <a:xfrm>
          <a:off x="0" y="124227"/>
          <a:ext cx="5000124" cy="2550892"/>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when to use </a:t>
          </a:r>
          <a:r>
            <a:rPr lang="en-US" sz="3600" b="1" kern="1200"/>
            <a:t>is a </a:t>
          </a:r>
          <a:r>
            <a:rPr lang="en-US" sz="3600" kern="1200"/>
            <a:t>and </a:t>
          </a:r>
          <a:r>
            <a:rPr lang="en-US" sz="3600" b="1" kern="1200"/>
            <a:t>has a </a:t>
          </a:r>
          <a:r>
            <a:rPr lang="en-US" sz="3600" kern="1200"/>
            <a:t>relationship?</a:t>
          </a:r>
        </a:p>
      </dsp:txBody>
      <dsp:txXfrm>
        <a:off x="124524" y="248751"/>
        <a:ext cx="4751076" cy="2301844"/>
      </dsp:txXfrm>
    </dsp:sp>
    <dsp:sp modelId="{D3312FB1-2503-4669-A32F-34E53CE49141}">
      <dsp:nvSpPr>
        <dsp:cNvPr id="0" name=""/>
        <dsp:cNvSpPr/>
      </dsp:nvSpPr>
      <dsp:spPr>
        <a:xfrm>
          <a:off x="0" y="2778799"/>
          <a:ext cx="5000124" cy="2550892"/>
        </a:xfrm>
        <a:prstGeom prst="roundRect">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give some (at least one) real world example that implements is a and has a relationship</a:t>
          </a:r>
        </a:p>
      </dsp:txBody>
      <dsp:txXfrm>
        <a:off x="124524" y="2903323"/>
        <a:ext cx="4751076" cy="230184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3T09:10:43.091"/>
    </inkml:context>
    <inkml:brush xml:id="br0">
      <inkml:brushProperty name="width" value="0.05" units="cm"/>
      <inkml:brushProperty name="height" value="0.05" units="cm"/>
      <inkml:brushProperty name="color" value="#E71224"/>
    </inkml:brush>
  </inkml:definitions>
  <inkml:trace contextRef="#ctx0" brushRef="#br0">1 4 1184,'10'1'554,"1"0"0,-1 1-1,1 0 1,-1 0 0,0 1-1,13 6 1,-13-5-533,1 0-1,-1 0 1,1-1 0,0-1-1,20 2 1,90-3 660,113 6 201,-103 1-203,1-6 0,-1-6 1,0-5-1,171-34 1,-241 36-614,-61 7-24,-23 8-12,1-1-21,-31 10 19,-87 14 1,-637 31 52,553-51-61,154-4-57,69-7-5,2 0-453,6 4-490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3T09:10:33.969"/>
    </inkml:context>
    <inkml:brush xml:id="br0">
      <inkml:brushProperty name="width" value="0.05" units="cm"/>
      <inkml:brushProperty name="height" value="0.05" units="cm"/>
      <inkml:brushProperty name="color" value="#E71224"/>
    </inkml:brush>
  </inkml:definitions>
  <inkml:trace contextRef="#ctx0" brushRef="#br0">32 16 11338,'-13'-6'777,"1"0"119,6 3-136,16 2-5281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3T09:10:34.539"/>
    </inkml:context>
    <inkml:brush xml:id="br0">
      <inkml:brushProperty name="width" value="0.05" units="cm"/>
      <inkml:brushProperty name="height" value="0.05" units="cm"/>
      <inkml:brushProperty name="color" value="#E71224"/>
    </inkml:brush>
  </inkml:definitions>
  <inkml:trace contextRef="#ctx0" brushRef="#br0">0 43 11474,'6'4'126,"-1"0"0,1 0-1,-1 0 1,0 1-1,-1 0 1,1 0-1,-1 0 1,0 1-1,0 0 1,4 8-1,15 19-31,-23-32-89,1-1 0,-1 1 0,1 0 0,0-1 0,0 1-1,-1-1 1,1 1 0,0-1 0,0 0 0,-1 1-1,1-1 1,0 1 0,0-1 0,0 0 0,0 0-1,0 0 1,-1 0 0,1 1 0,0-1 0,0 0 0,0 0-1,0-1 1,0 1 0,0 0 0,-1 0 0,1 0-1,0-1 1,0 1 0,0 0 0,0-1 0,-1 1-1,1 0 1,0-1 0,0 1 0,-1-1 0,1 0 0,0 1-1,-1-1 1,1 1 0,0-1 0,-1 0 0,1 0-1,-1 1 1,1-2 0,31-43 60,-21 29-64,4-1-67,-8 16 1,-6 3 56,0 0 0,-1 0 1,1 0-1,-1 0 0,0 0 0,1 0 1,-1 0-1,0 0 0,0 0 0,-1 3 1,1-2 9,0 0 1,0 1-1,0-1 0,0 1 1,1-1-1,0 0 1,-1 1-1,2 2 1,-1-5 0,-1-1 1,0 1 0,0-1 0,0 0 0,1 1 0,-1-1 0,0 0 0,1 0-1,-1 1 1,0-1 0,1 0 0,-1 0 0,0 1 0,1-1 0,-1 0-1,0 0 1,1 0 0,-1 0 0,1 0 0,-1 1 0,0-1 0,1 0-1,-1 0 1,1 0 0,-1 0 0,0 0 0,2 0 0,18-11 141,-18 8-120,0 1 1,1 0 0,-1-1-1,0 1 1,0-1 0,-1 0 0,1 0-1,0 0 1,-1 0 0,0 0 0,0 0-1,0 0 1,0 0 0,0 0 0,-1 0-1,1-1 1,-1 1 0,0-5-1,0 6-18,0 0 0,0 0 0,0 0 0,-1 0 0,1 0 0,-1 0 0,1 0 0,-1 0 0,0 1-1,0-1 1,0 0 0,0 0 0,0 1 0,0-1 0,0 0 0,0 1 0,-1-1 0,1 1 0,-1 0-1,1-1 1,-1 1 0,1 0 0,-1 0 0,0 0 0,0 0 0,0 0 0,1 1 0,-1-1 0,0 0 0,0 1-1,-4-1 1,6 1-5,-1-1 1,0 1-1,0 0 0,1 0 0,-1 0 0,0-1 0,0 1 0,0 0 1,0 0-1,1 0 0,-1 0 0,0 1 0,0-1 0,0 0 0,1 0 1,-1 0-1,0 1 0,0-1 0,0 0 0,1 1 0,-1-1 0,0 1 0,1-1 1,-1 1-1,0-1 0,1 1 0,-1-1 0,1 1 0,-1 0 0,1-1 1,-1 1-1,1 0 0,-1-1 0,1 1 0,0 0 0,-1 0 0,1-1 1,0 1-1,-1 0 0,1 1 0,0 0 15,0-1 0,1 1-1,-1 0 1,0-1 0,1 1 0,-1-1-1,1 1 1,-1-1 0,1 1 0,0-1-1,-1 0 1,1 1 0,0-1 0,0 0-1,0 0 1,0 1 0,0-1 0,0 0-1,1 0 1,-1 0 0,3 1 0,7 4 44,0 0 1,1-2 0,0 1 0,0-1-1,0-1 1,0 0 0,24 2-1,2-3-534,52-2 0,-34-3-1883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3T09:10:35.136"/>
    </inkml:context>
    <inkml:brush xml:id="br0">
      <inkml:brushProperty name="width" value="0.05" units="cm"/>
      <inkml:brushProperty name="height" value="0.05" units="cm"/>
      <inkml:brushProperty name="color" value="#E71224"/>
    </inkml:brush>
  </inkml:definitions>
  <inkml:trace contextRef="#ctx0" brushRef="#br0">723 8 6121,'-1'0'31,"0"-1"-1,0 0 0,0 1 0,0-1 0,1 0 1,-1 1-1,0-1 0,0 1 0,0 0 1,0-1-1,0 1 0,-1 0 0,1-1 1,0 1-1,0 0 0,0 0 0,0 0 0,0 0 1,0 0-1,0 0 0,0 0 0,0 0 1,0 1-1,0-1 0,0 0 0,0 1 1,0-1-1,0 1 0,0-1 0,0 1 0,0-1 1,0 1-1,0 0 0,0-1 0,0 1 1,1 0-1,-1 0 0,-1 1 0,-4 5-97,-1 1 1,1-1-1,-8 15 0,4-6 176,-67 97 65,44-61-37,-2-2 1,-61 67-1,-76 50 93,132-133 161,-2-1 1,-69 41 0,76-54-1050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3T09:10:35.656"/>
    </inkml:context>
    <inkml:brush xml:id="br0">
      <inkml:brushProperty name="width" value="0.05" units="cm"/>
      <inkml:brushProperty name="height" value="0.05" units="cm"/>
      <inkml:brushProperty name="color" value="#E71224"/>
    </inkml:brush>
  </inkml:definitions>
  <inkml:trace contextRef="#ctx0" brushRef="#br0">6 48 6465,'-1'-1'43,"0"0"0,1 0-1,-1 0 1,1 0-1,-1-1 1,1 1 0,-1 0-1,1 0 1,0 0-1,0-1 1,-1 1 0,1 0-1,0 0 1,0 0-1,0-1 1,0 1 0,0 0-1,1 0 1,-1-1-1,0 1 1,1 0 0,-1 0-1,0 0 1,1 0-1,0-1 1,-1 1-1,1 0 1,0 0 0,-1 0-1,1 0 1,0 0-1,0 1 1,0-1 0,1-1-1,1 1 11,0-1 0,0 1 0,0 0 0,0 1 0,0-1 0,0 0 0,0 1 0,0 0 0,1 0 0,-1 0 0,0 0 0,0 0 0,4 1 0,2 1 60,0 1 0,0-1 1,0 1-1,-1 1 0,1 0 0,-1 0 1,0 1-1,15 10 0,3 6 386,28 28 0,-5-3-148,123 76 610,-116-86-614,80 67 0,14 16 602,12 11 145,-151-121-949,-7-7-111,-1 0 0,0 1 0,1-1 0,-1 1 0,0 0 0,-1 0 0,1 0 0,0 0 0,-1 0 0,4 6 0,-9-9-1177,-10 1-1707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3T09:10:36.242"/>
    </inkml:context>
    <inkml:brush xml:id="br0">
      <inkml:brushProperty name="width" value="0.05" units="cm"/>
      <inkml:brushProperty name="height" value="0.05" units="cm"/>
      <inkml:brushProperty name="color" value="#E71224"/>
    </inkml:brush>
  </inkml:definitions>
  <inkml:trace contextRef="#ctx0" brushRef="#br0">387 9 4481,'1'0'52,"-1"0"-1,0 0 1,0-1-1,0 1 1,0 0-1,0 0 1,0-1 0,0 1-1,0 0 1,0-1-1,0 1 1,0 0 0,0 0-1,0-1 1,0 1-1,0 0 1,0-1-1,0 1 1,-1 0 0,1 0-1,0-1 1,0 1-1,0 0 1,0 0 0,-1 0-1,1-1 1,0 1-1,0 0 1,0 0-1,-1 0 1,1-1 0,0 1-1,0 0 1,-1 0-1,1 0 1,0 0 0,0 0-1,-1 0 1,1-1-1,0 1 1,0 0-1,-1 0 1,-12 9 247,-10 20-602,-65 85 565,17-24 195,34-29-315,27-41-66,-2-1-1,-20 27 1,28-41-82,0-1 0,0 0 0,0 0 0,0 0 0,-1 0 0,1-1 0,-1 0 0,0 0 0,0 0 0,0-1 0,-1 1-1,1-1 1,-1 0 0,-7 1 0,4-2-757,1-2-541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3T09:10:36.733"/>
    </inkml:context>
    <inkml:brush xml:id="br0">
      <inkml:brushProperty name="width" value="0.05" units="cm"/>
      <inkml:brushProperty name="height" value="0.05" units="cm"/>
      <inkml:brushProperty name="color" value="#E71224"/>
    </inkml:brush>
  </inkml:definitions>
  <inkml:trace contextRef="#ctx0" brushRef="#br0">3 11 8170,'0'0'21,"0"0"1,0-1-1,-1 1 1,1 0-1,0 0 1,0-1-1,0 1 1,0 0-1,-1 0 1,1-1-1,0 1 0,0 0 1,0 0-1,0-1 1,0 1-1,0 0 1,0-1-1,0 1 1,0 0-1,0 0 1,0-1-1,0 1 1,0 0-1,0-1 1,0 1-1,0 0 1,0 0-1,0-1 1,0 1-1,0 0 0,0-1 1,1 1-1,-1 0 1,0 0-1,0 0 1,1-1-1,11 2 203,20 14-185,-30-14 52,24 13 66,-2 0-1,0 2 1,0 1 0,-2 0-1,29 29 1,-22-19 270,0-2-1,2-1 0,49 28 1,108 44 1044,-175-90-1241,-9-4-46,0 1-1,1-1 1,0 0-1,-1-1 0,1 1 1,0-1-1,6 1 174</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3T09:10:47.428"/>
    </inkml:context>
    <inkml:brush xml:id="br0">
      <inkml:brushProperty name="width" value="0.05" units="cm"/>
      <inkml:brushProperty name="height" value="0.05" units="cm"/>
      <inkml:brushProperty name="color" value="#E71224"/>
    </inkml:brush>
  </inkml:definitions>
  <inkml:trace contextRef="#ctx0" brushRef="#br0">374 6643 10050,'52'39'594,"-39"-27"-395,5 5 2,1 0 1,0-1 0,1-1 0,0-1 0,1-1 0,1 0-1,33 12 1,5-5 45,1-4-1,1-2 0,0-3 0,1-3 1,0-2-1,0-3 0,0-3 0,0-3 0,0-2 1,79-17-1,725-213 1120,-777 215-1145,-60 15-127,39-13 0,188-78 133,11-3-59,355-118-142,-411 141-24,255-115 36,-368 148-28,36-20 218,182-114 0,-79 0 931,-188 137-1142,16-14 15,-3-2 0,-2-3 0,-3-3-1,-3-2 1,-2-2 0,53-91 0,-73 93-27,-4-1 0,-2-2 0,20-75 0,-34 98-15,10-35 26,-4-1 0,-3-2-1,7-126 1,-24-250 48,-58 15-142,-36 7-62,90 417 135,-37-138-80,-8 2 0,-81-174-1,87 232 61,-5 3 1,-75-110-1,19 58 1,-152-163 0,175 223-32,-112-92 1,153 143 36,-171-134-86,133 111 49,15 10-58,-123-70 1,169 109 107,-524-245-1175,539 253 1171,-143-55-157,-271-66 0,-7 66 47,-4 33 32,400 22 91,-908-3-68,479 47-49,211 6 51,212-39 59,1 1 0,0 1 0,1 2 0,0 1 0,-32 22 0,15 2 24,38-29-205,-1-1 0,0 0 0,-21 13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3T09:10:47.901"/>
    </inkml:context>
    <inkml:brush xml:id="br0">
      <inkml:brushProperty name="width" value="0.05" units="cm"/>
      <inkml:brushProperty name="height" value="0.05" units="cm"/>
      <inkml:brushProperty name="color" value="#E71224"/>
    </inkml:brush>
  </inkml:definitions>
  <inkml:trace contextRef="#ctx0" brushRef="#br0">85 0 9314,'0'0'177,"4"23"-106,-7-6 65,-1 0-1,-1-1 1,0 1-1,-1-1 1,-16 30 0,2-3 24,16-34-93,0 1 1,0-1 0,1 1 0,1 0 0,0 0-1,-2 18 1,4-25-35,0-1 0,0 0 0,0 1 0,1-1 0,-1 0 0,1 1 0,-1-1 0,1 0 0,0 1 0,0-1 0,0 0 0,0 0 0,0 0 0,0 0 0,1 0 0,-1 0 0,1 0 0,-1-1 0,1 1 0,0 0 0,-1-1 0,1 1 0,0-1 0,0 0 0,0 1 0,1-1-1,-1 0 1,0 0 0,0-1 0,0 1 0,1 0 0,-1-1 0,0 1 0,1-1 0,2 0 0,12 1 262,1-2-1,-1 0 0,1-1 0,-1 0 1,0-2-1,1 0 0,20-8 1,15-3 74,15-2-192,-17 3-960,86-12-1,-120 25-1929</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1T06:42:32.477"/>
    </inkml:context>
    <inkml:brush xml:id="br0">
      <inkml:brushProperty name="width" value="0.1" units="cm"/>
      <inkml:brushProperty name="height" value="0.1" units="cm"/>
      <inkml:brushProperty name="color" value="#E71224"/>
    </inkml:brush>
  </inkml:definitions>
  <inkml:trace contextRef="#ctx0" brushRef="#br0">1 1685 3553,'0'0'993,"7"-14"3638,55-71-2147,27-41-166,241-343-358,-210 330-1855,153-135 0,-195 205-106,3 4 0,3 3 0,129-72 0,111-26-172,-195 99-324,-68 37-1323,-46 21-641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1T06:42:32.994"/>
    </inkml:context>
    <inkml:brush xml:id="br0">
      <inkml:brushProperty name="width" value="0.1" units="cm"/>
      <inkml:brushProperty name="height" value="0.1" units="cm"/>
      <inkml:brushProperty name="color" value="#E71224"/>
    </inkml:brush>
  </inkml:definitions>
  <inkml:trace contextRef="#ctx0" brushRef="#br0">69 147 5121,'-7'-7'499,"1"0"0,0 0 0,0-1 1,0 0-1,1 0 0,0 0 0,1 0 0,0-1 0,0 0 0,1 0 0,0 0 0,0 0 0,1 0 1,0-1-1,0-10 0,2 18 68,1 2-535,0 1 1,0-1 0,0 1 0,0-1-1,0 1 1,0-1 0,0 1 0,-1 0-1,1-1 1,0 1 0,0 0 0,-1 0 0,1 0-1,0-1 1,-1 1 0,1 0 0,-1 0-1,1 0 1,-1 0 0,1 2 0,10 26-84,-8-21 112,24 76 6,-3 0-1,13 92 1,-12-55-208,-21-99-439,1 0-1,15 35 0,-4-23-1218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3T09:10:26.215"/>
    </inkml:context>
    <inkml:brush xml:id="br0">
      <inkml:brushProperty name="width" value="0.05" units="cm"/>
      <inkml:brushProperty name="height" value="0.05" units="cm"/>
      <inkml:brushProperty name="color" value="#E71224"/>
    </inkml:brush>
  </inkml:definitions>
  <inkml:trace contextRef="#ctx0" brushRef="#br0">40 8 5249,'-34'-7'2627,"33"7"-2622,1 0 0,-1 0 0,1 1 0,0-1-1,-1 0 1,1 0 0,0 1 0,-1-1 0,1 0-1,0 1 1,0-1 0,-1 1 0,1-1 0,0 0-1,0 1 1,0-1 0,0 1 0,-1-1 0,1 1-1,0-1 1,0 0 0,0 1 0,0-1 0,0 1-1,0-1 1,0 1 0,0-1 0,0 1 0,0-1-1,1 1 1,-1-1 0,0 1 0,4 19 25,-4-17-4,10 61 297,-4 1 0,-2 70-1,0-11 320,60 384 2278,-35-321-2011,18 57 1387,-32-179-2288,-7-30 23,1 0 0,3-1 0,0 0 0,2-1 0,30 51 0,-25-55-1345,30 38 0,-41-58-468</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1T06:42:33.293"/>
    </inkml:context>
    <inkml:brush xml:id="br0">
      <inkml:brushProperty name="width" value="0.1" units="cm"/>
      <inkml:brushProperty name="height" value="0.1" units="cm"/>
      <inkml:brushProperty name="color" value="#E71224"/>
    </inkml:brush>
  </inkml:definitions>
  <inkml:trace contextRef="#ctx0" brushRef="#br0">81 172 5297,'-12'-5'-66,"4"2"484,0 0 1,1-1-1,-1 0 1,1 0-1,-12-10 1,18 13-338,0 0 0,0 0 0,0 0 0,0 0 0,0 0 1,1 0-1,-1-1 0,0 1 0,1 0 0,-1 0 0,1-1 0,-1 1 1,1 0-1,0-1 0,-1 1 0,1 0 0,0-1 0,0 1 0,0 0 0,0-1 1,0 1-1,0-1 0,0 1 0,1 0 0,-1-1 0,1 1 0,-1 0 0,1-1 1,-1 1-1,1 0 0,-1 0 0,1-1 0,0 1 0,0 0 0,0 0 0,0 0 1,0 0-1,0 0 0,0 0 0,0 0 0,0 1 0,2-2 0,8-8 123,1 2-1,0-1 1,1 2-1,0-1 1,0 2-1,1 0 1,15-5-1,-18 7-155,0 0-1,1 2 1,-1-1-1,0 1 1,1 1-1,0 0 1,-1 1-1,1 0 1,19 3 0,-25-2-48,0 1 1,0 1 0,0-1 0,0 1 0,0 0-1,0 0 1,-1 0 0,1 1 0,-1 0 0,0 0 0,0 0-1,-1 1 1,1 0 0,-1 0 0,0 0 0,0 0 0,-1 1-1,1-1 1,-1 1 0,0 0 0,-1 0 0,0 0 0,4 12-1,-4-7 0,0 0-1,0 0 0,-1 0 0,0 0 0,-1 0 0,0 0 0,-1 1 1,0-1-1,-1 0 0,0 0 0,-1-1 0,0 1 0,-7 14 1,-16 24-299,-4-1-373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1T06:42:34.195"/>
    </inkml:context>
    <inkml:brush xml:id="br0">
      <inkml:brushProperty name="width" value="0.1" units="cm"/>
      <inkml:brushProperty name="height" value="0.1" units="cm"/>
      <inkml:brushProperty name="color" value="#E71224"/>
    </inkml:brush>
  </inkml:definitions>
  <inkml:trace contextRef="#ctx0" brushRef="#br0">251 468 7842,'-1'-13'516,"-2"1"0,1-1 1,-2 1-1,0 0 1,0 0-1,-1 1 1,0-1-1,-12-17 0,16 28-508,0 0 0,0-1-1,0 1 1,0 0 0,0 0-1,0 0 1,0 0 0,0 0 0,0 1-1,0-1 1,-1 0 0,1 0-1,0 1 1,0-1 0,-1 1-1,1-1 1,-1 1 0,1 0-1,0-1 1,-1 1 0,1 0-1,-3 0 1,1 0-9,1 1-1,-1 0 1,0-1 0,1 1-1,-1 0 1,1 1-1,-1-1 1,1 0 0,-1 1-1,1-1 1,-3 3 0,-5 6-33,-1 0 0,1 1 1,-13 19-1,19-25 44,-10 13-20,1 0 0,1 1 0,-18 38 0,27-50 12,1-1 1,-1 0-1,1 1 0,1 0 0,-1-1 1,1 1-1,0 0 0,1-1 0,0 1 0,0 0 1,0 0-1,1 0 0,-1-1 0,2 1 1,-1 0-1,1-1 0,3 7 0,-5-11 8,1 1 0,0-1 0,0 0-1,0 0 1,0 0 0,0 0-1,1 0 1,-1 0 0,1-1 0,-1 1-1,1 0 1,0-1 0,-1 1 0,1-1-1,0 0 1,0 1 0,0-1-1,0 0 1,0 0 0,1 0 0,-1-1-1,0 1 1,0 0 0,0-1 0,1 1-1,-1-1 1,0 0 0,1 0-1,-1 0 1,0 0 0,1 0 0,-1 0-1,0-1 1,0 1 0,1-1 0,-1 0-1,0 0 1,0 1 0,0-1-1,0-1 1,3-1 0,2-1 37,0 0 1,-1-1-1,0 0 0,0 0 0,0-1 1,0 1-1,-1-1 0,0 0 1,0-1-1,-1 1 0,4-9 1,0-3 62,-1-1 1,6-29 0,-9 32-110,0-1 1,2 1-1,13-29 0,-19 44-4,0 1-1,1-1 1,-1 1 0,0-1-1,1 1 1,-1-1 0,0 1-1,1-1 1,-1 1-1,1 0 1,-1-1 0,0 1-1,1-1 1,-1 1 0,1 0-1,0 0 1,-1-1 0,1 1-1,-1 0 1,1 0 0,-1-1-1,1 1 1,0 0 0,-1 0-1,1 0 1,-1 0 0,1 0-1,0 0 1,-1 0-1,1 0 1,-1 0 0,1 0-1,-1 1 1,1-1 0,0 0-1,-1 0 1,1 0 0,-1 1-1,1-1 1,-1 0 0,1 1-1,-1-1 1,1 0 0,-1 1-1,1-1 1,-1 1 0,0-1-1,1 1 1,-1-1-1,1 1 1,-1-1 0,0 1-1,0-1 1,1 1 0,-1-1-1,0 1 1,21 38-189,-18-32 179,0-1 64,1 1 1,0-1-1,0 1 0,0-1 1,1 0-1,0-1 1,0 1-1,11 9 0,-14-14-32,0 0 0,0 0 0,0 1-1,0-1 1,0-1 0,0 1 0,0 0-1,0 0 1,0-1 0,1 1 0,-1-1-1,0 0 1,0 1 0,1-1 0,-1 0-1,0 0 1,0-1 0,0 1 0,1 0-1,-1-1 1,0 1 0,0-1 0,0 0-1,0 0 1,0 0 0,0 0 0,0 0-1,0 0 1,0 0 0,0-1 0,-1 1 0,1-1-1,0 1 1,1-3 0,5-6 61,0 0 0,-1 0 0,0-1 0,-1 0 1,0 0-1,-1 0 0,0-1 0,-1 0 0,0 0 1,-1 0-1,0 0 0,-1-1 0,0 1 0,0-14 0,-2-20-87,-1 1-1,-9-63 0,8 98 20,5 24-175,-1 1 1,2-1-1,9 27 0,-10-33 164,1 0 0,-1-1-1,1 0 1,1 0 0,0 0-1,0 0 1,0 0 0,0-1 0,1 0-1,11 9 1,36 13 46,-46-26 2,0 1 1,-1 0-1,1 1 0,0-1 0,-1 1 0,0 0 0,0 1 0,0 0 0,-1 0 0,1 0 0,-1 0 0,8 12 0,-12-15-26,0 0-1,-1-1 0,1 1 0,-1 0 0,1-1 0,-1 1 1,0 0-1,0 0 0,1 0 0,-1-1 0,-1 1 0,1 0 1,0 0-1,0 0 0,-1-1 0,1 1 0,-1 0 0,1 0 1,-1-1-1,0 1 0,1 0 0,-1-1 0,-2 3 0,2-3 143,0-3 5,1-5-117,0 1 0,1 0 0,0 0 0,-1 0 0,2 0 0,-1 0 0,1 0 0,5-11 0,4-19 56,-4 4-81,0-1 0,-3 1 0,-1-1 0,-1 0 0,-1 0 0,-3 0 0,-5-41 0,6 72-40,1 0 0,0 1 0,-1-1 0,1 0 1,-1 1-1,1-1 0,-1 1 0,0-1 0,1 1 0,-1-1 1,0 1-1,0 0 0,0-1 0,0 1 0,0 0 1,-3-2-1,3 7-246,9 10 111,31 30 34,-25-30 94,-1 2 1,12 18-1,-20-27 35,-1 0 1,-1 0 0,1 0-1,-1 1 1,-1 0-1,1 0 1,-1-1 0,1 16-1,-1-4-61,-2 1-1,0-1 1,-1 1-1,-2 0 0,-6 32 1,2-22-1101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1T06:42:34.807"/>
    </inkml:context>
    <inkml:brush xml:id="br0">
      <inkml:brushProperty name="width" value="0.1" units="cm"/>
      <inkml:brushProperty name="height" value="0.1" units="cm"/>
      <inkml:brushProperty name="color" value="#E71224"/>
    </inkml:brush>
  </inkml:definitions>
  <inkml:trace contextRef="#ctx0" brushRef="#br0">11 11 5905,'-11'-11'5476,"22"45"-3706,11 25-1475,15 37 68,35 137 0,-72-232-352,0-1-1,0 1 1,0 0-1,0 0 0,0 0 1,1-1-1,-1 1 1,0 0-1,0 0 0,1 0 1,-1-1-1,1 1 0,-1 0 1,1-1-1,-1 1 1,1 0-1,-1-1 0,1 1 1,0-1-1,-1 1 1,1-1-1,0 1 0,-1-1 1,1 1-1,0-1 1,-1 0-1,1 1 0,0-1 1,0 0-1,0 0 1,-1 0-1,1 1 0,0-1 1,0 0-1,0 0 1,0 0-1,-1 0 0,1 0 1,0-1-1,0 1 1,0 0-1,0 0 0,-1 0 1,1-1-1,0 1 0,0 0 1,-1-1-1,2 0 1,4-2 40,0-1 0,0 0 0,0-1 1,8-7-1,2-5 7,-1 0 0,22-33 0,-27 35-60,0 1 1,1 0-1,1 0 0,0 1 1,28-23-1,-39 35-5,1-1 1,0 1 0,0 0-1,0-1 1,0 1-1,0 0 1,1 0 0,-1 0-1,0 1 1,0-1-1,1 0 1,-1 1 0,0 0-1,1-1 1,-1 1-1,0 0 1,1 0 0,-1 0-1,1 1 1,-1-1-1,0 0 1,1 1 0,-1 0-1,0-1 1,0 1-1,1 0 1,-1 0 0,0 0-1,0 1 1,0-1-1,0 0 1,0 1 0,-1-1-1,1 1 1,0 0-1,-1 0 1,1-1 0,-1 1-1,3 4 1,-1 0-2,0 0 0,0 1-1,0-1 1,-1 1 0,0-1 0,0 1 0,0 0 0,-1 0 0,0 0 0,-1 0 0,1-1 0,-2 15-1,-1-15 18,1 1-1,-1-1 1,0 0-1,-1 1 1,1-1-1,-1 0 0,-1 0 1,1-1-1,-1 1 1,0-1-1,0 0 0,0 0 1,-1 0-1,0 0 1,0-1-1,0 0 1,0 0-1,-1 0 0,-10 5 1,7-5 18,0 0 1,0 0 0,-1 0-1,1-1 1,-1-1-1,0 1 1,0-2-1,0 1 1,0-1 0,0-1-1,0 0 1,-16-2-1,24 2-48,-1-1-1,1 1 1,-1-1 0,1 1-1,0-1 1,-1 0-1,1 0 1,0 0-1,0 0 1,0-1 0,0 1-1,0 0 1,0-1-1,0 1 1,-2-4 0,-6-10-789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1T06:42:35.314"/>
    </inkml:context>
    <inkml:brush xml:id="br0">
      <inkml:brushProperty name="width" value="0.1" units="cm"/>
      <inkml:brushProperty name="height" value="0.1" units="cm"/>
      <inkml:brushProperty name="color" value="#E71224"/>
    </inkml:brush>
  </inkml:definitions>
  <inkml:trace contextRef="#ctx0" brushRef="#br0">153 44 5137,'-7'0'209,"-8"-1"731,0 0-1,0 1 1,-28 4 0,40-3-846,0-1 0,1 1 0,-1-1 0,0 1 0,1 0 1,-1 0-1,1 0 0,-1 0 0,1 0 0,-1 1 0,1-1 0,0 1 1,0-1-1,0 1 0,0 0 0,0 0 0,0 0 0,0 0 0,0 0 0,1 0 1,-1 1-1,1-1 0,0 0 0,0 1 0,0-1 0,0 1 0,0 0 0,-1 4 1,2-4-56,0 0 0,1 0 0,-1 0 0,1-1 0,-1 1 0,1 0 0,0-1 0,0 1 0,0 0 1,0-1-1,1 0 0,-1 1 0,1-1 0,0 0 0,-1 1 0,1-1 0,0 0 0,0 0 0,0-1 1,0 1-1,1 0 0,-1-1 0,0 1 0,1-1 0,-1 0 0,1 1 0,4 0 0,4 2 95,-1 0-1,1-1 0,0 0 0,0-1 0,17 2 0,-19-3-20,0-1-1,0 0 1,0-1-1,0 1 1,0-2 0,0 0-1,0 0 1,-1 0-1,12-5 1,-15 4-52,1 0 0,-1 0 0,0 0 0,0-1 0,0 1 0,0-1 0,-1 0 0,1-1 0,-1 1 0,0-1 0,-1 0 0,1 0 0,-1 0 0,4-8 0,5-16 96,-9 21-114,0 0 0,1 0 0,-1 0 0,1 1-1,1 0 1,5-8 0,-9 15-48,-1-1 0,1 0 0,0 1 0,-1-1 0,1 1-1,0-1 1,0 1 0,-1 0 0,1-1 0,0 1 0,0 0 0,0 0 0,-1-1-1,1 1 1,0 0 0,0 0 0,0 0 0,0 0 0,-1 0 0,1 0-1,0 0 1,0 0 0,0 0 0,0 1 0,0-1 0,-1 0 0,1 1 0,0-1-1,0 0 1,-1 1 0,1-1 0,0 1 0,0-1 0,-1 1 0,1-1 0,0 2-1,24 26-136,-14-10 124,0 1-1,-1 0 1,-1 1 0,0 0-1,7 28 1,20 111 19,-18-69 31,-6-42 63,8 93 1,-19-123-58,-1-1 0,0 0-1,-2 0 1,0 0 0,0 0-1,-2 0 1,0-1 0,-12 32-1,13-43 2,1 1-1,-1-1 1,0 0-1,-1 0 0,1-1 1,-1 1-1,0-1 0,0 0 1,-9 8-1,11-11-3,0 1 0,0-1 0,0 0 0,-1 0 0,1 0 1,0 0-1,-1 0 0,1 0 0,-1-1 0,1 1 0,-1-1 0,1 1 0,-1-1 0,1 0 1,-1 0-1,1 0 0,-1-1 0,1 1 0,-1 0 0,1-1 0,-1 0 0,1 0 0,0 1 1,-1-1-1,-2-2 0,0 0 21,0-1 1,1 0-1,-1 1 1,1-2-1,0 1 0,0 0 1,0-1-1,0 0 1,1 0-1,0 0 1,0 0-1,0 0 0,-1-7 1,-4-7 35,2-2 0,-6-26 1,2-7-385,2 0 0,3-1 0,2 1 1,2-1-1,3 1 0,2-1 0,3 1 1,19-78-1,6 44-2622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1T06:42:35.739"/>
    </inkml:context>
    <inkml:brush xml:id="br0">
      <inkml:brushProperty name="width" value="0.1" units="cm"/>
      <inkml:brushProperty name="height" value="0.1" units="cm"/>
      <inkml:brushProperty name="color" value="#E71224"/>
    </inkml:brush>
  </inkml:definitions>
  <inkml:trace contextRef="#ctx0" brushRef="#br0">1 231 5913,'2'-24'732,"1"-23"4252,-2 51-4914,0 0 0,1-1 0,-1 1 0,1 0-1,-1-1 1,1 1 0,0-1 0,0 1 0,1-1 0,-1 0-1,1 0 1,0 0 0,-1 0 0,1-1 0,0 1 0,1-1 0,-1 0-1,0 0 1,7 3 0,2 2 88,1 0-1,-1-1 1,1-1-1,27 8 1,-31-11 101,1 0 0,1 0 0,-1-1 1,0 0-1,19-2 0,-27 1-217,0 0 1,0 0-1,0 0 1,0-1-1,-1 1 1,1-1-1,0 0 0,0 1 1,-1-1-1,1 0 1,0 0-1,-1 0 1,1 0-1,-1 0 0,1 0 1,-1-1-1,1 1 1,-1 0-1,0-1 1,0 1-1,0-1 0,0 1 1,0-1-1,0 0 1,0 1-1,0-1 1,0 0-1,-1 0 0,1 1 1,-1-1-1,0 0 1,1 0-1,-1 0 1,0 0-1,0 0 0,0 0 1,0 1-1,-1-5 1,-7-43-161,6 40-251,0 0 0,0 0-1,0-1 1,2 1-1,-1-1 1,1 1-1,0-1 1,1 1 0,0 0-1,1-1 1,0 1-1,5-17 1,13-2-3109</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1T06:42:36.891"/>
    </inkml:context>
    <inkml:brush xml:id="br0">
      <inkml:brushProperty name="width" value="0.1" units="cm"/>
      <inkml:brushProperty name="height" value="0.1" units="cm"/>
      <inkml:brushProperty name="color" value="#E71224"/>
    </inkml:brush>
  </inkml:definitions>
  <inkml:trace contextRef="#ctx0" brushRef="#br0">313 968 8346,'2'-21'242,"-1"1"0,-1-1 0,-1 1 0,-1-1 0,0 1 0,-2 0 0,0-1 0,-1 2 0,-1-1 0,-1 1 0,-1 0 0,-18-33 0,25 50-214,0 0 0,-1 0 1,1 0-1,0 1 0,-1-1 0,1 0 1,-1 1-1,1-1 0,-1 1 0,0 0 1,0-1-1,0 1 0,1 0 1,-1 0-1,0 0 0,-1 0 0,1 1 1,0-1-1,0 1 0,0-1 0,-3 0 1,2 2-28,0-1 1,-1 1-1,1-1 0,0 1 1,0 0-1,0 1 1,0-1-1,0 0 0,0 1 1,0-1-1,0 1 0,1 0 1,-6 4-1,-7 8-23,0 1-1,1 0 1,0 1 0,2 0-1,0 1 1,0 1-1,2 0 1,0 0 0,1 1-1,1 0 1,1 1-1,1-1 1,0 1 0,-5 37-1,11-53 32,-1-1 1,1 1-1,0-1 0,0 1 0,0-1 0,0 0 0,1 1 1,-1-1-1,1 1 0,0-1 0,0 0 0,0 0 1,0 1-1,1-1 0,-1 0 0,1 0 0,0 0 1,0-1-1,0 1 0,0 0 0,0-1 0,1 1 0,-1-1 1,1 0-1,0 0 0,-1 0 0,1 0 0,0 0 1,0 0-1,0-1 0,1 0 0,-1 1 0,0-1 1,0 0-1,6 0 0,-1 1 66,0 0 0,0-1 0,0-1-1,0 1 1,0-1 0,0 0 0,0-1 0,0 0 0,0 0 0,0-1 0,0 0 0,13-5-1,-16 4-13,1 0 0,0-1 0,-1 1-1,1-1 1,-1-1 0,0 1 0,-1-1-1,1 1 1,-1-1 0,0-1-1,0 1 1,0 0 0,-1-1 0,1 0-1,-2 0 1,4-7 0,5-21 101,7-34 0,4-11-166,-15 68-175,-1 14-1,5 22-75,-9-19 234,1 2-15,4 13-5,0-2 1,2 1 0,0-1 0,19 28-1,-25-42 51,0-1 0,1 0 1,0 0-1,-1 0 0,1 0 0,1-1 0,-1 1 0,0-1 0,1 0 1,0 0-1,0-1 0,0 1 0,0-1 0,0 0 0,0-1 0,0 1 0,1-1 1,-1 0-1,1 0 0,-1-1 0,1 0 0,-1 0 0,8-1 0,-5 0 78,0 0-1,0-1 1,0 0-1,0 0 1,-1-1-1,1 0 1,-1 0-1,1-1 1,-1 0-1,-1 0 1,14-11-1,-11 7 32,-1-1 0,0 0-1,0 0 1,-1-1 0,0 0-1,0 0 1,6-15 0,-1-3 42,-2-1 1,0 1-1,-2-2 1,-2 1-1,6-54 1,-4-8-111,-5-1-1,-14-160 1,10 233-75,-2-1 0,-1 1 0,0 0 0,-1 1 0,-14-33 1,18 47 6,-1 1 1,0-1 0,1 1 0,-1 0 0,0 0 0,-1 0 0,1 0 0,-1 0 0,1 0 0,-1 1 0,0-1-1,0 1 1,0 0 0,0 0 0,0 0 0,-1 0 0,1 0 0,0 1 0,-1-1 0,1 1 0,-1 0-1,0 0 1,1 1 0,-1-1 0,0 1 0,0-1 0,1 1 0,-1 0 0,0 1 0,0-1 0,1 1 0,-1 0-1,0-1 1,1 2 0,-7 1 0,3 0-11,0 0 1,0 0-1,0 1 0,1 0 0,-1 0 0,1 1 1,0-1-1,0 1 0,1 1 0,0-1 1,0 1-1,-9 12 0,8-8 11,1 0-1,0 0 1,1 0 0,0 1-1,0 0 1,1 0 0,-3 22-1,4-7 8,1-1 0,1 1-1,1 0 1,1-1 0,1 1-1,2-1 1,7 26 0,-2-23 3,0-1 1,2 0 0,0 0 0,2-1-1,1-1 1,20 25 0,11 9 62,62 60 0,-99-109-26,0 0 0,1-1 0,0-1 0,15 10-1,-22-16-14,-1-1-1,1 1 0,0-1 1,0 0-1,0 1 0,0-1 1,1-1-1,-1 1 0,0 0 1,0-1-1,1 1 0,-1-1 1,0 0-1,0 0 0,1-1 1,-1 1-1,0-1 0,0 1 1,1-1-1,-1 0 0,0 0 0,4-2 1,0-1 16,-1-1 1,0 0-1,0 0 0,0 0 1,-1 0-1,1-1 1,-1 0-1,-1 0 1,1-1-1,-1 1 0,6-13 1,4-10 56,14-46 1,-22 58-70,12-32-51,33-65 1,-50 114 22,-1-1 0,0 1 0,0 0 0,0 0 1,0 0-1,0-1 0,0 1 0,0 0 1,0 0-1,1 0 0,-1-1 0,0 1 1,0 0-1,0 0 0,1 0 0,-1 0 0,0 0 1,0-1-1,0 1 0,1 0 0,-1 0 1,0 0-1,0 0 0,0 0 0,1 0 0,-1 0 1,0 0-1,0 0 0,1 0 0,-1 0 1,0 0-1,0 0 0,1 0 0,-1 0 1,0 0-1,0 0 0,0 0 0,1 0 0,-1 0 1,0 0-1,0 0 0,1 1 0,-1-1 1,0 0-1,0 0 0,0 0 0,1 0 0,-1 0 1,0 1-1,0-1 0,6 9-57,-3-2 31,-1 0 1,0 0-1,-1 0 0,2 14 0,-2-15 31,-1 0 1,1 0-1,0 0 0,1 0 0,-1 0 0,1 0 0,1 0 1,-1 0-1,1-1 0,4 8 0,-5-10 16,0-1 0,0 0 0,0 1 0,0-1 0,0 0 0,0 0 0,0 0 0,1 0 0,-1 0 0,1-1 0,0 1 0,-1-1 0,1 0 0,0 1 0,0-1 0,0-1 0,0 1 0,0 0 0,0-1 0,0 1 0,3-1 0,-2 0 13,-1-1-1,0 0 1,0 0-1,1 0 0,-1 0 1,0 0-1,0-1 0,0 0 1,-1 1-1,1-1 0,0 0 1,0 0-1,-1 0 0,0-1 1,1 1-1,-1-1 1,0 1-1,0-1 0,2-3 1,3-6 31,9-12-35,-15 24-29,-1 0 1,1 0-1,-1-1 0,1 1 0,0 0 1,-1 0-1,1 0 0,-1-1 1,1 1-1,-1 0 0,1 0 0,-1 0 1,1 0-1,0 0 0,-1 0 1,1 0-1,-1 0 0,1 1 0,-1-1 1,1 0-1,-1 0 0,1 0 1,0 1-1,-1-1 0,1 0 0,-1 0 1,0 1-1,1-1 0,-1 0 1,1 1-1,-1-1 0,1 1 0,-1-1 1,0 1-1,1-1 0,-1 1 1,0-1-1,0 1 0,1-1 0,-1 1 1,0-1-1,0 1 0,0-1 1,1 2-1,3 4 6,0 1 0,0-1 1,1 0-1,0 0 0,0 0 1,1-1-1,0 0 0,0 0 1,0 0-1,0-1 0,1 0 0,0 0 1,0 0-1,0-1 0,0 0 1,0-1-1,1 1 0,-1-1 1,1-1-1,-1 1 0,1-2 0,15 1 1,-10-1 81,0-1 1,-1-1 0,1 0-1,0 0 1,0-1 0,-1-1-1,0 0 1,0-1 0,0-1-1,0 1 1,-1-2 0,0 1-1,10-9 1,-14 7-18,0 1 1,0-1-1,-1 0 0,0 0 1,0-1-1,-1 0 1,0 0-1,0 0 0,-1-1 1,-1 1-1,0-1 1,0 0-1,-1 0 0,0 0 1,0 0-1,-1-13 1,0 21-68,-1 1 1,0 0 0,0 0-1,0 0 1,0 0 0,0-1 0,0 1-1,0 0 1,0 0 0,0 0-1,0 0 1,-1 0 0,1-1-1,0 1 1,-1 0 0,1 0-1,-1 0 1,0 0 0,1 0 0,-1 0-1,0 0 1,0-1 0,0 2-4,0 0 0,0 0 1,0 0-1,1 0 0,-1 0 1,0 0-1,0 1 0,0-1 1,0 0-1,1 0 1,-1 1-1,0-1 0,0 0 1,1 1-1,-1-1 0,0 1 1,1-1-1,-1 1 0,0-1 1,1 1-1,-1-1 0,0 2 1,-4 2-26,1 1 0,0 0 0,0 0 0,1 0 1,-1 1-1,-4 9 0,8-13 27,-1 1-1,0-1 1,1 0 0,-1 0-1,1 0 1,0 0 0,0 1-1,0-1 1,0 0 0,0 0-1,0 0 1,1 1 0,-1-1 0,1 0-1,-1 0 1,1 0 0,0 0-1,0 0 1,2 4 0,0-3 5,-1 0 0,1 0 0,0-1 0,0 1 0,0 0 0,0-1 0,1 0 0,-1 0 0,0 0 1,6 2-1,7 2 26,0-1 0,1-1 1,-1 0-1,20 2 1,15-1 55,1-2 1,61-4 0,106-17-368,-205 17 230,114-13 282</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1T06:42:49.523"/>
    </inkml:context>
    <inkml:brush xml:id="br0">
      <inkml:brushProperty name="width" value="0.1" units="cm"/>
      <inkml:brushProperty name="height" value="0.1" units="cm"/>
      <inkml:brushProperty name="color" value="#E71224"/>
    </inkml:brush>
  </inkml:definitions>
  <inkml:trace contextRef="#ctx0" brushRef="#br0">83 557 2288,'-26'-20'1222,"19"14"-640,0 1 0,0 0 0,0 0 0,-13-6 0,19 11-571,1 0 0,0 0 0,0 0 0,-1 0 0,1 0 0,0 0 0,0 0 1,-1 0-1,1 0 0,0 0 0,0 0 0,-1 0 0,1 0 0,0 0 0,0 0 0,-1 0 0,1 1 0,0-1 0,0 0 0,-1 0 0,1 0 0,0 0 0,0 0 0,0 1 1,-1-1-1,1 0 0,0 0 0,0 0 0,0 1 0,-1-1 0,1 0 0,0 0 0,0 1 0,0-1 0,0 0 0,0 0 0,0 1 0,0-1 0,0 0 0,0 0 0,0 1 1,0-1-1,0 0 0,0 0 0,0 1 0,0-1 0,0 0 0,0 0 0,0 1 0,0-1 0,0 1 0,2 15 99,-2-15-83,4 16 120,-1 5-23,1-1 1,1-1-1,1 1 0,16 35 0,-20-51-75,1 0 1,-1-1-1,1 1 1,1-1-1,-1 0 1,1 0-1,-1 0 1,1 0-1,0-1 1,0 1-1,1-1 1,-1 0-1,1 0 1,-1-1-1,1 1 0,0-1 1,0 0-1,0-1 1,0 1-1,1-1 1,-1 0-1,0 0 1,1 0-1,7-1 1,0 0 154,-1-1 0,1-1 0,0 0 1,-1-1-1,1 0 0,13-5 1,72-36 976,-66 29-836,14-6 83,0-2-1,-2-2 1,-1-2-1,-1-2 0,74-67 1,-24 1 11,-36 36-263,2 2 0,66-49 0,56-10-386,-177 114 190,38-22-604</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1T06:42:43.284"/>
    </inkml:context>
    <inkml:brush xml:id="br0">
      <inkml:brushProperty name="width" value="0.1" units="cm"/>
      <inkml:brushProperty name="height" value="0.1" units="cm"/>
      <inkml:brushProperty name="color" value="#E71224"/>
    </inkml:brush>
  </inkml:definitions>
  <inkml:trace contextRef="#ctx0" brushRef="#br0">5 112 3657,'-1'-1'115,"1"1"0,-1-1 0,1 0 1,0 1-1,-1-1 0,1 0 0,0 1 0,0-1 0,-1 0 1,1 1-1,0-1 0,0 0 0,0 0 0,0 1 0,0-1 1,0 0-1,0 0 0,0 1 0,0-1 0,0 0 1,0 1-1,1-1 0,-1 0 0,0 1 0,0-1 0,1 0 1,-1 1-1,1-1 0,-1 0 0,0 1 0,1-1 1,-1 1-1,1-1 0,-1 1 0,1-1 0,0 1 0,-1-1 1,1 1-1,-1-1 0,1 1 0,0 0 0,-1 0 1,1-1-1,0 1 0,-1 0 0,3-1 0,43-8 1114,-29 7-715,188-29 412,2 8 0,273 5 0,408 69-1054,-844-47 71,638 55 914,-1-28 2228,-666-30-3034,-10-1-25,0 0 0,-1 0 1,1 0-1,0 0 0,0-1 0,7-1 0,-12 2-24,0 0-1,0 0 0,0 0 0,0 0 0,0 0 0,0 0 0,0 0 0,1-1 0,-1 1 0,0 0 1,0 0-1,0 0 0,0 0 0,0 0 0,0 0 0,0 0 0,0 0 0,0 0 0,0 0 1,0 0-1,0 0 0,1 0 0,-1-1 0,0 1 0,0 0 0,0 0 0,0 0 0,0 0 0,0 0 1,0 0-1,0 0 0,0 0 0,0-1 0,0 1 0,0 0 0,0 0 0,0 0 0,0 0 1,0 0-1,0 0 0,0 0 0,0 0 0,0 0 0,0-1 0,0 1 0,-1 0 0,1 0 0,0 0 1,0 0-1,0 0 0,0 0 0,0 0 0,0 0 0,0 0 0,0 0 0,0 0 0,0-1 1,-9-5-18,-13-4-226,-32-8-1710,28 11-410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1T06:42:45.691"/>
    </inkml:context>
    <inkml:brush xml:id="br0">
      <inkml:brushProperty name="width" value="0.1" units="cm"/>
      <inkml:brushProperty name="height" value="0.1" units="cm"/>
      <inkml:brushProperty name="color" value="#E71224"/>
    </inkml:brush>
  </inkml:definitions>
  <inkml:trace contextRef="#ctx0" brushRef="#br0">0 345 2777,'285'-73'6314,"-81"17"-4707,20 10-779,232-17-1,232 12-590,-455 37-122,-84 5-56,574-24 220,-693 34-1161,-23 0-733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1T06:42:55.532"/>
    </inkml:context>
    <inkml:brush xml:id="br0">
      <inkml:brushProperty name="width" value="0.1" units="cm"/>
      <inkml:brushProperty name="height" value="0.1" units="cm"/>
      <inkml:brushProperty name="color" value="#E71224"/>
    </inkml:brush>
  </inkml:definitions>
  <inkml:trace contextRef="#ctx0" brushRef="#br0">47 334 2128,'-16'-62'4912,"3"78"-4014,8 0-776,1 1 1,1 0 0,1 1-1,0-1 1,1 0 0,0 1 0,2-1-1,3 23 1,-4-36-56,0 0-1,1 1 1,0-1-1,0 0 1,0 0 0,0 0-1,1 0 1,-1 0-1,1 0 1,0-1 0,0 1-1,0 0 1,1-1-1,-1 1 1,1-1 0,0 0-1,0 0 1,0 0-1,0-1 1,1 1 0,-1-1-1,1 1 1,0-1-1,-1 0 1,1-1 0,0 1-1,0-1 1,0 1-1,0-1 1,0 0 0,0-1-1,1 1 1,7-1-1,7 1 269,1-1-1,-1-2 1,0 0 0,0-1-1,0 0 1,0-2-1,0 0 1,24-11-1,-10 1-13,-1-1 0,-1-1 0,49-35 0,-26 8-8,-2-2 1,60-71 0,-69 69-98,3 2-1,97-76 1,-139 121-161,-10 11-47,-10 9-38,-29 27 1,39-41-60,-1 2-505,-43 40-244,13-11-3420,32-31 2118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3T09:10:26.497"/>
    </inkml:context>
    <inkml:brush xml:id="br0">
      <inkml:brushProperty name="width" value="0.05" units="cm"/>
      <inkml:brushProperty name="height" value="0.05" units="cm"/>
      <inkml:brushProperty name="color" value="#E71224"/>
    </inkml:brush>
  </inkml:definitions>
  <inkml:trace contextRef="#ctx0" brushRef="#br0">21 14 1328,'-20'-14'24</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1T06:42:58.338"/>
    </inkml:context>
    <inkml:brush xml:id="br0">
      <inkml:brushProperty name="width" value="0.1" units="cm"/>
      <inkml:brushProperty name="height" value="0.1" units="cm"/>
      <inkml:brushProperty name="color" value="#E71224"/>
    </inkml:brush>
  </inkml:definitions>
  <inkml:trace contextRef="#ctx0" brushRef="#br0">1 32 752,'0'7'363,"1"0"0,-1-1-1,2 1 1,-1-1 0,1 1 0,0-1 0,0 0-1,4 9 1,-4-13-238,0 1 0,0-1 0,0 0 0,0 0-1,0 1 1,1-2 0,-1 1 0,1 0 0,-1 0 0,1-1-1,0 1 1,-1-1 0,1 0 0,0 0 0,0 0 0,0 0-1,0 0 1,0-1 0,0 1 0,6-1 0,35 0 336,-1-2 0,0-1 1,0-3-1,62-15 0,4 0-57,534-43 2113,6 53-1172,-551 10-1389,-11 1 72,790 6 35,-9 69 185,-847-71-202,5-1 95,0 2 0,0 0-1,43 17 1,-67-22 120,-7 6-234,-1 1-30,1-1 3,0-1 1,0 1-1,0 1 0,1-1 0,0 1 0,1-1 0,-1 1 1,-4 15-1,6-18-1199</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1T06:43:06.082"/>
    </inkml:context>
    <inkml:brush xml:id="br0">
      <inkml:brushProperty name="width" value="0.1" units="cm"/>
      <inkml:brushProperty name="height" value="0.1" units="cm"/>
      <inkml:brushProperty name="color" value="#E71224"/>
    </inkml:brush>
  </inkml:definitions>
  <inkml:trace contextRef="#ctx0" brushRef="#br0">1058 150 1016,'-2'-13'486,"-1"-1"0,-1 1 0,0 0-1,-1 0 1,0 0 0,-11-18 0,14 28-461,0 0 0,0 0 0,0 0 0,-1 1 0,1-1 0,-1 1 0,1 0 1,-1-1-1,0 1 0,0 0 0,0 1 0,0-1 0,0 1 0,0-1 0,-1 1 0,1 0 0,0 0 0,-1 0 0,1 1 1,-1-1-1,1 1 0,-1 0 0,1 0 0,-1 0 0,1 0 0,-1 0 0,1 1 0,0 0 0,-1 0 0,-5 2 0,-2 1-45,0 1-1,1-1 0,-1 2 0,1 0 0,1 0 1,-1 1-1,-9 9 0,-58 62-65,53-51 79,-30 25 1,-57 29 15,0 0 44,96-69-30,1 1 0,1 1 1,0 0-1,0 1 0,-12 20 0,-55 111 106,-29 42-60,86-153-70,1 1 0,2 1 0,1 1 1,2 0-1,-22 75 0,31-80 3,1 1 1,1 0-1,2 0 1,1 0-1,2 1 1,1-1-1,8 55 0,-1-45 134,1 0-1,2-1 1,3 0-1,1-1 1,2 0-1,41 76 1,16 11 74,66 101 8,-121-206-177,1-1 1,1-1-1,1-1 1,42 34-1,104 58 529,-39-29-16,-62-41-427,2-2-1,1-3 1,2-4 0,1-2 0,2-4 0,96 24 0,70 9 71,2-11 0,2-10 0,2-11 0,0-11 0,472-27 0,17-39 733,515-50 889,-675 33-1474,923-115 97,373-32-185,-1232 163-158,1055-91 142,2099-63 962,-3093 203-854,531-14-31,-838-6-287,976-37 120,-175-20-105,-579 31 4,-514 42-51,-101 4 0,55-2 37,0-3 0,86-18 0,-123 18-8,0 0-1,0-2 1,-1 0-1,29-16 0,-36 17-11,-1-1-1,0 0 0,0 0 0,-1-1 0,1 0 0,-2 0 0,1-1 0,11-17 1,-17 23-53,0-1 0,0 1 0,0-1 1,-1 0-1,1 0 0,-1 1 1,0-1-1,0 0 0,-1 0 0,1 0 1,-1 0-1,1 0 0,-2-5 0,-9-24-1400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3T09:10:27.960"/>
    </inkml:context>
    <inkml:brush xml:id="br0">
      <inkml:brushProperty name="width" value="0.05" units="cm"/>
      <inkml:brushProperty name="height" value="0.05" units="cm"/>
      <inkml:brushProperty name="color" value="#E71224"/>
    </inkml:brush>
  </inkml:definitions>
  <inkml:trace contextRef="#ctx0" brushRef="#br0">1 678 2497,'0'0'613,"12"-7"1167,14-5-1109,0 1 0,1 1-1,1 2 1,46-8 0,22-8-399,74-28 396,369-93-139,-334 108-437,201-64 0,-307 71-65,1 4 0,192-24 0,-46 18 98,-199 23-63,-2-2 1,1-2-1,55-23 1,-86 29-35,-1 0-8,1 0 0,-1 2 0,1 0 0,0 0 1,0 1-1,0 1 0,19-1 0,-33 4 71,0 0-84,-1 1 0,1 0 0,-1-1 0,1 1-1,0 0 1,-1-1 0,1 1 0,-1 0 0,0 0 0,1 0 0,-1-1 0,0 1 0,1 0 0,-1 0-1,0 0 1,0 0 0,0 0 0,0-1 0,0 1 0,0 0 0,0 0 0,0 0 0,0 0-1,0 0 1,-1 1 0,-4 30 16,4-26 10,-3 27-1,1 1 0,2 0 0,1 0-1,2 0 1,5 34 0,42 167 63,-32-180-16,2 0 0,3-2 0,46 83 0,14 30 92,69 123 325,-67-140-221,18 45 166,-99-189-406,0 0 0,-1 0 0,0 0 0,0 1 0,0-1 0,0 0 0,-1 1 0,0-1 0,0 1 0,0 0-1,-1-1 1,0 1 0,0 0 0,-1-1 0,1 1 0,-1-1 0,0 1 0,-1-1 0,1 1 0,-1-1 0,0 1-1,-1-1 1,1 0 0,-1 0 0,0 0 0,0-1 0,0 1 0,-1-1 0,0 0 0,0 0 0,0 0 0,0 0-1,-6 4 1,-24 16 142,0-2 0,-63 32 0,-80 23 534,-120 22 490,87-34-911,14 2-80,-3-9 0,-386 61 1,474-104-203,-224 17 40,264-27-52,0 3 0,-81 19 0,-78 10-18,192-29 6,31-6-243,0 0-1,1-1 0,-2 0 1,1 0-1,0 0 0,-12-1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3T09:10:28.687"/>
    </inkml:context>
    <inkml:brush xml:id="br0">
      <inkml:brushProperty name="width" value="0.05" units="cm"/>
      <inkml:brushProperty name="height" value="0.05" units="cm"/>
      <inkml:brushProperty name="color" value="#E71224"/>
    </inkml:brush>
  </inkml:definitions>
  <inkml:trace contextRef="#ctx0" brushRef="#br0">138 52 3041,'-31'-48'3119,"31"48"-3113,-1-1 0,0 1 0,0-1-1,0 1 1,1 0 0,-1 0 0,0-1 0,0 1 0,0 0-1,0 0 1,0 0 0,0 0 0,1 0 0,-1 0 0,0 0 0,0 0-1,0 0 1,0 1 0,0-1 0,0 0 0,1 1 0,-1-1-1,0 0 1,0 1 0,0-1 0,1 1 0,-1-1 0,0 1 0,0 0-1,-24 20 49,22-17-52,-3 2 112,0 0 0,1 0 0,0 1 1,1 0-1,-1 0 0,1 0 0,1 1 1,-6 15-1,7-20-63,1 0 0,0 0 0,0 0 0,1 1 0,-1-1 0,1 0 0,-1 0 0,1 1 0,0-1 0,0 1 0,1-1 1,-1 0-1,1 0 0,-1 1 0,1-1 0,0 0 0,0 0 0,0 0 0,1 0 0,-1 0 0,1 0 0,0 0 0,0 0 0,4 4 0,-3-5 78,0 0-1,0 0 1,1 0 0,-1-1-1,1 1 1,0-1 0,-1 0-1,1 0 1,0 0 0,0 0-1,0-1 1,0 1 0,5-1-1,57-5 659,-46 3-629,57-6-379,-42 2-1429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3T09:10:29.607"/>
    </inkml:context>
    <inkml:brush xml:id="br0">
      <inkml:brushProperty name="width" value="0.05" units="cm"/>
      <inkml:brushProperty name="height" value="0.05" units="cm"/>
      <inkml:brushProperty name="color" value="#E71224"/>
    </inkml:brush>
  </inkml:definitions>
  <inkml:trace contextRef="#ctx0" brushRef="#br0">138 105 5257,'-2'-1'64,"-1"-1"0,1 1 1,-1-1-1,1 1 0,-1 0 0,0 0 0,1 0 0,-1 0 1,0 1-1,0-1 0,0 1 0,0-1 0,0 1 0,0 0 1,1 0-1,-1 0 0,0 1 0,0-1 0,0 1 0,0 0 0,0-1 1,1 1-1,-1 0 0,0 1 0,1-1 0,-4 2 0,1 1-6,0 0-1,0 1 0,0-1 0,0 1 1,1 0-1,0 0 0,0 1 0,0-1 1,1 1-1,0-1 0,-3 8 0,5-11-32,0 0 0,0 0-1,0 1 1,0-1 0,0 1-1,1-1 1,-1 1 0,1-1-1,0 1 1,0-1 0,-1 1-1,2-1 1,-1 1 0,0-1 0,0 1-1,1-1 1,-1 1 0,1-1-1,1 3 1,-1-3 15,0 0 0,1-1 0,-1 1 1,0-1-1,1 1 0,-1-1 0,1 1 0,-1-1 0,1 0 0,0 0 1,-1 0-1,1 0 0,0 0 0,0 0 0,0 0 0,0-1 1,0 1-1,4 0 0,-3-1 28,1 1 0,0-1 1,0 0-1,0 0 0,0 0 0,0-1 0,-1 1 1,1-1-1,0 0 0,0 0 0,-1 0 0,1-1 1,-1 1-1,1-1 0,-1 0 0,0 0 1,1 0-1,-1 0 0,0-1 0,0 1 0,-1-1 1,1 0-1,0 0 0,2-4 0,-1-1 116,0 0 1,-1 0-1,0 0 0,-1 0 0,2-9 0,6-19-27,-10 36-193,3 1 16,0 1 1,-1 0-1,0 0 1,1 0 0,-1 0-1,0 0 1,0 0-1,0 1 1,0-1-1,-1 0 1,1 1-1,1 3 1,4 4 2,-4-6 33,1 0 0,-1-1 0,1 1-1,0-1 1,0 0 0,0 0 0,0 0-1,0-1 1,1 1 0,-1-1-1,1 0 1,0 0 0,-1-1 0,9 2-1,-11-3 24,1 0-1,-1 0 0,0 0 1,0 0-1,1-1 0,-1 1 1,0-1-1,0 1 0,0-1 1,0 0-1,0 0 0,0 0 1,0 0-1,0 0 0,0 0 1,0-1-1,-1 1 0,1-1 1,0 1-1,-1-1 0,1 1 1,-1-1-1,0 0 0,0 0 1,1 0-1,-1 0 0,0 0 1,-1 0-1,1 0 0,0 0 1,-1 0-1,1 0 0,-1-1 1,1-3-1,0 0 2,-1 0-1,1 0 1,-1-1 0,0 1 0,-1 0-1,0 0 1,0 0 0,0 0-1,0 0 1,-1 0 0,-5-12-1,5 14-45,0-1-1,0 1 1,-1 0-1,1-1 1,-1 1-1,0 0 1,0 1-1,-1-1 1,1 1-1,-1-1 1,1 1-1,-1 0 1,0 0-1,0 0 1,-7-2-1,56 30-534,-27-19 554,-3-1 59,-1 1 1,1 0-1,-1 1 1,16 10-1,-26-14-49,-1 0-1,1 0 1,-1 0-1,0 0 1,0 0-1,0 1 1,0 0 0,0-1-1,-1 1 1,0 0-1,0 0 1,0 0 0,0 0-1,0 1 1,-1-1-1,0 0 1,0 1-1,0-1 1,0 6 0,-1-9 36,0 0 1,0 0 0,1-1 0,-1 1 0,0 0 0,0 0-1,1-1 1,-1 1 0,1 0 0,-1 0 0,1-1-1,-1 1 1,1-1 0,-1 1 0,1 0 0,-1-1-1,1 1 1,0-1 0,-1 1 0,1-1 0,0 0 0,-1 1-1,1-1 1,0 0 0,0 1 0,-1-1 0,1 0-1,0 0 1,0 0 0,0 1 0,0-1 0,-1 0-1,1 0 1,0 0 0,0 0 0,0-1 0,-1 1 0,1 0-1,0 0 1,1-1 0,38-10 682,-34 8-680,23-9 27,43-24 1,-43 20-530,-1 2-526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3T09:10:31.357"/>
    </inkml:context>
    <inkml:brush xml:id="br0">
      <inkml:brushProperty name="width" value="0.05" units="cm"/>
      <inkml:brushProperty name="height" value="0.05" units="cm"/>
      <inkml:brushProperty name="color" value="#E71224"/>
    </inkml:brush>
  </inkml:definitions>
  <inkml:trace contextRef="#ctx0" brushRef="#br0">2 38 9282,'0'-1'37,"0"0"1,-1 0-1,1-1 1,0 1-1,0 0 1,-1 0-1,1 0 1,0-1-1,0 1 1,0 0-1,1 0 1,-1-1-1,0 1 1,0 0-1,1 0 1,-1 0-1,1-1 1,-1 1-1,1 0 1,-1 0-1,1 0 1,0 0-1,-1 0 1,1 0-1,0 0 1,0 0-1,0 0 1,0 1-1,0-1 1,0 0-1,0 0 1,2 0-1,-2 0-38,1 1-1,0 0 1,-1 0 0,1 0 0,-1 0-1,1 0 1,-1 0 0,1 0 0,-1 0-1,1 1 1,0-1 0,-1 1 0,0-1-1,1 1 1,-1 0 0,1-1 0,-1 1-1,0 0 1,1 0 0,-1 0-1,0 0 1,0 0 0,0 0 0,0 0-1,0 0 1,2 3 0,11 19 75,0 1 1,-2 0-1,-1 1 0,0 0 1,7 31-1,-6-20 31,28 93 97,11 30 161,-49-154-431,0 0 0,0 0 0,0 0 0,1 0 0,6 7 0,-3-4-859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3T09:10:32.372"/>
    </inkml:context>
    <inkml:brush xml:id="br0">
      <inkml:brushProperty name="width" value="0.05" units="cm"/>
      <inkml:brushProperty name="height" value="0.05" units="cm"/>
      <inkml:brushProperty name="color" value="#E71224"/>
    </inkml:brush>
  </inkml:definitions>
  <inkml:trace contextRef="#ctx0" brushRef="#br0">1 507 6625,'1'-3'167,"0"0"0,0 1-1,0-1 1,1 0 0,-1 1-1,1-1 1,0 1 0,0 0-1,-1-1 1,2 1 0,-1 0 0,0 0-1,3-2 1,38-22 786,-23 15-613,36-23 116,2 2 0,2 2 0,1 4 0,87-27 0,300-83 93,-334 99-440,0 5 0,144-22 0,-257 54-81,-2 6-22,1-1 0,-1 0 0,0 0 0,0 0 0,-3 6 0,0 4-10,1-1-1,1 1 1,0 0-1,1 0 0,0 0 1,1 0-1,1 0 1,0 0-1,1 0 1,7 25-1,6 9 17,36 83 1,-45-118-16,10 17 52,1-1-1,1-1 0,2-1 1,44 49-1,29 42 396,-87-109-434,-3-6 45,1 0 0,-2 1-1,1 0 1,0 0 0,-1 0 0,3 10-1,-4-14-29,-1 1-1,0-1 0,0 1 0,0-1 0,0 1 0,-1-1 0,1 1 0,0-1 1,0 1-1,-1-1 0,1 1 0,-1-1 0,0 0 0,1 1 0,-1-1 0,0 0 1,0 1-1,0-1 0,0 0 0,0 0 0,0 0 0,0 0 0,0 0 0,0 0 1,-1 0-1,1 0 0,0 0 0,0-1 0,-3 2 0,-54 26 157,-2-2-1,-1-3 0,-66 16 1,81-25-155,-621 175 764,614-173-737,-118 33 177,135-41-249,0-2-1,-66 4 1,84-11-1390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3T09:10:33.815"/>
    </inkml:context>
    <inkml:brush xml:id="br0">
      <inkml:brushProperty name="width" value="0.05" units="cm"/>
      <inkml:brushProperty name="height" value="0.05" units="cm"/>
      <inkml:brushProperty name="color" value="#E71224"/>
    </inkml:brush>
  </inkml:definitions>
  <inkml:trace contextRef="#ctx0" brushRef="#br0">14 261 4401,'-14'5'1973,"21"-2"80,26-8 606,-23 1-2349,-3 1-108,0 0-1,0 0 0,0-1 1,7-4-1,-12 6-159,0 1-1,-1 0 1,1-1-1,-1 1 1,1-1 0,-1 0-1,0 1 1,1-1-1,-1 0 1,0 0 0,0 0-1,0 0 1,-1 0-1,1 0 1,0 0-1,-1 0 1,1 0 0,-1 0-1,0-4 1,1 6-46,-1-1 0,0 1 0,0-1 0,0 1 0,0-1 0,0 0 0,0 1 0,0-1 0,0 1 0,0-1 0,0 1 0,-1-1 0,1 1 0,0-1 0,0 1 0,0-1 0,-1 0 0,1 1 0,0 0 0,0-1 0,-1 1 0,1-1 1,-1 1-1,1-1 0,0 1 0,-1-1 0,0 1-6,0 0 0,0 0 1,0 1-1,0-1 0,0 0 0,1 0 1,-1 1-1,0-1 0,0 1 1,1-1-1,-1 0 0,0 1 0,0-1 1,1 1-1,-1 0 0,0-1 1,1 1-1,-1 0 0,0 0 0,-2 3-7,0 0-1,0 0 1,0 1-1,0-1 0,1 0 1,-1 1-1,1 0 0,1-1 1,-1 1-1,1 0 1,-1 0-1,2 0 0,-1 0 1,0 0-1,1 0 0,0 10 1,1-13 19,-1 0 0,0 1 1,1-1-1,0 0 0,-1 1 1,1-1-1,0 0 0,0 0 1,0 0-1,0 0 0,1 0 0,-1 0 1,1 0-1,-1 0 0,1 0 1,0-1-1,-1 1 0,1-1 1,0 1-1,0-1 0,0 0 0,0 1 1,0-1-1,0 0 0,1 0 1,-1-1-1,0 1 0,1 0 1,-1-1-1,0 0 0,1 1 1,-1-1-1,0 0 0,1 0 0,-1 0 1,1 0-1,3-2 0,-1 1 18,1 0 0,-1 0 0,0-1 0,1 0 0,-1 0 0,0 0 0,0-1-1,-1 0 1,1 0 0,-1 0 0,1-1 0,-1 1 0,0-1 0,0 0 0,0 0 0,-1 0-1,6-9 1,-4 7-14,-1 0-1,1 0 1,1 0-1,-1 1 0,1 0 1,0 0-1,0 1 1,9-6-1,-13 9-7,0 0 0,-1 0 0,1 0 0,0 1 0,0-1 0,0 0 0,-1 1 0,1-1 0,0 1 0,0 0 0,0 0 0,0-1 0,0 1 0,0 1 0,0-1 0,0 0 0,0 0 0,-1 1 0,1-1-1,0 1 1,0-1 0,0 1 0,-1 0 0,1 0 0,0 0 0,-1 0 0,1 0 0,0 0 0,-1 0 0,1 1 0,-1-1 0,0 0 0,0 1 0,1-1 0,-1 1 0,0 0 0,0-1 0,0 1 0,-1 0 0,1 0 0,0-1 0,-1 1 0,1 0 0,-1 0 0,1 0 0,-1 0 0,0 0 0,0 0 0,0 0 0,0-1-1,0 1 1,0 0 0,-1 0 0,1 0 0,0 0 0,-1 0 0,0 0 0,1-1 0,-1 1 0,0 0 0,0 0 0,-2 2 0,2-3 91,10-22 168,-1 12-264,-1-1 0,1 2 0,1-1 0,-1 1 0,1 1 0,1 0 0,19-12 0,-28 18 3,-1 1 1,1 0 0,0 0 0,0-1 0,0 1 0,-1 0 0,1 0 0,0 0-1,0 0 1,0 0 0,-1 0 0,1 0 0,0 0 0,0 0 0,0 0 0,0 0-1,-1 0 1,1 1 0,0-1 0,0 0 0,-1 1 0,1-1 0,0 0 0,-1 1-1,1-1 1,0 1 0,-1-1 0,1 1 0,0 0 0,-1-1 0,1 1 0,-1 0 0,1-1-1,-1 1 1,0 0 0,1-1 0,0 2 0,-1-1 18,0 0 0,1 0 0,-1 0 0,1 0 0,0 0 0,-1 0 0,1-1 0,0 1 0,-1 0 0,1-1 0,0 1 0,0 0 1,-1-1-1,1 1 0,0-1 0,0 1 0,0-1 0,0 1 0,0-1 0,0 0 0,0 0 0,0 1 0,0-1 0,0 0 0,0 0 0,0 0 0,0 0 0,0 0 0,0 0 0,0 0 0,0 0 0,0-1 1,0 1-1,1-1 0,8-3 51,-1-1 1,0 0-1,0 0 1,0-1-1,-1 0 1,0-1 0,0 0-1,-1 0 1,0 0-1,0-1 1,0-1-1,-1 1 1,0-1-1,-1 0 1,0 0 0,0 0-1,-1-1 1,-1 0-1,1 1 1,-1-1-1,2-14 1,-5 23-69,0 0-1,0 0 1,0 0 0,0 0 0,0 1-1,0-1 1,0 0 0,-1 0-1,1 0 1,0 0 0,0 0 0,-1 0-1,1 0 1,0 1 0,-1-1 0,1 0-1,-1 0 1,1 1 0,-1-1-1,1 0 1,-1 0 0,0 1 0,1-1-1,-1 1 1,0-1 0,0 1 0,1-1-1,-2 0 1,0 0-8,0 1 0,-1-1 0,1 1 1,-1-1-1,1 1 0,0 0 0,-1 0 0,1 0 0,0 0 1,-5 1-1,-2 1-19,1 0 0,-1 1 1,1 0-1,-17 8 1,22-10 24,1 0 0,-1 1 0,1-1 1,-1 1-1,1 0 0,-1 0 0,1 0 1,0 0-1,0 0 0,0 0 0,0 1 1,0-1-1,1 1 0,-1-1 0,1 1 1,-1-1-1,1 1 0,0 0 0,0 0 1,0 0-1,1 0 0,-1 0 0,1 0 1,0 0-1,-1 0 0,1 0 0,0 0 1,1 0-1,-1 0 0,1 0 0,-1 0 1,1 0-1,0-1 0,0 1 0,0 0 1,0 0-1,0-1 0,4 6 0,2 3 20,0-1-1,0 0 1,1-1-1,1 0 1,-1 0-1,2 0 1,-1-1-1,13 8 1,13 6 44,67 51 187,-91-65-213,-2 1 0,1 0 1,-1 1-1,-1-1 0,1 2 1,-2-1-1,9 15 0,-15-23-23,0 0 0,0 0 0,-1 0 0,1 0 0,0 0 0,-1 0 0,1 0 1,-1 0-1,1 0 0,-1 0 0,0 0 0,0 0 0,0 0 0,0 0 0,-1 0 0,1 0 0,0 0 0,-1 0 0,0 0 0,1 0 0,-1 0 0,0 0 0,0 0 0,0 0 0,0 0 0,0-1 0,0 1 0,-1 0 0,1-1 0,-1 1 0,1-1 0,-1 0 0,1 1 0,-1-1 0,0 0 0,0 0 0,1 0 0,-1 0 0,0 0 0,0-1 0,0 1 0,-4 0 0,2 1 23,0-1 0,0 0 0,0 0-1,-1 0 1,1-1 0,0 0-1,0 1 1,-1-1 0,1-1-1,0 1 1,0-1 0,-1 0-1,1 0 1,0 0 0,0 0-1,0-1 1,0 1 0,0-1 0,1 0-1,-7-5 1,5 2 22,1 0 0,0-1-1,0 0 1,0 0 0,1 0 0,0 0 0,0-1 0,1 0 0,0 1-1,0-1 1,0 0 0,1 0 0,0 0 0,0 0 0,1 0-1,1-11 1,0-3-52,1 1-1,0 0 1,2 0-1,9-31 1,-7 33-510,1 1 1,0-1-1,1 2 1,17-28 0,-24 43 411,15 13 318,-8-1-95,1 1-1,0-1 1,1-1-1,1 0 1,-1 0-1,1-1 0,1-1 1,0 1-1,20 9 1,7 7-754,-36-24-763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C5756E-51A7-4BA2-BDF3-89D156BE4383}" type="datetimeFigureOut">
              <a:rPr lang="en-US" smtClean="0"/>
              <a:t>2/12/2025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8D01EB-6B2A-44A2-A0F4-C98744B315D9}" type="slidenum">
              <a:rPr lang="en-US" smtClean="0"/>
              <a:t>‹#›</a:t>
            </a:fld>
            <a:endParaRPr lang="en-US"/>
          </a:p>
        </p:txBody>
      </p:sp>
    </p:spTree>
    <p:extLst>
      <p:ext uri="{BB962C8B-B14F-4D97-AF65-F5344CB8AC3E}">
        <p14:creationId xmlns:p14="http://schemas.microsoft.com/office/powerpoint/2010/main" val="3509602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B78D01EB-6B2A-44A2-A0F4-C98744B315D9}" type="slidenum">
              <a:rPr lang="en-US" smtClean="0"/>
              <a:t>2</a:t>
            </a:fld>
            <a:endParaRPr lang="en-US"/>
          </a:p>
        </p:txBody>
      </p:sp>
    </p:spTree>
    <p:extLst>
      <p:ext uri="{BB962C8B-B14F-4D97-AF65-F5344CB8AC3E}">
        <p14:creationId xmlns:p14="http://schemas.microsoft.com/office/powerpoint/2010/main" val="1207067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B78D01EB-6B2A-44A2-A0F4-C98744B315D9}" type="slidenum">
              <a:rPr lang="en-US" smtClean="0"/>
              <a:t>4</a:t>
            </a:fld>
            <a:endParaRPr lang="en-US"/>
          </a:p>
        </p:txBody>
      </p:sp>
    </p:spTree>
    <p:extLst>
      <p:ext uri="{BB962C8B-B14F-4D97-AF65-F5344CB8AC3E}">
        <p14:creationId xmlns:p14="http://schemas.microsoft.com/office/powerpoint/2010/main" val="3336214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B78D01EB-6B2A-44A2-A0F4-C98744B315D9}" type="slidenum">
              <a:rPr lang="en-US" smtClean="0"/>
              <a:t>5</a:t>
            </a:fld>
            <a:endParaRPr lang="en-US"/>
          </a:p>
        </p:txBody>
      </p:sp>
    </p:spTree>
    <p:extLst>
      <p:ext uri="{BB962C8B-B14F-4D97-AF65-F5344CB8AC3E}">
        <p14:creationId xmlns:p14="http://schemas.microsoft.com/office/powerpoint/2010/main" val="2473998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8D01EB-6B2A-44A2-A0F4-C98744B315D9}" type="slidenum">
              <a:rPr lang="en-US" smtClean="0"/>
              <a:t>14</a:t>
            </a:fld>
            <a:endParaRPr lang="en-US"/>
          </a:p>
        </p:txBody>
      </p:sp>
    </p:spTree>
    <p:extLst>
      <p:ext uri="{BB962C8B-B14F-4D97-AF65-F5344CB8AC3E}">
        <p14:creationId xmlns:p14="http://schemas.microsoft.com/office/powerpoint/2010/main" val="2089859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8D01EB-6B2A-44A2-A0F4-C98744B315D9}" type="slidenum">
              <a:rPr lang="en-US" smtClean="0"/>
              <a:t>23</a:t>
            </a:fld>
            <a:endParaRPr lang="en-US"/>
          </a:p>
        </p:txBody>
      </p:sp>
    </p:spTree>
    <p:extLst>
      <p:ext uri="{BB962C8B-B14F-4D97-AF65-F5344CB8AC3E}">
        <p14:creationId xmlns:p14="http://schemas.microsoft.com/office/powerpoint/2010/main" val="2777432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8D01EB-6B2A-44A2-A0F4-C98744B315D9}" type="slidenum">
              <a:rPr lang="en-US" smtClean="0"/>
              <a:t>42</a:t>
            </a:fld>
            <a:endParaRPr lang="en-US"/>
          </a:p>
        </p:txBody>
      </p:sp>
    </p:spTree>
    <p:extLst>
      <p:ext uri="{BB962C8B-B14F-4D97-AF65-F5344CB8AC3E}">
        <p14:creationId xmlns:p14="http://schemas.microsoft.com/office/powerpoint/2010/main" val="4243536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3" Type="http://schemas.openxmlformats.org/officeDocument/2006/relationships/image" Target="../media/image10.png"/><Relationship Id="rId18" Type="http://schemas.openxmlformats.org/officeDocument/2006/relationships/customXml" Target="../ink/ink9.xml"/><Relationship Id="rId26" Type="http://schemas.openxmlformats.org/officeDocument/2006/relationships/customXml" Target="../ink/ink13.xml"/><Relationship Id="rId3" Type="http://schemas.openxmlformats.org/officeDocument/2006/relationships/image" Target="../media/image5.png"/><Relationship Id="rId21" Type="http://schemas.openxmlformats.org/officeDocument/2006/relationships/image" Target="../media/image14.png"/><Relationship Id="rId34" Type="http://schemas.openxmlformats.org/officeDocument/2006/relationships/customXml" Target="../ink/ink17.xml"/><Relationship Id="rId7" Type="http://schemas.openxmlformats.org/officeDocument/2006/relationships/image" Target="../media/image7.png"/><Relationship Id="rId12" Type="http://schemas.openxmlformats.org/officeDocument/2006/relationships/customXml" Target="../ink/ink6.xml"/><Relationship Id="rId17" Type="http://schemas.openxmlformats.org/officeDocument/2006/relationships/image" Target="../media/image12.png"/><Relationship Id="rId25" Type="http://schemas.openxmlformats.org/officeDocument/2006/relationships/image" Target="../media/image16.png"/><Relationship Id="rId33" Type="http://schemas.openxmlformats.org/officeDocument/2006/relationships/image" Target="../media/image20.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9.png"/><Relationship Id="rId24" Type="http://schemas.openxmlformats.org/officeDocument/2006/relationships/customXml" Target="../ink/ink12.xml"/><Relationship Id="rId32" Type="http://schemas.openxmlformats.org/officeDocument/2006/relationships/customXml" Target="../ink/ink16.xml"/><Relationship Id="rId5" Type="http://schemas.openxmlformats.org/officeDocument/2006/relationships/image" Target="../media/image6.png"/><Relationship Id="rId15" Type="http://schemas.openxmlformats.org/officeDocument/2006/relationships/image" Target="../media/image11.png"/><Relationship Id="rId23" Type="http://schemas.openxmlformats.org/officeDocument/2006/relationships/image" Target="../media/image15.png"/><Relationship Id="rId28" Type="http://schemas.openxmlformats.org/officeDocument/2006/relationships/customXml" Target="../ink/ink14.xml"/><Relationship Id="rId10" Type="http://schemas.openxmlformats.org/officeDocument/2006/relationships/customXml" Target="../ink/ink5.xml"/><Relationship Id="rId19" Type="http://schemas.openxmlformats.org/officeDocument/2006/relationships/image" Target="../media/image13.png"/><Relationship Id="rId31" Type="http://schemas.openxmlformats.org/officeDocument/2006/relationships/image" Target="../media/image19.png"/><Relationship Id="rId4" Type="http://schemas.openxmlformats.org/officeDocument/2006/relationships/customXml" Target="../ink/ink2.xml"/><Relationship Id="rId9" Type="http://schemas.openxmlformats.org/officeDocument/2006/relationships/image" Target="../media/image8.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7.png"/><Relationship Id="rId30" Type="http://schemas.openxmlformats.org/officeDocument/2006/relationships/customXml" Target="../ink/ink15.xml"/><Relationship Id="rId35" Type="http://schemas.openxmlformats.org/officeDocument/2006/relationships/image" Target="../media/image21.png"/><Relationship Id="rId8" Type="http://schemas.openxmlformats.org/officeDocument/2006/relationships/customXml" Target="../ink/ink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230.png"/><Relationship Id="rId13" Type="http://schemas.openxmlformats.org/officeDocument/2006/relationships/customXml" Target="../ink/ink23.xml"/><Relationship Id="rId18" Type="http://schemas.openxmlformats.org/officeDocument/2006/relationships/image" Target="../media/image28.png"/><Relationship Id="rId26" Type="http://schemas.openxmlformats.org/officeDocument/2006/relationships/image" Target="../media/image32.png"/><Relationship Id="rId3" Type="http://schemas.openxmlformats.org/officeDocument/2006/relationships/customXml" Target="../ink/ink18.xml"/><Relationship Id="rId21" Type="http://schemas.openxmlformats.org/officeDocument/2006/relationships/customXml" Target="../ink/ink27.xml"/><Relationship Id="rId7" Type="http://schemas.openxmlformats.org/officeDocument/2006/relationships/customXml" Target="../ink/ink20.xml"/><Relationship Id="rId12" Type="http://schemas.openxmlformats.org/officeDocument/2006/relationships/image" Target="../media/image25.png"/><Relationship Id="rId17" Type="http://schemas.openxmlformats.org/officeDocument/2006/relationships/customXml" Target="../ink/ink25.xml"/><Relationship Id="rId25" Type="http://schemas.openxmlformats.org/officeDocument/2006/relationships/customXml" Target="../ink/ink29.xml"/><Relationship Id="rId2" Type="http://schemas.openxmlformats.org/officeDocument/2006/relationships/image" Target="../media/image23.png"/><Relationship Id="rId16" Type="http://schemas.openxmlformats.org/officeDocument/2006/relationships/image" Target="../media/image27.png"/><Relationship Id="rId20" Type="http://schemas.openxmlformats.org/officeDocument/2006/relationships/image" Target="../media/image29.png"/><Relationship Id="rId29" Type="http://schemas.openxmlformats.org/officeDocument/2006/relationships/customXml" Target="../ink/ink31.xml"/><Relationship Id="rId1" Type="http://schemas.openxmlformats.org/officeDocument/2006/relationships/slideLayout" Target="../slideLayouts/slideLayout2.xml"/><Relationship Id="rId6" Type="http://schemas.openxmlformats.org/officeDocument/2006/relationships/image" Target="../media/image220.png"/><Relationship Id="rId11" Type="http://schemas.openxmlformats.org/officeDocument/2006/relationships/customXml" Target="../ink/ink22.xml"/><Relationship Id="rId24" Type="http://schemas.openxmlformats.org/officeDocument/2006/relationships/image" Target="../media/image31.png"/><Relationship Id="rId5" Type="http://schemas.openxmlformats.org/officeDocument/2006/relationships/customXml" Target="../ink/ink19.xml"/><Relationship Id="rId15" Type="http://schemas.openxmlformats.org/officeDocument/2006/relationships/customXml" Target="../ink/ink24.xml"/><Relationship Id="rId23" Type="http://schemas.openxmlformats.org/officeDocument/2006/relationships/customXml" Target="../ink/ink28.xml"/><Relationship Id="rId28" Type="http://schemas.openxmlformats.org/officeDocument/2006/relationships/image" Target="../media/image33.png"/><Relationship Id="rId10" Type="http://schemas.openxmlformats.org/officeDocument/2006/relationships/image" Target="../media/image24.png"/><Relationship Id="rId19" Type="http://schemas.openxmlformats.org/officeDocument/2006/relationships/customXml" Target="../ink/ink26.xml"/><Relationship Id="rId4" Type="http://schemas.openxmlformats.org/officeDocument/2006/relationships/image" Target="../media/image210.png"/><Relationship Id="rId9" Type="http://schemas.openxmlformats.org/officeDocument/2006/relationships/customXml" Target="../ink/ink21.xml"/><Relationship Id="rId14" Type="http://schemas.openxmlformats.org/officeDocument/2006/relationships/image" Target="../media/image26.png"/><Relationship Id="rId22" Type="http://schemas.openxmlformats.org/officeDocument/2006/relationships/image" Target="../media/image30.png"/><Relationship Id="rId27" Type="http://schemas.openxmlformats.org/officeDocument/2006/relationships/customXml" Target="../ink/ink30.xml"/><Relationship Id="rId30"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b="1" dirty="0"/>
              <a:t>Object-oriented Programming</a:t>
            </a:r>
          </a:p>
        </p:txBody>
      </p:sp>
      <p:sp>
        <p:nvSpPr>
          <p:cNvPr id="3" name="Subtitle 2"/>
          <p:cNvSpPr>
            <a:spLocks noGrp="1"/>
          </p:cNvSpPr>
          <p:nvPr>
            <p:ph type="subTitle" idx="1"/>
          </p:nvPr>
        </p:nvSpPr>
        <p:spPr/>
        <p:txBody>
          <a:bodyPr>
            <a:normAutofit/>
          </a:bodyPr>
          <a:lstStyle/>
          <a:p>
            <a:r>
              <a:rPr lang="en-US" sz="4000" b="1" dirty="0">
                <a:solidFill>
                  <a:srgbClr val="0070C0"/>
                </a:solidFill>
              </a:rPr>
              <a:t>Week </a:t>
            </a:r>
            <a:r>
              <a:rPr lang="en-US" sz="4000" b="1">
                <a:solidFill>
                  <a:srgbClr val="0070C0"/>
                </a:solidFill>
              </a:rPr>
              <a:t>4 </a:t>
            </a:r>
            <a:endParaRPr lang="en-US" sz="4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F47D582-A7DE-477D-AABB-74C9F49A5605}"/>
              </a:ext>
            </a:extLst>
          </p:cNvPr>
          <p:cNvPicPr>
            <a:picLocks noGrp="1" noChangeAspect="1"/>
          </p:cNvPicPr>
          <p:nvPr>
            <p:ph idx="1"/>
          </p:nvPr>
        </p:nvPicPr>
        <p:blipFill>
          <a:blip r:embed="rId2"/>
          <a:stretch>
            <a:fillRect/>
          </a:stretch>
        </p:blipFill>
        <p:spPr>
          <a:xfrm>
            <a:off x="689724" y="643466"/>
            <a:ext cx="7764551" cy="5571067"/>
          </a:xfrm>
          <a:prstGeom prst="rect">
            <a:avLst/>
          </a:prstGeom>
        </p:spPr>
      </p:pic>
    </p:spTree>
    <p:extLst>
      <p:ext uri="{BB962C8B-B14F-4D97-AF65-F5344CB8AC3E}">
        <p14:creationId xmlns:p14="http://schemas.microsoft.com/office/powerpoint/2010/main" val="2782252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i="1" dirty="0"/>
              <a:t>has-a</a:t>
            </a:r>
            <a:r>
              <a:rPr lang="en-US" sz="5400" b="1" dirty="0"/>
              <a:t> Relationship</a:t>
            </a:r>
          </a:p>
        </p:txBody>
      </p:sp>
      <p:sp>
        <p:nvSpPr>
          <p:cNvPr id="3" name="Content Placeholder 2"/>
          <p:cNvSpPr>
            <a:spLocks noGrp="1"/>
          </p:cNvSpPr>
          <p:nvPr>
            <p:ph idx="1"/>
          </p:nvPr>
        </p:nvSpPr>
        <p:spPr/>
        <p:txBody>
          <a:bodyPr/>
          <a:lstStyle/>
          <a:p>
            <a:pPr>
              <a:buNone/>
            </a:pPr>
            <a:r>
              <a:rPr lang="en-US" dirty="0"/>
              <a:t>class Office</a:t>
            </a:r>
          </a:p>
          <a:p>
            <a:pPr>
              <a:buNone/>
            </a:pPr>
            <a:r>
              <a:rPr lang="en-US" dirty="0"/>
              <a:t>{</a:t>
            </a:r>
          </a:p>
          <a:p>
            <a:pPr>
              <a:buNone/>
            </a:pPr>
            <a:r>
              <a:rPr lang="en-US" dirty="0"/>
              <a:t>	Department d;</a:t>
            </a:r>
          </a:p>
          <a:p>
            <a:pPr>
              <a:buNone/>
            </a:pPr>
            <a:r>
              <a:rPr lang="en-US" i="1" dirty="0">
                <a:solidFill>
                  <a:schemeClr val="bg1">
                    <a:lumMod val="75000"/>
                  </a:schemeClr>
                </a:solidFill>
              </a:rPr>
              <a:t>	// any other  members</a:t>
            </a:r>
          </a:p>
          <a:p>
            <a:pPr>
              <a:buNone/>
            </a:pPr>
            <a:r>
              <a:rPr lang="en-US"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FD7AD-7AF1-4D87-8132-B7330E5D5E6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465741BF-EF7E-4A09-ACB0-0F7E0726DFA9}"/>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Employee class has the reference of Address class as data member</a:t>
            </a:r>
            <a:endParaRPr lang="en-US" dirty="0"/>
          </a:p>
        </p:txBody>
      </p:sp>
    </p:spTree>
    <p:extLst>
      <p:ext uri="{BB962C8B-B14F-4D97-AF65-F5344CB8AC3E}">
        <p14:creationId xmlns:p14="http://schemas.microsoft.com/office/powerpoint/2010/main" val="3546199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D3C7A-95D2-3949-A0D7-7B0E3A5E301C}"/>
              </a:ext>
            </a:extLst>
          </p:cNvPr>
          <p:cNvSpPr>
            <a:spLocks noGrp="1"/>
          </p:cNvSpPr>
          <p:nvPr>
            <p:ph type="title"/>
          </p:nvPr>
        </p:nvSpPr>
        <p:spPr>
          <a:xfrm>
            <a:off x="457200" y="274638"/>
            <a:ext cx="8229600" cy="334962"/>
          </a:xfrm>
        </p:spPr>
        <p:txBody>
          <a:bodyPr>
            <a:normAutofit fontScale="90000"/>
          </a:bodyPr>
          <a:lstStyle/>
          <a:p>
            <a:r>
              <a:rPr lang="en-US" dirty="0"/>
              <a:t>aggregation</a:t>
            </a:r>
          </a:p>
        </p:txBody>
      </p:sp>
      <p:sp>
        <p:nvSpPr>
          <p:cNvPr id="3" name="Content Placeholder 2">
            <a:extLst>
              <a:ext uri="{FF2B5EF4-FFF2-40B4-BE49-F238E27FC236}">
                <a16:creationId xmlns:a16="http://schemas.microsoft.com/office/drawing/2014/main" id="{9C16B625-0EEC-D89A-F945-4553689BC026}"/>
              </a:ext>
            </a:extLst>
          </p:cNvPr>
          <p:cNvSpPr>
            <a:spLocks noGrp="1"/>
          </p:cNvSpPr>
          <p:nvPr>
            <p:ph idx="1"/>
          </p:nvPr>
        </p:nvSpPr>
        <p:spPr>
          <a:xfrm>
            <a:off x="457200" y="838200"/>
            <a:ext cx="8229600" cy="5867400"/>
          </a:xfrm>
        </p:spPr>
        <p:txBody>
          <a:bodyPr>
            <a:normAutofit fontScale="850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class Address {</a:t>
            </a:r>
          </a:p>
          <a:p>
            <a:pPr marL="0" indent="0">
              <a:buNone/>
            </a:pPr>
            <a:r>
              <a:rPr lang="en-US" dirty="0"/>
              <a:t>public:</a:t>
            </a:r>
          </a:p>
          <a:p>
            <a:pPr marL="0" indent="0">
              <a:buNone/>
            </a:pPr>
            <a:r>
              <a:rPr lang="en-US" dirty="0"/>
              <a:t>    string city;</a:t>
            </a:r>
          </a:p>
          <a:p>
            <a:pPr marL="0" indent="0">
              <a:buNone/>
            </a:pPr>
            <a:r>
              <a:rPr lang="en-US" dirty="0"/>
              <a:t>    string street;</a:t>
            </a:r>
          </a:p>
          <a:p>
            <a:pPr marL="0" indent="0">
              <a:buNone/>
            </a:pPr>
            <a:endParaRPr lang="en-US" dirty="0"/>
          </a:p>
          <a:p>
            <a:pPr marL="0" indent="0">
              <a:buNone/>
            </a:pPr>
            <a:r>
              <a:rPr lang="en-US" dirty="0"/>
              <a:t>Address(string c, string s) {</a:t>
            </a:r>
          </a:p>
          <a:p>
            <a:pPr marL="0" indent="0">
              <a:buNone/>
            </a:pPr>
            <a:r>
              <a:rPr lang="en-US" dirty="0"/>
              <a:t>       city=c;</a:t>
            </a:r>
          </a:p>
          <a:p>
            <a:pPr marL="0" indent="0">
              <a:buNone/>
            </a:pPr>
            <a:r>
              <a:rPr lang="en-US" dirty="0"/>
              <a:t>       street =s; }</a:t>
            </a:r>
          </a:p>
          <a:p>
            <a:pPr marL="0" indent="0">
              <a:buNone/>
            </a:pPr>
            <a:r>
              <a:rPr lang="en-US" dirty="0"/>
              <a:t>    void display()  {</a:t>
            </a:r>
          </a:p>
          <a:p>
            <a:pPr marL="0" indent="0">
              <a:buNone/>
            </a:pPr>
            <a:r>
              <a:rPr lang="en-US" dirty="0"/>
              <a:t>        </a:t>
            </a:r>
            <a:r>
              <a:rPr lang="en-US" dirty="0" err="1"/>
              <a:t>cout</a:t>
            </a:r>
            <a:r>
              <a:rPr lang="en-US" dirty="0"/>
              <a:t> &lt;&lt; "Address: " &lt;&lt; street &lt;&lt; ", " &lt;&lt; city &lt;&lt; </a:t>
            </a:r>
            <a:r>
              <a:rPr lang="en-US" dirty="0" err="1"/>
              <a:t>endl</a:t>
            </a:r>
            <a:r>
              <a:rPr lang="en-US" dirty="0"/>
              <a:t>;</a:t>
            </a:r>
          </a:p>
          <a:p>
            <a:pPr marL="0" indent="0">
              <a:buNone/>
            </a:pPr>
            <a:r>
              <a:rPr lang="en-US" dirty="0"/>
              <a:t>    }</a:t>
            </a:r>
          </a:p>
          <a:p>
            <a:pPr marL="0" indent="0">
              <a:buNone/>
            </a:pPr>
            <a:r>
              <a:rPr lang="en-US" dirty="0"/>
              <a:t>};</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70381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8DD66-D82B-F680-FF62-3C45D3E2A56B}"/>
              </a:ext>
            </a:extLst>
          </p:cNvPr>
          <p:cNvSpPr>
            <a:spLocks noGrp="1"/>
          </p:cNvSpPr>
          <p:nvPr>
            <p:ph type="title"/>
          </p:nvPr>
        </p:nvSpPr>
        <p:spPr/>
        <p:txBody>
          <a:bodyPr/>
          <a:lstStyle/>
          <a:p>
            <a:r>
              <a:rPr lang="en-US" dirty="0"/>
              <a:t>aggregation</a:t>
            </a:r>
          </a:p>
        </p:txBody>
      </p:sp>
      <p:sp>
        <p:nvSpPr>
          <p:cNvPr id="3" name="Content Placeholder 2">
            <a:extLst>
              <a:ext uri="{FF2B5EF4-FFF2-40B4-BE49-F238E27FC236}">
                <a16:creationId xmlns:a16="http://schemas.microsoft.com/office/drawing/2014/main" id="{52A2B07C-58DC-8606-3632-032DD358AFC4}"/>
              </a:ext>
            </a:extLst>
          </p:cNvPr>
          <p:cNvSpPr>
            <a:spLocks noGrp="1"/>
          </p:cNvSpPr>
          <p:nvPr>
            <p:ph idx="1"/>
          </p:nvPr>
        </p:nvSpPr>
        <p:spPr/>
        <p:txBody>
          <a:bodyPr>
            <a:normAutofit fontScale="62500" lnSpcReduction="20000"/>
          </a:bodyPr>
          <a:lstStyle/>
          <a:p>
            <a:pPr marL="0" indent="0">
              <a:buNone/>
            </a:pPr>
            <a:r>
              <a:rPr lang="en-US" dirty="0"/>
              <a:t>class Employee {</a:t>
            </a:r>
          </a:p>
          <a:p>
            <a:pPr marL="0" indent="0">
              <a:buNone/>
            </a:pPr>
            <a:r>
              <a:rPr lang="en-US" dirty="0"/>
              <a:t>    string name;</a:t>
            </a:r>
          </a:p>
          <a:p>
            <a:pPr marL="0" indent="0">
              <a:buNone/>
            </a:pPr>
            <a:r>
              <a:rPr lang="en-US" dirty="0"/>
              <a:t>    Address* address;  // Aggregation: Address is not owned by Employee</a:t>
            </a:r>
          </a:p>
          <a:p>
            <a:pPr marL="0" indent="0">
              <a:buNone/>
            </a:pPr>
            <a:r>
              <a:rPr lang="en-US" dirty="0"/>
              <a:t>public:</a:t>
            </a:r>
          </a:p>
          <a:p>
            <a:pPr marL="0" indent="0">
              <a:buNone/>
            </a:pPr>
            <a:r>
              <a:rPr lang="en-US" dirty="0"/>
              <a:t>    Employee(string n, Address* </a:t>
            </a:r>
            <a:r>
              <a:rPr lang="en-US" dirty="0" err="1"/>
              <a:t>addr</a:t>
            </a:r>
            <a:r>
              <a:rPr lang="en-US" dirty="0"/>
              <a:t>) {</a:t>
            </a:r>
          </a:p>
          <a:p>
            <a:pPr marL="0" indent="0">
              <a:buNone/>
            </a:pPr>
            <a:r>
              <a:rPr lang="en-US" dirty="0"/>
              <a:t>     name=n;</a:t>
            </a:r>
          </a:p>
          <a:p>
            <a:pPr marL="0" indent="0">
              <a:buNone/>
            </a:pPr>
            <a:r>
              <a:rPr lang="en-US" dirty="0"/>
              <a:t>       address=</a:t>
            </a:r>
            <a:r>
              <a:rPr lang="en-US" dirty="0" err="1"/>
              <a:t>addr</a:t>
            </a:r>
            <a:r>
              <a:rPr lang="en-US" dirty="0"/>
              <a:t>;}</a:t>
            </a:r>
          </a:p>
          <a:p>
            <a:pPr marL="0" indent="0">
              <a:buNone/>
            </a:pPr>
            <a:endParaRPr lang="en-US" dirty="0"/>
          </a:p>
          <a:p>
            <a:pPr marL="0" indent="0">
              <a:buNone/>
            </a:pPr>
            <a:r>
              <a:rPr lang="en-US" dirty="0"/>
              <a:t>    void display()  {</a:t>
            </a:r>
          </a:p>
          <a:p>
            <a:pPr marL="0" indent="0">
              <a:buNone/>
            </a:pPr>
            <a:r>
              <a:rPr lang="en-US" dirty="0"/>
              <a:t>        </a:t>
            </a:r>
            <a:r>
              <a:rPr lang="en-US" dirty="0" err="1"/>
              <a:t>cout</a:t>
            </a:r>
            <a:r>
              <a:rPr lang="en-US" dirty="0"/>
              <a:t> &lt;&lt; "Employee: " &lt;&lt; name &lt;&lt; " lives at ";</a:t>
            </a:r>
          </a:p>
          <a:p>
            <a:pPr marL="0" indent="0">
              <a:buNone/>
            </a:pPr>
            <a:r>
              <a:rPr lang="en-US" dirty="0"/>
              <a:t>        address-&gt;display();</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392302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F6EEC-B6A8-2EA3-ABE5-9C9C5B2FD6E4}"/>
              </a:ext>
            </a:extLst>
          </p:cNvPr>
          <p:cNvSpPr>
            <a:spLocks noGrp="1"/>
          </p:cNvSpPr>
          <p:nvPr>
            <p:ph type="title"/>
          </p:nvPr>
        </p:nvSpPr>
        <p:spPr/>
        <p:txBody>
          <a:bodyPr/>
          <a:lstStyle/>
          <a:p>
            <a:r>
              <a:rPr lang="en-US" dirty="0"/>
              <a:t>aggregation</a:t>
            </a:r>
          </a:p>
        </p:txBody>
      </p:sp>
      <p:sp>
        <p:nvSpPr>
          <p:cNvPr id="3" name="Content Placeholder 2">
            <a:extLst>
              <a:ext uri="{FF2B5EF4-FFF2-40B4-BE49-F238E27FC236}">
                <a16:creationId xmlns:a16="http://schemas.microsoft.com/office/drawing/2014/main" id="{660FABDD-A374-5593-3BBC-B41CF2115285}"/>
              </a:ext>
            </a:extLst>
          </p:cNvPr>
          <p:cNvSpPr>
            <a:spLocks noGrp="1"/>
          </p:cNvSpPr>
          <p:nvPr>
            <p:ph idx="1"/>
          </p:nvPr>
        </p:nvSpPr>
        <p:spPr/>
        <p:txBody>
          <a:bodyPr>
            <a:normAutofit fontScale="92500" lnSpcReduction="20000"/>
          </a:bodyPr>
          <a:lstStyle/>
          <a:p>
            <a:pPr marL="0" indent="0">
              <a:buNone/>
            </a:pPr>
            <a:r>
              <a:rPr lang="en-US" dirty="0"/>
              <a:t>int main() {</a:t>
            </a:r>
          </a:p>
          <a:p>
            <a:pPr marL="0" indent="0">
              <a:buNone/>
            </a:pPr>
            <a:r>
              <a:rPr lang="en-US" dirty="0"/>
              <a:t>    Address </a:t>
            </a:r>
            <a:r>
              <a:rPr lang="en-US" dirty="0" err="1"/>
              <a:t>addr</a:t>
            </a:r>
            <a:r>
              <a:rPr lang="en-US" dirty="0"/>
              <a:t>("New York", "5th Avenue");</a:t>
            </a:r>
          </a:p>
          <a:p>
            <a:pPr marL="0" indent="0">
              <a:buNone/>
            </a:pPr>
            <a:r>
              <a:rPr lang="en-US" dirty="0"/>
              <a:t>    Employee emp1("Alice", &amp;</a:t>
            </a:r>
            <a:r>
              <a:rPr lang="en-US" dirty="0" err="1"/>
              <a:t>addr</a:t>
            </a:r>
            <a:r>
              <a:rPr lang="en-US" dirty="0"/>
              <a:t>);</a:t>
            </a:r>
          </a:p>
          <a:p>
            <a:pPr marL="0" indent="0">
              <a:buNone/>
            </a:pPr>
            <a:r>
              <a:rPr lang="en-US" dirty="0"/>
              <a:t>    Employee emp2("Bob", &amp;</a:t>
            </a:r>
            <a:r>
              <a:rPr lang="en-US" dirty="0" err="1"/>
              <a:t>addr</a:t>
            </a:r>
            <a:r>
              <a:rPr lang="en-US" dirty="0"/>
              <a:t>);</a:t>
            </a:r>
          </a:p>
          <a:p>
            <a:pPr marL="0" indent="0">
              <a:buNone/>
            </a:pPr>
            <a:r>
              <a:rPr lang="en-US" dirty="0"/>
              <a:t>    emp1.display();</a:t>
            </a:r>
          </a:p>
          <a:p>
            <a:pPr marL="0" indent="0">
              <a:buNone/>
            </a:pPr>
            <a:r>
              <a:rPr lang="en-US" dirty="0"/>
              <a:t>    emp2.display();</a:t>
            </a:r>
          </a:p>
          <a:p>
            <a:pPr marL="0" indent="0">
              <a:buNone/>
            </a:pPr>
            <a:endParaRPr lang="en-US" dirty="0"/>
          </a:p>
          <a:p>
            <a:pPr marL="0" indent="0">
              <a:buNone/>
            </a:pPr>
            <a:r>
              <a:rPr lang="en-US" dirty="0"/>
              <a:t>    return 0;</a:t>
            </a:r>
          </a:p>
          <a:p>
            <a:pPr marL="0" indent="0">
              <a:buNone/>
            </a:pPr>
            <a:r>
              <a:rPr lang="en-US" dirty="0"/>
              <a:t>}</a:t>
            </a:r>
          </a:p>
          <a:p>
            <a:endParaRPr lang="en-US" dirty="0"/>
          </a:p>
        </p:txBody>
      </p:sp>
    </p:spTree>
    <p:extLst>
      <p:ext uri="{BB962C8B-B14F-4D97-AF65-F5344CB8AC3E}">
        <p14:creationId xmlns:p14="http://schemas.microsoft.com/office/powerpoint/2010/main" val="1200739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D4DB7-385F-1F77-F39E-3395FE2E457C}"/>
              </a:ext>
            </a:extLst>
          </p:cNvPr>
          <p:cNvSpPr>
            <a:spLocks noGrp="1"/>
          </p:cNvSpPr>
          <p:nvPr>
            <p:ph type="title"/>
          </p:nvPr>
        </p:nvSpPr>
        <p:spPr/>
        <p:txBody>
          <a:bodyPr/>
          <a:lstStyle/>
          <a:p>
            <a:r>
              <a:rPr lang="en-US" dirty="0"/>
              <a:t>Engine composition</a:t>
            </a:r>
          </a:p>
        </p:txBody>
      </p:sp>
      <p:sp>
        <p:nvSpPr>
          <p:cNvPr id="3" name="Content Placeholder 2">
            <a:extLst>
              <a:ext uri="{FF2B5EF4-FFF2-40B4-BE49-F238E27FC236}">
                <a16:creationId xmlns:a16="http://schemas.microsoft.com/office/drawing/2014/main" id="{C59FA467-0C25-BC97-F367-B88DB9BE932E}"/>
              </a:ext>
            </a:extLst>
          </p:cNvPr>
          <p:cNvSpPr>
            <a:spLocks noGrp="1"/>
          </p:cNvSpPr>
          <p:nvPr>
            <p:ph idx="1"/>
          </p:nvPr>
        </p:nvSpPr>
        <p:spPr/>
        <p:txBody>
          <a:bodyPr/>
          <a:lstStyle/>
          <a:p>
            <a:r>
              <a:rPr lang="en-US" b="0" i="0" dirty="0">
                <a:solidFill>
                  <a:srgbClr val="0C0D0E"/>
                </a:solidFill>
                <a:effectLst/>
                <a:latin typeface="-apple-system"/>
              </a:rPr>
              <a:t>In the case of composition, the Engine is completely encapsulated by the Car. There is no way for the outside world to get a reference to the Engine. The Engine lives and dies with the car.</a:t>
            </a:r>
            <a:endParaRPr lang="en-US" dirty="0"/>
          </a:p>
        </p:txBody>
      </p:sp>
    </p:spTree>
    <p:extLst>
      <p:ext uri="{BB962C8B-B14F-4D97-AF65-F5344CB8AC3E}">
        <p14:creationId xmlns:p14="http://schemas.microsoft.com/office/powerpoint/2010/main" val="1483035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class Engine {</a:t>
            </a:r>
          </a:p>
          <a:p>
            <a:pPr marL="0" indent="0">
              <a:buNone/>
            </a:pPr>
            <a:r>
              <a:rPr lang="en-US" dirty="0"/>
              <a:t>public:</a:t>
            </a:r>
          </a:p>
          <a:p>
            <a:pPr marL="0" indent="0">
              <a:buNone/>
            </a:pPr>
            <a:r>
              <a:rPr lang="en-US" dirty="0"/>
              <a:t>    Engine() {</a:t>
            </a:r>
          </a:p>
          <a:p>
            <a:pPr marL="0" indent="0">
              <a:buNone/>
            </a:pPr>
            <a:r>
              <a:rPr lang="en-US" dirty="0"/>
              <a:t>        </a:t>
            </a:r>
            <a:r>
              <a:rPr lang="en-US" dirty="0" err="1"/>
              <a:t>cout</a:t>
            </a:r>
            <a:r>
              <a:rPr lang="en-US" dirty="0"/>
              <a:t> &lt;&lt; "Engine created." &lt;&lt; </a:t>
            </a:r>
            <a:r>
              <a:rPr lang="en-US" dirty="0" err="1"/>
              <a:t>endl</a:t>
            </a:r>
            <a:r>
              <a:rPr lang="en-US" dirty="0"/>
              <a:t>;</a:t>
            </a:r>
          </a:p>
          <a:p>
            <a:pPr marL="0" indent="0">
              <a:buNone/>
            </a:pPr>
            <a:r>
              <a:rPr lang="en-US" dirty="0"/>
              <a:t>    }</a:t>
            </a:r>
          </a:p>
          <a:p>
            <a:pPr marL="0" indent="0">
              <a:buNone/>
            </a:pPr>
            <a:r>
              <a:rPr lang="en-US" dirty="0"/>
              <a:t>    void start() {</a:t>
            </a:r>
          </a:p>
          <a:p>
            <a:pPr marL="0" indent="0">
              <a:buNone/>
            </a:pPr>
            <a:r>
              <a:rPr lang="en-US" dirty="0"/>
              <a:t>        </a:t>
            </a:r>
            <a:r>
              <a:rPr lang="en-US" dirty="0" err="1"/>
              <a:t>cout</a:t>
            </a:r>
            <a:r>
              <a:rPr lang="en-US" dirty="0"/>
              <a:t> &lt;&lt; "Engine started." &lt;&lt; </a:t>
            </a:r>
            <a:r>
              <a:rPr lang="en-US" dirty="0" err="1"/>
              <a:t>endl</a:t>
            </a:r>
            <a:r>
              <a:rPr lang="en-US" dirty="0"/>
              <a:t>;</a:t>
            </a:r>
          </a:p>
          <a:p>
            <a:pPr marL="0" indent="0">
              <a:buNone/>
            </a:pPr>
            <a:r>
              <a:rPr lang="en-US" dirty="0"/>
              <a:t>    }</a:t>
            </a:r>
          </a:p>
          <a:p>
            <a:pPr marL="0" indent="0">
              <a:buNone/>
            </a:pPr>
            <a:r>
              <a:rPr lang="en-US" dirty="0"/>
              <a:t>    ~Engine() {</a:t>
            </a:r>
          </a:p>
          <a:p>
            <a:pPr marL="0" indent="0">
              <a:buNone/>
            </a:pPr>
            <a:r>
              <a:rPr lang="en-US" dirty="0"/>
              <a:t>        </a:t>
            </a:r>
            <a:r>
              <a:rPr lang="en-US" dirty="0" err="1"/>
              <a:t>cout</a:t>
            </a:r>
            <a:r>
              <a:rPr lang="en-US" dirty="0"/>
              <a:t> &lt;&lt; "Engine destroyed." &lt;&lt; </a:t>
            </a:r>
            <a:r>
              <a:rPr lang="en-US" dirty="0" err="1"/>
              <a:t>endl</a:t>
            </a:r>
            <a:r>
              <a:rPr lang="en-US" dirty="0"/>
              <a:t>;</a:t>
            </a:r>
          </a:p>
          <a:p>
            <a:pPr marL="0" indent="0">
              <a:buNone/>
            </a:pPr>
            <a:r>
              <a:rPr lang="en-US" dirty="0"/>
              <a:t>    }</a:t>
            </a:r>
          </a:p>
          <a:p>
            <a:pPr marL="0" indent="0">
              <a:buNone/>
            </a:pP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31462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3CBF6-BDB7-4941-F05C-4BA9E44D8A97}"/>
              </a:ext>
            </a:extLst>
          </p:cNvPr>
          <p:cNvSpPr>
            <a:spLocks noGrp="1"/>
          </p:cNvSpPr>
          <p:nvPr>
            <p:ph type="title"/>
          </p:nvPr>
        </p:nvSpPr>
        <p:spPr>
          <a:xfrm>
            <a:off x="730914" y="312096"/>
            <a:ext cx="7886700" cy="370572"/>
          </a:xfrm>
        </p:spPr>
        <p:txBody>
          <a:bodyPr>
            <a:normAutofit fontScale="90000"/>
          </a:bodyPr>
          <a:lstStyle/>
          <a:p>
            <a:r>
              <a:rPr lang="en-US" dirty="0"/>
              <a:t>composition</a:t>
            </a:r>
          </a:p>
        </p:txBody>
      </p:sp>
      <p:sp>
        <p:nvSpPr>
          <p:cNvPr id="3" name="Content Placeholder 2">
            <a:extLst>
              <a:ext uri="{FF2B5EF4-FFF2-40B4-BE49-F238E27FC236}">
                <a16:creationId xmlns:a16="http://schemas.microsoft.com/office/drawing/2014/main" id="{F433801E-D86D-0E17-078D-600B35CC5853}"/>
              </a:ext>
            </a:extLst>
          </p:cNvPr>
          <p:cNvSpPr>
            <a:spLocks noGrp="1"/>
          </p:cNvSpPr>
          <p:nvPr>
            <p:ph idx="1"/>
          </p:nvPr>
        </p:nvSpPr>
        <p:spPr>
          <a:xfrm>
            <a:off x="628650" y="1590347"/>
            <a:ext cx="7886700" cy="3899626"/>
          </a:xfrm>
        </p:spPr>
        <p:txBody>
          <a:bodyPr>
            <a:normAutofit fontScale="40000" lnSpcReduction="20000"/>
          </a:bodyPr>
          <a:lstStyle/>
          <a:p>
            <a:pPr marL="0" indent="0">
              <a:buNone/>
            </a:pPr>
            <a:r>
              <a:rPr lang="en-US" dirty="0"/>
              <a:t>class Car {</a:t>
            </a:r>
          </a:p>
          <a:p>
            <a:pPr marL="0" indent="0">
              <a:buNone/>
            </a:pPr>
            <a:r>
              <a:rPr lang="en-US" dirty="0"/>
              <a:t>    Engine </a:t>
            </a:r>
            <a:r>
              <a:rPr lang="en-US" dirty="0" err="1"/>
              <a:t>engine</a:t>
            </a:r>
            <a:r>
              <a:rPr lang="en-US" dirty="0"/>
              <a:t>;  // Composition: Car "owns" Engine</a:t>
            </a:r>
          </a:p>
          <a:p>
            <a:pPr marL="0" indent="0">
              <a:buNone/>
            </a:pPr>
            <a:r>
              <a:rPr lang="en-US" dirty="0"/>
              <a:t>public:</a:t>
            </a:r>
          </a:p>
          <a:p>
            <a:pPr marL="0" indent="0">
              <a:buNone/>
            </a:pPr>
            <a:r>
              <a:rPr lang="en-US" dirty="0"/>
              <a:t>    Car() {</a:t>
            </a:r>
          </a:p>
          <a:p>
            <a:pPr marL="0" indent="0">
              <a:buNone/>
            </a:pPr>
            <a:r>
              <a:rPr lang="en-US" dirty="0"/>
              <a:t>        </a:t>
            </a:r>
            <a:r>
              <a:rPr lang="en-US" dirty="0" err="1"/>
              <a:t>cout</a:t>
            </a:r>
            <a:r>
              <a:rPr lang="en-US" dirty="0"/>
              <a:t> &lt;&lt; "Car created." &lt;&lt; </a:t>
            </a:r>
            <a:r>
              <a:rPr lang="en-US" dirty="0" err="1"/>
              <a:t>endl</a:t>
            </a:r>
            <a:r>
              <a:rPr lang="en-US" dirty="0"/>
              <a:t>;</a:t>
            </a:r>
          </a:p>
          <a:p>
            <a:pPr marL="0" indent="0">
              <a:buNone/>
            </a:pPr>
            <a:r>
              <a:rPr lang="en-US" dirty="0"/>
              <a:t>    }</a:t>
            </a:r>
          </a:p>
          <a:p>
            <a:pPr marL="0" indent="0">
              <a:buNone/>
            </a:pPr>
            <a:r>
              <a:rPr lang="en-US" dirty="0"/>
              <a:t>    void drive() {</a:t>
            </a:r>
          </a:p>
          <a:p>
            <a:pPr marL="0" indent="0">
              <a:buNone/>
            </a:pPr>
            <a:r>
              <a:rPr lang="en-US" dirty="0"/>
              <a:t>        </a:t>
            </a:r>
            <a:r>
              <a:rPr lang="en-US" dirty="0" err="1"/>
              <a:t>engine.start</a:t>
            </a:r>
            <a:r>
              <a:rPr lang="en-US" dirty="0"/>
              <a:t>();</a:t>
            </a:r>
          </a:p>
          <a:p>
            <a:pPr marL="0" indent="0">
              <a:buNone/>
            </a:pPr>
            <a:r>
              <a:rPr lang="en-US" dirty="0"/>
              <a:t>        </a:t>
            </a:r>
            <a:r>
              <a:rPr lang="en-US" dirty="0" err="1"/>
              <a:t>cout</a:t>
            </a:r>
            <a:r>
              <a:rPr lang="en-US" dirty="0"/>
              <a:t> &lt;&lt; "Car is driving." &lt;&lt; </a:t>
            </a:r>
            <a:r>
              <a:rPr lang="en-US" dirty="0" err="1"/>
              <a:t>endl</a:t>
            </a:r>
            <a:r>
              <a:rPr lang="en-US" dirty="0"/>
              <a:t>; }</a:t>
            </a:r>
          </a:p>
          <a:p>
            <a:pPr marL="0" indent="0">
              <a:buNone/>
            </a:pPr>
            <a:r>
              <a:rPr lang="en-US" dirty="0"/>
              <a:t>    ~Car() {</a:t>
            </a:r>
          </a:p>
          <a:p>
            <a:pPr marL="0" indent="0">
              <a:buNone/>
            </a:pPr>
            <a:r>
              <a:rPr lang="en-US" dirty="0"/>
              <a:t>        </a:t>
            </a:r>
            <a:r>
              <a:rPr lang="en-US" dirty="0" err="1"/>
              <a:t>cout</a:t>
            </a:r>
            <a:r>
              <a:rPr lang="en-US" dirty="0"/>
              <a:t> &lt;&lt; "Car destroyed." &lt;&lt; </a:t>
            </a:r>
            <a:r>
              <a:rPr lang="en-US" dirty="0" err="1"/>
              <a:t>endl</a:t>
            </a:r>
            <a:r>
              <a:rPr lang="en-US" dirty="0"/>
              <a:t>;</a:t>
            </a:r>
          </a:p>
          <a:p>
            <a:pPr marL="0" indent="0">
              <a:buNone/>
            </a:pPr>
            <a:r>
              <a:rPr lang="en-US" dirty="0"/>
              <a:t>    }</a:t>
            </a:r>
          </a:p>
          <a:p>
            <a:pPr marL="0" indent="0">
              <a:buNone/>
            </a:pPr>
            <a:r>
              <a:rPr lang="en-US" dirty="0"/>
              <a:t>};</a:t>
            </a:r>
          </a:p>
          <a:p>
            <a:pPr marL="0" indent="0">
              <a:buNone/>
            </a:pPr>
            <a:r>
              <a:rPr lang="en-US" dirty="0"/>
              <a:t>int main() {</a:t>
            </a:r>
          </a:p>
          <a:p>
            <a:pPr marL="0" indent="0">
              <a:buNone/>
            </a:pPr>
            <a:r>
              <a:rPr lang="en-US" dirty="0"/>
              <a:t>    Car </a:t>
            </a:r>
            <a:r>
              <a:rPr lang="en-US" dirty="0" err="1"/>
              <a:t>car</a:t>
            </a:r>
            <a:r>
              <a:rPr lang="en-US" dirty="0"/>
              <a:t>;</a:t>
            </a:r>
          </a:p>
          <a:p>
            <a:pPr marL="0" indent="0">
              <a:buNone/>
            </a:pPr>
            <a:r>
              <a:rPr lang="en-US" dirty="0"/>
              <a:t>    </a:t>
            </a:r>
            <a:r>
              <a:rPr lang="en-US" dirty="0" err="1"/>
              <a:t>car.drive</a:t>
            </a:r>
            <a:r>
              <a:rPr lang="en-US" dirty="0"/>
              <a:t>();</a:t>
            </a:r>
          </a:p>
          <a:p>
            <a:pPr marL="0" indent="0">
              <a:buNone/>
            </a:pPr>
            <a:r>
              <a:rPr lang="en-US" dirty="0"/>
              <a:t>    return 0;}</a:t>
            </a:r>
          </a:p>
          <a:p>
            <a:pPr marL="0" indent="0">
              <a:buNone/>
            </a:pPr>
            <a:endParaRPr lang="en-US" dirty="0"/>
          </a:p>
        </p:txBody>
      </p:sp>
      <mc:AlternateContent xmlns:mc="http://schemas.openxmlformats.org/markup-compatibility/2006">
        <mc:Choice xmlns:p14="http://schemas.microsoft.com/office/powerpoint/2010/main" Requires="p14">
          <p:contentPart p14:bwMode="auto" r:id="rId2">
            <p14:nvContentPartPr>
              <p14:cNvPr id="36" name="Ink 35">
                <a:extLst>
                  <a:ext uri="{FF2B5EF4-FFF2-40B4-BE49-F238E27FC236}">
                    <a16:creationId xmlns:a16="http://schemas.microsoft.com/office/drawing/2014/main" id="{F46CA29B-8311-A1B2-B6C3-ED1BA9BC3A81}"/>
                  </a:ext>
                </a:extLst>
              </p14:cNvPr>
              <p14:cNvContentPartPr/>
              <p14:nvPr/>
            </p14:nvContentPartPr>
            <p14:xfrm>
              <a:off x="893347" y="4567783"/>
              <a:ext cx="509040" cy="53280"/>
            </p14:xfrm>
          </p:contentPart>
        </mc:Choice>
        <mc:Fallback>
          <p:pic>
            <p:nvPicPr>
              <p:cNvPr id="36" name="Ink 35">
                <a:extLst>
                  <a:ext uri="{FF2B5EF4-FFF2-40B4-BE49-F238E27FC236}">
                    <a16:creationId xmlns:a16="http://schemas.microsoft.com/office/drawing/2014/main" id="{F46CA29B-8311-A1B2-B6C3-ED1BA9BC3A81}"/>
                  </a:ext>
                </a:extLst>
              </p:cNvPr>
              <p:cNvPicPr/>
              <p:nvPr/>
            </p:nvPicPr>
            <p:blipFill>
              <a:blip r:embed="rId3"/>
              <a:stretch>
                <a:fillRect/>
              </a:stretch>
            </p:blipFill>
            <p:spPr>
              <a:xfrm>
                <a:off x="884707" y="4558783"/>
                <a:ext cx="526680" cy="70920"/>
              </a:xfrm>
              <a:prstGeom prst="rect">
                <a:avLst/>
              </a:prstGeom>
            </p:spPr>
          </p:pic>
        </mc:Fallback>
      </mc:AlternateContent>
      <p:grpSp>
        <p:nvGrpSpPr>
          <p:cNvPr id="39" name="Group 38">
            <a:extLst>
              <a:ext uri="{FF2B5EF4-FFF2-40B4-BE49-F238E27FC236}">
                <a16:creationId xmlns:a16="http://schemas.microsoft.com/office/drawing/2014/main" id="{EC03DA2D-2FD8-DA70-82AE-55F53F8DF25F}"/>
              </a:ext>
            </a:extLst>
          </p:cNvPr>
          <p:cNvGrpSpPr/>
          <p:nvPr/>
        </p:nvGrpSpPr>
        <p:grpSpPr>
          <a:xfrm>
            <a:off x="1197379" y="2025425"/>
            <a:ext cx="3745052" cy="2601253"/>
            <a:chOff x="1197379" y="2025425"/>
            <a:chExt cx="3745052" cy="2601253"/>
          </a:xfrm>
        </p:grpSpPr>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E9E733BE-5F30-4503-9975-88CF308BBA1D}"/>
                    </a:ext>
                  </a:extLst>
                </p14:cNvPr>
                <p14:cNvContentPartPr/>
                <p14:nvPr/>
              </p14:nvContentPartPr>
              <p14:xfrm>
                <a:off x="3634191" y="2265185"/>
                <a:ext cx="129600" cy="644040"/>
              </p14:xfrm>
            </p:contentPart>
          </mc:Choice>
          <mc:Fallback>
            <p:pic>
              <p:nvPicPr>
                <p:cNvPr id="9" name="Ink 8">
                  <a:extLst>
                    <a:ext uri="{FF2B5EF4-FFF2-40B4-BE49-F238E27FC236}">
                      <a16:creationId xmlns:a16="http://schemas.microsoft.com/office/drawing/2014/main" id="{E9E733BE-5F30-4503-9975-88CF308BBA1D}"/>
                    </a:ext>
                  </a:extLst>
                </p:cNvPr>
                <p:cNvPicPr/>
                <p:nvPr/>
              </p:nvPicPr>
              <p:blipFill>
                <a:blip r:embed="rId5"/>
                <a:stretch>
                  <a:fillRect/>
                </a:stretch>
              </p:blipFill>
              <p:spPr>
                <a:xfrm>
                  <a:off x="3625191" y="2256545"/>
                  <a:ext cx="147240" cy="661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5" name="Ink 14">
                  <a:extLst>
                    <a:ext uri="{FF2B5EF4-FFF2-40B4-BE49-F238E27FC236}">
                      <a16:creationId xmlns:a16="http://schemas.microsoft.com/office/drawing/2014/main" id="{14FC8DCC-CFB4-3442-E8CD-72B0C78F48F7}"/>
                    </a:ext>
                  </a:extLst>
                </p14:cNvPr>
                <p14:cNvContentPartPr/>
                <p14:nvPr/>
              </p14:nvContentPartPr>
              <p14:xfrm>
                <a:off x="3683511" y="2299745"/>
                <a:ext cx="7560" cy="5400"/>
              </p14:xfrm>
            </p:contentPart>
          </mc:Choice>
          <mc:Fallback>
            <p:pic>
              <p:nvPicPr>
                <p:cNvPr id="15" name="Ink 14">
                  <a:extLst>
                    <a:ext uri="{FF2B5EF4-FFF2-40B4-BE49-F238E27FC236}">
                      <a16:creationId xmlns:a16="http://schemas.microsoft.com/office/drawing/2014/main" id="{14FC8DCC-CFB4-3442-E8CD-72B0C78F48F7}"/>
                    </a:ext>
                  </a:extLst>
                </p:cNvPr>
                <p:cNvPicPr/>
                <p:nvPr/>
              </p:nvPicPr>
              <p:blipFill>
                <a:blip r:embed="rId7"/>
                <a:stretch>
                  <a:fillRect/>
                </a:stretch>
              </p:blipFill>
              <p:spPr>
                <a:xfrm>
                  <a:off x="3674871" y="2290745"/>
                  <a:ext cx="2520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8" name="Ink 17">
                  <a:extLst>
                    <a:ext uri="{FF2B5EF4-FFF2-40B4-BE49-F238E27FC236}">
                      <a16:creationId xmlns:a16="http://schemas.microsoft.com/office/drawing/2014/main" id="{CDF475FB-3467-97E0-C9B5-21711C70E691}"/>
                    </a:ext>
                  </a:extLst>
                </p14:cNvPr>
                <p14:cNvContentPartPr/>
                <p14:nvPr/>
              </p14:nvContentPartPr>
              <p14:xfrm>
                <a:off x="3650391" y="2025425"/>
                <a:ext cx="1207440" cy="911520"/>
              </p14:xfrm>
            </p:contentPart>
          </mc:Choice>
          <mc:Fallback>
            <p:pic>
              <p:nvPicPr>
                <p:cNvPr id="18" name="Ink 17">
                  <a:extLst>
                    <a:ext uri="{FF2B5EF4-FFF2-40B4-BE49-F238E27FC236}">
                      <a16:creationId xmlns:a16="http://schemas.microsoft.com/office/drawing/2014/main" id="{CDF475FB-3467-97E0-C9B5-21711C70E691}"/>
                    </a:ext>
                  </a:extLst>
                </p:cNvPr>
                <p:cNvPicPr/>
                <p:nvPr/>
              </p:nvPicPr>
              <p:blipFill>
                <a:blip r:embed="rId9"/>
                <a:stretch>
                  <a:fillRect/>
                </a:stretch>
              </p:blipFill>
              <p:spPr>
                <a:xfrm>
                  <a:off x="3641751" y="2016785"/>
                  <a:ext cx="1225080" cy="9291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2" name="Ink 21">
                  <a:extLst>
                    <a:ext uri="{FF2B5EF4-FFF2-40B4-BE49-F238E27FC236}">
                      <a16:creationId xmlns:a16="http://schemas.microsoft.com/office/drawing/2014/main" id="{8691D4AA-587C-3778-632F-723CBED85249}"/>
                    </a:ext>
                  </a:extLst>
                </p14:cNvPr>
                <p14:cNvContentPartPr/>
                <p14:nvPr/>
              </p14:nvContentPartPr>
              <p14:xfrm>
                <a:off x="4012191" y="2238545"/>
                <a:ext cx="99360" cy="75240"/>
              </p14:xfrm>
            </p:contentPart>
          </mc:Choice>
          <mc:Fallback>
            <p:pic>
              <p:nvPicPr>
                <p:cNvPr id="22" name="Ink 21">
                  <a:extLst>
                    <a:ext uri="{FF2B5EF4-FFF2-40B4-BE49-F238E27FC236}">
                      <a16:creationId xmlns:a16="http://schemas.microsoft.com/office/drawing/2014/main" id="{8691D4AA-587C-3778-632F-723CBED85249}"/>
                    </a:ext>
                  </a:extLst>
                </p:cNvPr>
                <p:cNvPicPr/>
                <p:nvPr/>
              </p:nvPicPr>
              <p:blipFill>
                <a:blip r:embed="rId11"/>
                <a:stretch>
                  <a:fillRect/>
                </a:stretch>
              </p:blipFill>
              <p:spPr>
                <a:xfrm>
                  <a:off x="4003191" y="2229905"/>
                  <a:ext cx="11700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3" name="Ink 22">
                  <a:extLst>
                    <a:ext uri="{FF2B5EF4-FFF2-40B4-BE49-F238E27FC236}">
                      <a16:creationId xmlns:a16="http://schemas.microsoft.com/office/drawing/2014/main" id="{4131275D-627E-A552-D293-2C7E54CA08AE}"/>
                    </a:ext>
                  </a:extLst>
                </p14:cNvPr>
                <p14:cNvContentPartPr/>
                <p14:nvPr/>
              </p14:nvContentPartPr>
              <p14:xfrm>
                <a:off x="4156911" y="2206865"/>
                <a:ext cx="244080" cy="88200"/>
              </p14:xfrm>
            </p:contentPart>
          </mc:Choice>
          <mc:Fallback>
            <p:pic>
              <p:nvPicPr>
                <p:cNvPr id="23" name="Ink 22">
                  <a:extLst>
                    <a:ext uri="{FF2B5EF4-FFF2-40B4-BE49-F238E27FC236}">
                      <a16:creationId xmlns:a16="http://schemas.microsoft.com/office/drawing/2014/main" id="{4131275D-627E-A552-D293-2C7E54CA08AE}"/>
                    </a:ext>
                  </a:extLst>
                </p:cNvPr>
                <p:cNvPicPr/>
                <p:nvPr/>
              </p:nvPicPr>
              <p:blipFill>
                <a:blip r:embed="rId13"/>
                <a:stretch>
                  <a:fillRect/>
                </a:stretch>
              </p:blipFill>
              <p:spPr>
                <a:xfrm>
                  <a:off x="4147911" y="2198225"/>
                  <a:ext cx="26172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5" name="Ink 24">
                  <a:extLst>
                    <a:ext uri="{FF2B5EF4-FFF2-40B4-BE49-F238E27FC236}">
                      <a16:creationId xmlns:a16="http://schemas.microsoft.com/office/drawing/2014/main" id="{F44F9E31-62CE-58DD-19FC-FC146B8DB4CB}"/>
                    </a:ext>
                  </a:extLst>
                </p14:cNvPr>
                <p14:cNvContentPartPr/>
                <p14:nvPr/>
              </p14:nvContentPartPr>
              <p14:xfrm>
                <a:off x="3772791" y="2637065"/>
                <a:ext cx="95760" cy="203040"/>
              </p14:xfrm>
            </p:contentPart>
          </mc:Choice>
          <mc:Fallback>
            <p:pic>
              <p:nvPicPr>
                <p:cNvPr id="25" name="Ink 24">
                  <a:extLst>
                    <a:ext uri="{FF2B5EF4-FFF2-40B4-BE49-F238E27FC236}">
                      <a16:creationId xmlns:a16="http://schemas.microsoft.com/office/drawing/2014/main" id="{F44F9E31-62CE-58DD-19FC-FC146B8DB4CB}"/>
                    </a:ext>
                  </a:extLst>
                </p:cNvPr>
                <p:cNvPicPr/>
                <p:nvPr/>
              </p:nvPicPr>
              <p:blipFill>
                <a:blip r:embed="rId15"/>
                <a:stretch>
                  <a:fillRect/>
                </a:stretch>
              </p:blipFill>
              <p:spPr>
                <a:xfrm>
                  <a:off x="3763791" y="2628425"/>
                  <a:ext cx="11340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6" name="Ink 25">
                  <a:extLst>
                    <a:ext uri="{FF2B5EF4-FFF2-40B4-BE49-F238E27FC236}">
                      <a16:creationId xmlns:a16="http://schemas.microsoft.com/office/drawing/2014/main" id="{591FD426-EDB6-D117-94CE-A7E9C8845F32}"/>
                    </a:ext>
                  </a:extLst>
                </p14:cNvPr>
                <p14:cNvContentPartPr/>
                <p14:nvPr/>
              </p14:nvContentPartPr>
              <p14:xfrm>
                <a:off x="3780711" y="2422865"/>
                <a:ext cx="622440" cy="444600"/>
              </p14:xfrm>
            </p:contentPart>
          </mc:Choice>
          <mc:Fallback>
            <p:pic>
              <p:nvPicPr>
                <p:cNvPr id="26" name="Ink 25">
                  <a:extLst>
                    <a:ext uri="{FF2B5EF4-FFF2-40B4-BE49-F238E27FC236}">
                      <a16:creationId xmlns:a16="http://schemas.microsoft.com/office/drawing/2014/main" id="{591FD426-EDB6-D117-94CE-A7E9C8845F32}"/>
                    </a:ext>
                  </a:extLst>
                </p:cNvPr>
                <p:cNvPicPr/>
                <p:nvPr/>
              </p:nvPicPr>
              <p:blipFill>
                <a:blip r:embed="rId17"/>
                <a:stretch>
                  <a:fillRect/>
                </a:stretch>
              </p:blipFill>
              <p:spPr>
                <a:xfrm>
                  <a:off x="3772071" y="2413865"/>
                  <a:ext cx="640080" cy="4622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8" name="Ink 27">
                  <a:extLst>
                    <a:ext uri="{FF2B5EF4-FFF2-40B4-BE49-F238E27FC236}">
                      <a16:creationId xmlns:a16="http://schemas.microsoft.com/office/drawing/2014/main" id="{831C18DF-DBF6-7EE3-8A40-974F186E3865}"/>
                    </a:ext>
                  </a:extLst>
                </p14:cNvPr>
                <p14:cNvContentPartPr/>
                <p14:nvPr/>
              </p14:nvContentPartPr>
              <p14:xfrm>
                <a:off x="3863871" y="2606465"/>
                <a:ext cx="324360" cy="173520"/>
              </p14:xfrm>
            </p:contentPart>
          </mc:Choice>
          <mc:Fallback>
            <p:pic>
              <p:nvPicPr>
                <p:cNvPr id="28" name="Ink 27">
                  <a:extLst>
                    <a:ext uri="{FF2B5EF4-FFF2-40B4-BE49-F238E27FC236}">
                      <a16:creationId xmlns:a16="http://schemas.microsoft.com/office/drawing/2014/main" id="{831C18DF-DBF6-7EE3-8A40-974F186E3865}"/>
                    </a:ext>
                  </a:extLst>
                </p:cNvPr>
                <p:cNvPicPr/>
                <p:nvPr/>
              </p:nvPicPr>
              <p:blipFill>
                <a:blip r:embed="rId19"/>
                <a:stretch>
                  <a:fillRect/>
                </a:stretch>
              </p:blipFill>
              <p:spPr>
                <a:xfrm>
                  <a:off x="3854871" y="2597465"/>
                  <a:ext cx="34200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9" name="Ink 28">
                  <a:extLst>
                    <a:ext uri="{FF2B5EF4-FFF2-40B4-BE49-F238E27FC236}">
                      <a16:creationId xmlns:a16="http://schemas.microsoft.com/office/drawing/2014/main" id="{F4560FD4-9D16-654B-1FEA-ED3CC3B9C763}"/>
                    </a:ext>
                  </a:extLst>
                </p14:cNvPr>
                <p14:cNvContentPartPr/>
                <p14:nvPr/>
              </p14:nvContentPartPr>
              <p14:xfrm>
                <a:off x="4119111" y="2591705"/>
                <a:ext cx="11520" cy="6120"/>
              </p14:xfrm>
            </p:contentPart>
          </mc:Choice>
          <mc:Fallback>
            <p:pic>
              <p:nvPicPr>
                <p:cNvPr id="29" name="Ink 28">
                  <a:extLst>
                    <a:ext uri="{FF2B5EF4-FFF2-40B4-BE49-F238E27FC236}">
                      <a16:creationId xmlns:a16="http://schemas.microsoft.com/office/drawing/2014/main" id="{F4560FD4-9D16-654B-1FEA-ED3CC3B9C763}"/>
                    </a:ext>
                  </a:extLst>
                </p:cNvPr>
                <p:cNvPicPr/>
                <p:nvPr/>
              </p:nvPicPr>
              <p:blipFill>
                <a:blip r:embed="rId21"/>
                <a:stretch>
                  <a:fillRect/>
                </a:stretch>
              </p:blipFill>
              <p:spPr>
                <a:xfrm>
                  <a:off x="4110471" y="2582705"/>
                  <a:ext cx="2916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0" name="Ink 29">
                  <a:extLst>
                    <a:ext uri="{FF2B5EF4-FFF2-40B4-BE49-F238E27FC236}">
                      <a16:creationId xmlns:a16="http://schemas.microsoft.com/office/drawing/2014/main" id="{A33E3CE5-4BEF-D244-570D-E77E52817BCD}"/>
                    </a:ext>
                  </a:extLst>
                </p14:cNvPr>
                <p14:cNvContentPartPr/>
                <p14:nvPr/>
              </p14:nvContentPartPr>
              <p14:xfrm>
                <a:off x="4160511" y="2595665"/>
                <a:ext cx="178560" cy="52560"/>
              </p14:xfrm>
            </p:contentPart>
          </mc:Choice>
          <mc:Fallback>
            <p:pic>
              <p:nvPicPr>
                <p:cNvPr id="30" name="Ink 29">
                  <a:extLst>
                    <a:ext uri="{FF2B5EF4-FFF2-40B4-BE49-F238E27FC236}">
                      <a16:creationId xmlns:a16="http://schemas.microsoft.com/office/drawing/2014/main" id="{A33E3CE5-4BEF-D244-570D-E77E52817BCD}"/>
                    </a:ext>
                  </a:extLst>
                </p:cNvPr>
                <p:cNvPicPr/>
                <p:nvPr/>
              </p:nvPicPr>
              <p:blipFill>
                <a:blip r:embed="rId23"/>
                <a:stretch>
                  <a:fillRect/>
                </a:stretch>
              </p:blipFill>
              <p:spPr>
                <a:xfrm>
                  <a:off x="4151511" y="2586665"/>
                  <a:ext cx="19620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1" name="Ink 30">
                  <a:extLst>
                    <a:ext uri="{FF2B5EF4-FFF2-40B4-BE49-F238E27FC236}">
                      <a16:creationId xmlns:a16="http://schemas.microsoft.com/office/drawing/2014/main" id="{6D4C39B0-0298-39EE-C89A-E0750E1E20D7}"/>
                    </a:ext>
                  </a:extLst>
                </p14:cNvPr>
                <p14:cNvContentPartPr/>
                <p14:nvPr/>
              </p14:nvContentPartPr>
              <p14:xfrm>
                <a:off x="4579551" y="2293265"/>
                <a:ext cx="260280" cy="263520"/>
              </p14:xfrm>
            </p:contentPart>
          </mc:Choice>
          <mc:Fallback>
            <p:pic>
              <p:nvPicPr>
                <p:cNvPr id="31" name="Ink 30">
                  <a:extLst>
                    <a:ext uri="{FF2B5EF4-FFF2-40B4-BE49-F238E27FC236}">
                      <a16:creationId xmlns:a16="http://schemas.microsoft.com/office/drawing/2014/main" id="{6D4C39B0-0298-39EE-C89A-E0750E1E20D7}"/>
                    </a:ext>
                  </a:extLst>
                </p:cNvPr>
                <p:cNvPicPr/>
                <p:nvPr/>
              </p:nvPicPr>
              <p:blipFill>
                <a:blip r:embed="rId25"/>
                <a:stretch>
                  <a:fillRect/>
                </a:stretch>
              </p:blipFill>
              <p:spPr>
                <a:xfrm>
                  <a:off x="4570551" y="2284625"/>
                  <a:ext cx="277920" cy="281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2" name="Ink 31">
                  <a:extLst>
                    <a:ext uri="{FF2B5EF4-FFF2-40B4-BE49-F238E27FC236}">
                      <a16:creationId xmlns:a16="http://schemas.microsoft.com/office/drawing/2014/main" id="{FC3E4E7F-B06D-A46F-C52A-474FDEF0EA7C}"/>
                    </a:ext>
                  </a:extLst>
                </p14:cNvPr>
                <p14:cNvContentPartPr/>
                <p14:nvPr/>
              </p14:nvContentPartPr>
              <p14:xfrm>
                <a:off x="4581351" y="2332865"/>
                <a:ext cx="361080" cy="257760"/>
              </p14:xfrm>
            </p:contentPart>
          </mc:Choice>
          <mc:Fallback>
            <p:pic>
              <p:nvPicPr>
                <p:cNvPr id="32" name="Ink 31">
                  <a:extLst>
                    <a:ext uri="{FF2B5EF4-FFF2-40B4-BE49-F238E27FC236}">
                      <a16:creationId xmlns:a16="http://schemas.microsoft.com/office/drawing/2014/main" id="{FC3E4E7F-B06D-A46F-C52A-474FDEF0EA7C}"/>
                    </a:ext>
                  </a:extLst>
                </p:cNvPr>
                <p:cNvPicPr/>
                <p:nvPr/>
              </p:nvPicPr>
              <p:blipFill>
                <a:blip r:embed="rId27"/>
                <a:stretch>
                  <a:fillRect/>
                </a:stretch>
              </p:blipFill>
              <p:spPr>
                <a:xfrm>
                  <a:off x="4572351" y="2324225"/>
                  <a:ext cx="37872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3" name="Ink 32">
                  <a:extLst>
                    <a:ext uri="{FF2B5EF4-FFF2-40B4-BE49-F238E27FC236}">
                      <a16:creationId xmlns:a16="http://schemas.microsoft.com/office/drawing/2014/main" id="{E671F28C-ADFD-87A2-9C2E-2CE85522F281}"/>
                    </a:ext>
                  </a:extLst>
                </p14:cNvPr>
                <p14:cNvContentPartPr/>
                <p14:nvPr/>
              </p14:nvContentPartPr>
              <p14:xfrm>
                <a:off x="4236471" y="2438705"/>
                <a:ext cx="140040" cy="158040"/>
              </p14:xfrm>
            </p:contentPart>
          </mc:Choice>
          <mc:Fallback>
            <p:pic>
              <p:nvPicPr>
                <p:cNvPr id="33" name="Ink 32">
                  <a:extLst>
                    <a:ext uri="{FF2B5EF4-FFF2-40B4-BE49-F238E27FC236}">
                      <a16:creationId xmlns:a16="http://schemas.microsoft.com/office/drawing/2014/main" id="{E671F28C-ADFD-87A2-9C2E-2CE85522F281}"/>
                    </a:ext>
                  </a:extLst>
                </p:cNvPr>
                <p:cNvPicPr/>
                <p:nvPr/>
              </p:nvPicPr>
              <p:blipFill>
                <a:blip r:embed="rId29"/>
                <a:stretch>
                  <a:fillRect/>
                </a:stretch>
              </p:blipFill>
              <p:spPr>
                <a:xfrm>
                  <a:off x="4227471" y="2429705"/>
                  <a:ext cx="15768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4" name="Ink 33">
                  <a:extLst>
                    <a:ext uri="{FF2B5EF4-FFF2-40B4-BE49-F238E27FC236}">
                      <a16:creationId xmlns:a16="http://schemas.microsoft.com/office/drawing/2014/main" id="{063AD3F7-E193-A82E-22C0-9FD5880B35EB}"/>
                    </a:ext>
                  </a:extLst>
                </p14:cNvPr>
                <p14:cNvContentPartPr/>
                <p14:nvPr/>
              </p14:nvContentPartPr>
              <p14:xfrm>
                <a:off x="4221711" y="2488025"/>
                <a:ext cx="227880" cy="139320"/>
              </p14:xfrm>
            </p:contentPart>
          </mc:Choice>
          <mc:Fallback>
            <p:pic>
              <p:nvPicPr>
                <p:cNvPr id="34" name="Ink 33">
                  <a:extLst>
                    <a:ext uri="{FF2B5EF4-FFF2-40B4-BE49-F238E27FC236}">
                      <a16:creationId xmlns:a16="http://schemas.microsoft.com/office/drawing/2014/main" id="{063AD3F7-E193-A82E-22C0-9FD5880B35EB}"/>
                    </a:ext>
                  </a:extLst>
                </p:cNvPr>
                <p:cNvPicPr/>
                <p:nvPr/>
              </p:nvPicPr>
              <p:blipFill>
                <a:blip r:embed="rId31"/>
                <a:stretch>
                  <a:fillRect/>
                </a:stretch>
              </p:blipFill>
              <p:spPr>
                <a:xfrm>
                  <a:off x="4213071" y="2479385"/>
                  <a:ext cx="24552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7" name="Ink 36">
                  <a:extLst>
                    <a:ext uri="{FF2B5EF4-FFF2-40B4-BE49-F238E27FC236}">
                      <a16:creationId xmlns:a16="http://schemas.microsoft.com/office/drawing/2014/main" id="{94C047DF-68E7-57D5-D1FD-4E8BCB998B75}"/>
                    </a:ext>
                  </a:extLst>
                </p14:cNvPr>
                <p14:cNvContentPartPr/>
                <p14:nvPr/>
              </p14:nvContentPartPr>
              <p14:xfrm>
                <a:off x="1240939" y="2141958"/>
                <a:ext cx="2092680" cy="2484720"/>
              </p14:xfrm>
            </p:contentPart>
          </mc:Choice>
          <mc:Fallback>
            <p:pic>
              <p:nvPicPr>
                <p:cNvPr id="37" name="Ink 36">
                  <a:extLst>
                    <a:ext uri="{FF2B5EF4-FFF2-40B4-BE49-F238E27FC236}">
                      <a16:creationId xmlns:a16="http://schemas.microsoft.com/office/drawing/2014/main" id="{94C047DF-68E7-57D5-D1FD-4E8BCB998B75}"/>
                    </a:ext>
                  </a:extLst>
                </p:cNvPr>
                <p:cNvPicPr/>
                <p:nvPr/>
              </p:nvPicPr>
              <p:blipFill>
                <a:blip r:embed="rId33"/>
                <a:stretch>
                  <a:fillRect/>
                </a:stretch>
              </p:blipFill>
              <p:spPr>
                <a:xfrm>
                  <a:off x="1232299" y="2133318"/>
                  <a:ext cx="2110320" cy="25023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8" name="Ink 37">
                  <a:extLst>
                    <a:ext uri="{FF2B5EF4-FFF2-40B4-BE49-F238E27FC236}">
                      <a16:creationId xmlns:a16="http://schemas.microsoft.com/office/drawing/2014/main" id="{299BCABB-9779-FA10-870B-370735008DFE}"/>
                    </a:ext>
                  </a:extLst>
                </p14:cNvPr>
                <p14:cNvContentPartPr/>
                <p14:nvPr/>
              </p14:nvContentPartPr>
              <p14:xfrm>
                <a:off x="1197379" y="2155998"/>
                <a:ext cx="194760" cy="122400"/>
              </p14:xfrm>
            </p:contentPart>
          </mc:Choice>
          <mc:Fallback>
            <p:pic>
              <p:nvPicPr>
                <p:cNvPr id="38" name="Ink 37">
                  <a:extLst>
                    <a:ext uri="{FF2B5EF4-FFF2-40B4-BE49-F238E27FC236}">
                      <a16:creationId xmlns:a16="http://schemas.microsoft.com/office/drawing/2014/main" id="{299BCABB-9779-FA10-870B-370735008DFE}"/>
                    </a:ext>
                  </a:extLst>
                </p:cNvPr>
                <p:cNvPicPr/>
                <p:nvPr/>
              </p:nvPicPr>
              <p:blipFill>
                <a:blip r:embed="rId35"/>
                <a:stretch>
                  <a:fillRect/>
                </a:stretch>
              </p:blipFill>
              <p:spPr>
                <a:xfrm>
                  <a:off x="1188739" y="2146998"/>
                  <a:ext cx="212400" cy="140040"/>
                </a:xfrm>
                <a:prstGeom prst="rect">
                  <a:avLst/>
                </a:prstGeom>
              </p:spPr>
            </p:pic>
          </mc:Fallback>
        </mc:AlternateContent>
      </p:grpSp>
    </p:spTree>
    <p:extLst>
      <p:ext uri="{BB962C8B-B14F-4D97-AF65-F5344CB8AC3E}">
        <p14:creationId xmlns:p14="http://schemas.microsoft.com/office/powerpoint/2010/main" val="1783632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2E3B4-2AC8-78D5-F9F0-3D58465F9F6E}"/>
              </a:ext>
            </a:extLst>
          </p:cNvPr>
          <p:cNvSpPr>
            <a:spLocks noGrp="1"/>
          </p:cNvSpPr>
          <p:nvPr>
            <p:ph type="title"/>
          </p:nvPr>
        </p:nvSpPr>
        <p:spPr/>
        <p:txBody>
          <a:bodyPr>
            <a:normAutofit fontScale="90000"/>
          </a:bodyPr>
          <a:lstStyle/>
          <a:p>
            <a:r>
              <a:rPr lang="en-US" altLang="en-US" sz="4400" dirty="0"/>
              <a:t>The following steps happen in order:</a:t>
            </a:r>
            <a:br>
              <a:rPr lang="en-US" altLang="en-US" sz="4400" dirty="0"/>
            </a:br>
            <a:endParaRPr lang="en-US" dirty="0"/>
          </a:p>
        </p:txBody>
      </p:sp>
      <p:sp>
        <p:nvSpPr>
          <p:cNvPr id="4" name="Rectangle 1">
            <a:extLst>
              <a:ext uri="{FF2B5EF4-FFF2-40B4-BE49-F238E27FC236}">
                <a16:creationId xmlns:a16="http://schemas.microsoft.com/office/drawing/2014/main" id="{F7F100AE-4983-1066-1492-48EA4C1BE0E5}"/>
              </a:ext>
            </a:extLst>
          </p:cNvPr>
          <p:cNvSpPr>
            <a:spLocks noGrp="1" noChangeArrowheads="1"/>
          </p:cNvSpPr>
          <p:nvPr>
            <p:ph idx="1"/>
          </p:nvPr>
        </p:nvSpPr>
        <p:spPr bwMode="auto">
          <a:xfrm>
            <a:off x="457200" y="1047030"/>
            <a:ext cx="8080354"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indent="-457200" eaLnBrk="0" fontAlgn="base" hangingPunct="0">
              <a:spcBef>
                <a:spcPct val="0"/>
              </a:spcBef>
              <a:spcAft>
                <a:spcPct val="0"/>
              </a:spcAft>
              <a:buFont typeface="+mj-lt"/>
              <a:buAutoNum type="arabicPeriod"/>
            </a:pPr>
            <a:r>
              <a:rPr lang="en-US" altLang="en-US" sz="2400" dirty="0"/>
              <a:t>Engine is constructed first (since it's a member of Car).</a:t>
            </a:r>
          </a:p>
          <a:p>
            <a:pPr marL="457200" indent="-457200" eaLnBrk="0" fontAlgn="base" hangingPunct="0">
              <a:spcBef>
                <a:spcPct val="0"/>
              </a:spcBef>
              <a:spcAft>
                <a:spcPct val="0"/>
              </a:spcAft>
              <a:buFont typeface="+mj-lt"/>
              <a:buAutoNum type="arabicPeriod"/>
            </a:pPr>
            <a:r>
              <a:rPr lang="en-US" altLang="en-US" sz="2400" dirty="0"/>
              <a:t>Car's constructor is executed.</a:t>
            </a:r>
          </a:p>
          <a:p>
            <a:pPr marL="0" indent="0" eaLnBrk="0" fontAlgn="base" hangingPunct="0">
              <a:spcBef>
                <a:spcPct val="0"/>
              </a:spcBef>
              <a:spcAft>
                <a:spcPct val="0"/>
              </a:spcAft>
              <a:buNone/>
            </a:pPr>
            <a:r>
              <a:rPr lang="en-US" altLang="en-US" sz="2400" dirty="0"/>
              <a:t>Why does this happen?</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t>When an object of a class is created, all its member objects </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t>(like engine inside Car) are created first, before the constructor </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t>of the class itself runs.</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t>Composition Rule: The contained objects (member variables) </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t>must exist before the containing object </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t>(i.e., Car cannot exist without Engine).</a:t>
            </a:r>
          </a:p>
          <a:p>
            <a:pPr marL="0" indent="0" eaLnBrk="0" fontAlgn="base" hangingPunct="0">
              <a:spcBef>
                <a:spcPct val="0"/>
              </a:spcBef>
              <a:spcAft>
                <a:spcPct val="0"/>
              </a:spcAft>
              <a:buNone/>
            </a:pPr>
            <a:r>
              <a:rPr lang="en-US" altLang="en-US" sz="2400" dirty="0"/>
              <a:t>Execution Order</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t>The Car class contains an instance of Engine (Engine engine;).</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t>Before Car's constructor runs, the compiler first constructs all</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t> member objects.</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t>Thus, Engine's constructor runs before Car's constructor.</a:t>
            </a:r>
          </a:p>
          <a:p>
            <a:pPr marL="0" indent="0" eaLnBrk="0" fontAlgn="base" hangingPunct="0">
              <a:spcBef>
                <a:spcPct val="0"/>
              </a:spcBef>
              <a:spcAft>
                <a:spcPct val="0"/>
              </a:spcAft>
              <a:buNone/>
            </a:pPr>
            <a:endParaRPr lang="en-US" altLang="en-US" sz="2400" dirty="0"/>
          </a:p>
        </p:txBody>
      </p:sp>
    </p:spTree>
    <p:extLst>
      <p:ext uri="{BB962C8B-B14F-4D97-AF65-F5344CB8AC3E}">
        <p14:creationId xmlns:p14="http://schemas.microsoft.com/office/powerpoint/2010/main" val="567012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C7962-AB6C-44A8-A711-1955E673F166}"/>
              </a:ext>
            </a:extLst>
          </p:cNvPr>
          <p:cNvSpPr>
            <a:spLocks noGrp="1"/>
          </p:cNvSpPr>
          <p:nvPr>
            <p:ph type="title"/>
          </p:nvPr>
        </p:nvSpPr>
        <p:spPr/>
        <p:txBody>
          <a:bodyPr/>
          <a:lstStyle/>
          <a:p>
            <a:r>
              <a:rPr lang="en-US" sz="4400" b="1" dirty="0"/>
              <a:t>Object Relationship</a:t>
            </a:r>
            <a:endParaRPr lang="en-US" dirty="0"/>
          </a:p>
        </p:txBody>
      </p:sp>
      <p:sp>
        <p:nvSpPr>
          <p:cNvPr id="3" name="Content Placeholder 2">
            <a:extLst>
              <a:ext uri="{FF2B5EF4-FFF2-40B4-BE49-F238E27FC236}">
                <a16:creationId xmlns:a16="http://schemas.microsoft.com/office/drawing/2014/main" id="{B2F44D26-18B9-4FD2-9B47-FE9DDBBE2A2B}"/>
              </a:ext>
            </a:extLst>
          </p:cNvPr>
          <p:cNvSpPr>
            <a:spLocks noGrp="1"/>
          </p:cNvSpPr>
          <p:nvPr>
            <p:ph idx="1"/>
          </p:nvPr>
        </p:nvSpPr>
        <p:spPr/>
        <p:txBody>
          <a:bodyPr/>
          <a:lstStyle/>
          <a:p>
            <a:r>
              <a:rPr lang="en-US" b="0" i="0" dirty="0">
                <a:effectLst/>
                <a:latin typeface="Helvetica" panose="020B0604020202020204" pitchFamily="34" charset="0"/>
              </a:rPr>
              <a:t>One of the advantages of an Object-Oriented programming language is code reuse. </a:t>
            </a:r>
          </a:p>
          <a:p>
            <a:r>
              <a:rPr lang="en-US" b="0" i="0" dirty="0">
                <a:effectLst/>
                <a:latin typeface="Helvetica" panose="020B0604020202020204" pitchFamily="34" charset="0"/>
              </a:rPr>
              <a:t>There are two ways we can do code reuse either by the implementation of inheritance (IS-A relationship), or object composition (HAS-A relationship).</a:t>
            </a:r>
            <a:endParaRPr lang="en-US" dirty="0"/>
          </a:p>
        </p:txBody>
      </p:sp>
    </p:spTree>
    <p:extLst>
      <p:ext uri="{BB962C8B-B14F-4D97-AF65-F5344CB8AC3E}">
        <p14:creationId xmlns:p14="http://schemas.microsoft.com/office/powerpoint/2010/main" val="2174605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6C369-40DC-1C60-B61A-EEE766AF46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A6C6E6-0A2D-39DC-2253-BD0B5C494A35}"/>
              </a:ext>
            </a:extLst>
          </p:cNvPr>
          <p:cNvSpPr>
            <a:spLocks noGrp="1"/>
          </p:cNvSpPr>
          <p:nvPr>
            <p:ph idx="1"/>
          </p:nvPr>
        </p:nvSpPr>
        <p:spPr/>
        <p:txBody>
          <a:bodyPr>
            <a:normAutofit fontScale="475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class Engine {</a:t>
            </a:r>
          </a:p>
          <a:p>
            <a:pPr marL="0" indent="0">
              <a:buNone/>
            </a:pPr>
            <a:r>
              <a:rPr lang="en-US" dirty="0"/>
              <a:t>    int horsepower;  </a:t>
            </a:r>
          </a:p>
          <a:p>
            <a:pPr marL="0" indent="0">
              <a:buNone/>
            </a:pPr>
            <a:r>
              <a:rPr lang="en-US" dirty="0"/>
              <a:t>public:</a:t>
            </a:r>
          </a:p>
          <a:p>
            <a:pPr marL="0" indent="0">
              <a:buNone/>
            </a:pPr>
            <a:r>
              <a:rPr lang="en-US" dirty="0"/>
              <a:t>    Engine(int hp) {  </a:t>
            </a:r>
          </a:p>
          <a:p>
            <a:pPr marL="0" indent="0">
              <a:buNone/>
            </a:pPr>
            <a:r>
              <a:rPr lang="en-US" dirty="0"/>
              <a:t>        horsepower = hp;</a:t>
            </a:r>
          </a:p>
          <a:p>
            <a:pPr marL="0" indent="0">
              <a:buNone/>
            </a:pPr>
            <a:r>
              <a:rPr lang="en-US" dirty="0"/>
              <a:t>        </a:t>
            </a:r>
            <a:r>
              <a:rPr lang="en-US" dirty="0" err="1"/>
              <a:t>cout</a:t>
            </a:r>
            <a:r>
              <a:rPr lang="en-US" dirty="0"/>
              <a:t> &lt;&lt; "Engine created with " &lt;&lt; horsepower &lt;&lt; " HP." &lt;&lt; </a:t>
            </a:r>
            <a:r>
              <a:rPr lang="en-US" dirty="0" err="1"/>
              <a:t>endl</a:t>
            </a:r>
            <a:r>
              <a:rPr lang="en-US" dirty="0"/>
              <a:t>;  }</a:t>
            </a:r>
          </a:p>
          <a:p>
            <a:pPr marL="0" indent="0">
              <a:buNone/>
            </a:pPr>
            <a:endParaRPr lang="en-US" dirty="0"/>
          </a:p>
          <a:p>
            <a:pPr marL="0" indent="0">
              <a:buNone/>
            </a:pPr>
            <a:r>
              <a:rPr lang="en-US" dirty="0"/>
              <a:t>    void start() {</a:t>
            </a:r>
          </a:p>
          <a:p>
            <a:pPr marL="0" indent="0">
              <a:buNone/>
            </a:pPr>
            <a:r>
              <a:rPr lang="en-US" dirty="0"/>
              <a:t>        </a:t>
            </a:r>
            <a:r>
              <a:rPr lang="en-US" dirty="0" err="1"/>
              <a:t>cout</a:t>
            </a:r>
            <a:r>
              <a:rPr lang="en-US" dirty="0"/>
              <a:t> &lt;&lt; "Engine with " &lt;&lt; horsepower &lt;&lt; " HP started." &lt;&lt; </a:t>
            </a:r>
            <a:r>
              <a:rPr lang="en-US" dirty="0" err="1"/>
              <a:t>endl</a:t>
            </a:r>
            <a:r>
              <a:rPr lang="en-US" dirty="0"/>
              <a:t>;</a:t>
            </a:r>
          </a:p>
          <a:p>
            <a:pPr marL="0" indent="0">
              <a:buNone/>
            </a:pPr>
            <a:r>
              <a:rPr lang="en-US" dirty="0"/>
              <a:t>    }</a:t>
            </a:r>
          </a:p>
          <a:p>
            <a:pPr marL="0" indent="0">
              <a:buNone/>
            </a:pPr>
            <a:endParaRPr lang="en-US" dirty="0"/>
          </a:p>
          <a:p>
            <a:pPr marL="0" indent="0">
              <a:buNone/>
            </a:pPr>
            <a:r>
              <a:rPr lang="en-US" dirty="0"/>
              <a:t>    ~Engine() {</a:t>
            </a:r>
          </a:p>
          <a:p>
            <a:pPr marL="0" indent="0">
              <a:buNone/>
            </a:pPr>
            <a:r>
              <a:rPr lang="en-US" dirty="0"/>
              <a:t>        </a:t>
            </a:r>
            <a:r>
              <a:rPr lang="en-US" dirty="0" err="1"/>
              <a:t>cout</a:t>
            </a:r>
            <a:r>
              <a:rPr lang="en-US" dirty="0"/>
              <a:t> &lt;&lt; "Engine destroyed." &lt;&lt; </a:t>
            </a:r>
            <a:r>
              <a:rPr lang="en-US" dirty="0" err="1"/>
              <a:t>endl</a:t>
            </a:r>
            <a:r>
              <a:rPr lang="en-US" dirty="0"/>
              <a:t>;</a:t>
            </a:r>
          </a:p>
          <a:p>
            <a:pPr marL="0" indent="0">
              <a:buNone/>
            </a:pPr>
            <a:r>
              <a:rPr lang="en-US" dirty="0"/>
              <a:t>    }</a:t>
            </a:r>
          </a:p>
          <a:p>
            <a:pPr marL="0" indent="0">
              <a:buNone/>
            </a:pP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69439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3E3D8-787A-DF97-1798-EF289ECBD0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4B5834-9462-10E9-0F3B-D79F51F2F151}"/>
              </a:ext>
            </a:extLst>
          </p:cNvPr>
          <p:cNvSpPr>
            <a:spLocks noGrp="1"/>
          </p:cNvSpPr>
          <p:nvPr>
            <p:ph idx="1"/>
          </p:nvPr>
        </p:nvSpPr>
        <p:spPr/>
        <p:txBody>
          <a:bodyPr>
            <a:normAutofit fontScale="40000" lnSpcReduction="20000"/>
          </a:bodyPr>
          <a:lstStyle/>
          <a:p>
            <a:pPr marL="0" indent="0">
              <a:buNone/>
            </a:pPr>
            <a:r>
              <a:rPr lang="en-US" dirty="0"/>
              <a:t>class Car {</a:t>
            </a:r>
          </a:p>
          <a:p>
            <a:pPr marL="0" indent="0">
              <a:buNone/>
            </a:pPr>
            <a:r>
              <a:rPr lang="en-US" dirty="0"/>
              <a:t>    Engine </a:t>
            </a:r>
            <a:r>
              <a:rPr lang="en-US" dirty="0" err="1"/>
              <a:t>engine</a:t>
            </a:r>
            <a:r>
              <a:rPr lang="en-US" dirty="0"/>
              <a:t>;  // Composition: Car "owns" Engine</a:t>
            </a:r>
          </a:p>
          <a:p>
            <a:pPr marL="0" indent="0">
              <a:buNone/>
            </a:pPr>
            <a:r>
              <a:rPr lang="en-US" dirty="0"/>
              <a:t>public:</a:t>
            </a:r>
          </a:p>
          <a:p>
            <a:pPr marL="0" indent="0">
              <a:buNone/>
            </a:pPr>
            <a:r>
              <a:rPr lang="en-US" dirty="0"/>
              <a:t>    Car(int hp) : engine(hp) {  // Initialize Engine with horsepower</a:t>
            </a:r>
          </a:p>
          <a:p>
            <a:pPr marL="0" indent="0">
              <a:buNone/>
            </a:pPr>
            <a:r>
              <a:rPr lang="en-US" dirty="0"/>
              <a:t>        </a:t>
            </a:r>
            <a:r>
              <a:rPr lang="en-US" dirty="0" err="1"/>
              <a:t>cout</a:t>
            </a:r>
            <a:r>
              <a:rPr lang="en-US" dirty="0"/>
              <a:t> &lt;&lt; "Car created." &lt;&lt; </a:t>
            </a:r>
            <a:r>
              <a:rPr lang="en-US" dirty="0" err="1"/>
              <a:t>endl</a:t>
            </a:r>
            <a:r>
              <a:rPr lang="en-US" dirty="0"/>
              <a:t>;</a:t>
            </a:r>
          </a:p>
          <a:p>
            <a:pPr marL="0" indent="0">
              <a:buNone/>
            </a:pPr>
            <a:r>
              <a:rPr lang="en-US" dirty="0"/>
              <a:t>    }</a:t>
            </a:r>
          </a:p>
          <a:p>
            <a:pPr marL="0" indent="0">
              <a:buNone/>
            </a:pPr>
            <a:endParaRPr lang="en-US" dirty="0"/>
          </a:p>
          <a:p>
            <a:pPr marL="0" indent="0">
              <a:buNone/>
            </a:pPr>
            <a:r>
              <a:rPr lang="en-US" dirty="0"/>
              <a:t>    void drive() {</a:t>
            </a:r>
          </a:p>
          <a:p>
            <a:pPr marL="0" indent="0">
              <a:buNone/>
            </a:pPr>
            <a:r>
              <a:rPr lang="en-US" dirty="0"/>
              <a:t>        </a:t>
            </a:r>
            <a:r>
              <a:rPr lang="en-US" dirty="0" err="1"/>
              <a:t>engine.start</a:t>
            </a:r>
            <a:r>
              <a:rPr lang="en-US" dirty="0"/>
              <a:t>();</a:t>
            </a:r>
          </a:p>
          <a:p>
            <a:pPr marL="0" indent="0">
              <a:buNone/>
            </a:pPr>
            <a:r>
              <a:rPr lang="en-US" dirty="0"/>
              <a:t>        </a:t>
            </a:r>
            <a:r>
              <a:rPr lang="en-US" dirty="0" err="1"/>
              <a:t>cout</a:t>
            </a:r>
            <a:r>
              <a:rPr lang="en-US" dirty="0"/>
              <a:t> &lt;&lt; "Car is driving." &lt;&lt; </a:t>
            </a:r>
            <a:r>
              <a:rPr lang="en-US" dirty="0" err="1"/>
              <a:t>endl</a:t>
            </a:r>
            <a:r>
              <a:rPr lang="en-US" dirty="0"/>
              <a:t>; </a:t>
            </a:r>
          </a:p>
          <a:p>
            <a:pPr marL="0" indent="0">
              <a:buNone/>
            </a:pPr>
            <a:r>
              <a:rPr lang="en-US" dirty="0"/>
              <a:t>    }</a:t>
            </a:r>
          </a:p>
          <a:p>
            <a:pPr marL="0" indent="0">
              <a:buNone/>
            </a:pPr>
            <a:endParaRPr lang="en-US" dirty="0"/>
          </a:p>
          <a:p>
            <a:pPr marL="0" indent="0">
              <a:buNone/>
            </a:pPr>
            <a:r>
              <a:rPr lang="en-US" dirty="0"/>
              <a:t>    ~Car() {</a:t>
            </a:r>
          </a:p>
          <a:p>
            <a:pPr marL="0" indent="0">
              <a:buNone/>
            </a:pPr>
            <a:r>
              <a:rPr lang="en-US" dirty="0"/>
              <a:t>        </a:t>
            </a:r>
            <a:r>
              <a:rPr lang="en-US" dirty="0" err="1"/>
              <a:t>cout</a:t>
            </a:r>
            <a:r>
              <a:rPr lang="en-US" dirty="0"/>
              <a:t> &lt;&lt; "Car destroyed." &lt;&lt; </a:t>
            </a:r>
            <a:r>
              <a:rPr lang="en-US" dirty="0" err="1"/>
              <a:t>endl</a:t>
            </a:r>
            <a:r>
              <a:rPr lang="en-US" dirty="0"/>
              <a:t>;</a:t>
            </a:r>
          </a:p>
          <a:p>
            <a:pPr marL="0" indent="0">
              <a:buNone/>
            </a:pPr>
            <a:r>
              <a:rPr lang="en-US" dirty="0"/>
              <a:t>    }</a:t>
            </a:r>
          </a:p>
          <a:p>
            <a:pPr marL="0" indent="0">
              <a:buNone/>
            </a:pPr>
            <a:r>
              <a:rPr lang="en-US" dirty="0"/>
              <a:t>};</a:t>
            </a:r>
          </a:p>
          <a:p>
            <a:pPr marL="0" indent="0">
              <a:buNone/>
            </a:pPr>
            <a:endParaRPr lang="en-US" dirty="0"/>
          </a:p>
          <a:p>
            <a:pPr marL="0" indent="0">
              <a:buNone/>
            </a:pPr>
            <a:r>
              <a:rPr lang="en-US" dirty="0"/>
              <a:t>int main() {</a:t>
            </a:r>
          </a:p>
          <a:p>
            <a:pPr marL="0" indent="0">
              <a:buNone/>
            </a:pPr>
            <a:r>
              <a:rPr lang="en-US" dirty="0"/>
              <a:t>    Car car(200);  // Pass horsepower to Car, which passes it to Engine</a:t>
            </a:r>
          </a:p>
          <a:p>
            <a:pPr marL="0" indent="0">
              <a:buNone/>
            </a:pPr>
            <a:r>
              <a:rPr lang="en-US" dirty="0"/>
              <a:t>    </a:t>
            </a:r>
            <a:r>
              <a:rPr lang="en-US" dirty="0" err="1"/>
              <a:t>car.drive</a:t>
            </a:r>
            <a:r>
              <a:rPr lang="en-US" dirty="0"/>
              <a:t>();</a:t>
            </a:r>
          </a:p>
          <a:p>
            <a:pPr marL="0" indent="0">
              <a:buNone/>
            </a:pPr>
            <a:r>
              <a:rPr lang="en-US" dirty="0"/>
              <a:t>    return 0;</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578951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B3C38-D998-F560-A95B-87364EA28470}"/>
              </a:ext>
            </a:extLst>
          </p:cNvPr>
          <p:cNvSpPr>
            <a:spLocks noGrp="1"/>
          </p:cNvSpPr>
          <p:nvPr>
            <p:ph type="title"/>
          </p:nvPr>
        </p:nvSpPr>
        <p:spPr/>
        <p:txBody>
          <a:bodyPr/>
          <a:lstStyle/>
          <a:p>
            <a:r>
              <a:rPr lang="en-US" dirty="0"/>
              <a:t>Electric Cars</a:t>
            </a:r>
          </a:p>
        </p:txBody>
      </p:sp>
      <p:sp>
        <p:nvSpPr>
          <p:cNvPr id="3" name="Content Placeholder 2">
            <a:extLst>
              <a:ext uri="{FF2B5EF4-FFF2-40B4-BE49-F238E27FC236}">
                <a16:creationId xmlns:a16="http://schemas.microsoft.com/office/drawing/2014/main" id="{F5FF6901-6588-91AC-4A80-8389F1B1E904}"/>
              </a:ext>
            </a:extLst>
          </p:cNvPr>
          <p:cNvSpPr>
            <a:spLocks noGrp="1"/>
          </p:cNvSpPr>
          <p:nvPr>
            <p:ph idx="1"/>
          </p:nvPr>
        </p:nvSpPr>
        <p:spPr/>
        <p:txBody>
          <a:bodyPr/>
          <a:lstStyle/>
          <a:p>
            <a:r>
              <a:rPr lang="en-US" b="0" i="0" dirty="0">
                <a:solidFill>
                  <a:srgbClr val="0C0D0E"/>
                </a:solidFill>
                <a:effectLst/>
                <a:latin typeface="-apple-system"/>
              </a:rPr>
              <a:t>With aggregation, the Car also performs its functions through an Engine, but the Engine is not always an internal part of the Car. Engines may be swapped, or even completely removed. Not only that, but the outside world can still have a reference to the Engine</a:t>
            </a:r>
            <a:endParaRPr lang="en-US" dirty="0"/>
          </a:p>
        </p:txBody>
      </p:sp>
    </p:spTree>
    <p:extLst>
      <p:ext uri="{BB962C8B-B14F-4D97-AF65-F5344CB8AC3E}">
        <p14:creationId xmlns:p14="http://schemas.microsoft.com/office/powerpoint/2010/main" val="2510835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65B3D365-41FF-4AA2-4274-5123A66AE4ED}"/>
              </a:ext>
            </a:extLst>
          </p:cNvPr>
          <p:cNvPicPr>
            <a:picLocks noGrp="1" noChangeAspect="1"/>
          </p:cNvPicPr>
          <p:nvPr>
            <p:ph idx="1"/>
          </p:nvPr>
        </p:nvPicPr>
        <p:blipFill>
          <a:blip r:embed="rId3"/>
          <a:srcRect l="2823" r="22830" b="1"/>
          <a:stretch/>
        </p:blipFill>
        <p:spPr>
          <a:xfrm>
            <a:off x="20" y="1282"/>
            <a:ext cx="9143980" cy="6856718"/>
          </a:xfrm>
          <a:prstGeom prst="rect">
            <a:avLst/>
          </a:prstGeom>
        </p:spPr>
      </p:pic>
    </p:spTree>
    <p:extLst>
      <p:ext uri="{BB962C8B-B14F-4D97-AF65-F5344CB8AC3E}">
        <p14:creationId xmlns:p14="http://schemas.microsoft.com/office/powerpoint/2010/main" val="1223856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0D331-875A-43C8-3217-207F9AFB4479}"/>
              </a:ext>
            </a:extLst>
          </p:cNvPr>
          <p:cNvSpPr>
            <a:spLocks noGrp="1"/>
          </p:cNvSpPr>
          <p:nvPr>
            <p:ph type="title"/>
          </p:nvPr>
        </p:nvSpPr>
        <p:spPr/>
        <p:txBody>
          <a:bodyPr>
            <a:normAutofit fontScale="90000"/>
          </a:bodyPr>
          <a:lstStyle/>
          <a:p>
            <a:r>
              <a:rPr lang="en-US" b="0" i="0" dirty="0">
                <a:solidFill>
                  <a:srgbClr val="FF9900"/>
                </a:solidFill>
                <a:effectLst/>
                <a:latin typeface="Segoe UI" panose="020B0502040204020203" pitchFamily="34" charset="0"/>
              </a:rPr>
              <a:t>Extracting real world relationships from a requirement</a:t>
            </a:r>
            <a:br>
              <a:rPr lang="en-US" b="0" i="0" dirty="0">
                <a:solidFill>
                  <a:srgbClr val="FF99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C34CF4F9-8B1A-D020-1224-CD6B36B9DCEE}"/>
              </a:ext>
            </a:extLst>
          </p:cNvPr>
          <p:cNvSpPr>
            <a:spLocks noGrp="1"/>
          </p:cNvSpPr>
          <p:nvPr>
            <p:ph idx="1"/>
          </p:nvPr>
        </p:nvSpPr>
        <p:spPr/>
        <p:txBody>
          <a:bodyPr>
            <a:normAutofit fontScale="92500" lnSpcReduction="20000"/>
          </a:bodyPr>
          <a:lstStyle/>
          <a:p>
            <a:pPr algn="l">
              <a:spcBef>
                <a:spcPts val="750"/>
              </a:spcBef>
              <a:spcAft>
                <a:spcPts val="750"/>
              </a:spcAft>
              <a:buFont typeface="+mj-lt"/>
              <a:buAutoNum type="arabicPeriod"/>
            </a:pPr>
            <a:r>
              <a:rPr lang="en-US" b="0" i="0" dirty="0">
                <a:solidFill>
                  <a:srgbClr val="111111"/>
                </a:solidFill>
                <a:effectLst/>
                <a:latin typeface="Segoe UI" panose="020B0502040204020203" pitchFamily="34" charset="0"/>
              </a:rPr>
              <a:t>Manager is an employee of XYZ limited corporation.</a:t>
            </a:r>
          </a:p>
          <a:p>
            <a:pPr algn="l">
              <a:spcBef>
                <a:spcPts val="750"/>
              </a:spcBef>
              <a:spcAft>
                <a:spcPts val="750"/>
              </a:spcAft>
              <a:buFont typeface="+mj-lt"/>
              <a:buAutoNum type="arabicPeriod"/>
            </a:pPr>
            <a:r>
              <a:rPr lang="en-US" b="0" i="0" dirty="0">
                <a:solidFill>
                  <a:srgbClr val="111111"/>
                </a:solidFill>
                <a:effectLst/>
                <a:latin typeface="Segoe UI" panose="020B0502040204020203" pitchFamily="34" charset="0"/>
              </a:rPr>
              <a:t>Manager uses a swipe card to enter XYZ premises.</a:t>
            </a:r>
          </a:p>
          <a:p>
            <a:pPr algn="l">
              <a:spcBef>
                <a:spcPts val="750"/>
              </a:spcBef>
              <a:spcAft>
                <a:spcPts val="750"/>
              </a:spcAft>
              <a:buFont typeface="+mj-lt"/>
              <a:buAutoNum type="arabicPeriod"/>
            </a:pPr>
            <a:r>
              <a:rPr lang="en-US" b="0" i="0" dirty="0">
                <a:solidFill>
                  <a:srgbClr val="111111"/>
                </a:solidFill>
                <a:effectLst/>
                <a:latin typeface="Segoe UI" panose="020B0502040204020203" pitchFamily="34" charset="0"/>
              </a:rPr>
              <a:t>Manager has workers who work under him.</a:t>
            </a:r>
          </a:p>
          <a:p>
            <a:pPr algn="l">
              <a:spcBef>
                <a:spcPts val="750"/>
              </a:spcBef>
              <a:spcAft>
                <a:spcPts val="750"/>
              </a:spcAft>
              <a:buFont typeface="+mj-lt"/>
              <a:buAutoNum type="arabicPeriod"/>
            </a:pPr>
            <a:r>
              <a:rPr lang="en-US" b="0" i="0" dirty="0">
                <a:solidFill>
                  <a:srgbClr val="111111"/>
                </a:solidFill>
                <a:effectLst/>
                <a:latin typeface="Segoe UI" panose="020B0502040204020203" pitchFamily="34" charset="0"/>
              </a:rPr>
              <a:t>Manager has the responsibility of ensuring that the project is successful.</a:t>
            </a:r>
          </a:p>
          <a:p>
            <a:pPr algn="l">
              <a:spcBef>
                <a:spcPts val="750"/>
              </a:spcBef>
              <a:spcAft>
                <a:spcPts val="750"/>
              </a:spcAft>
              <a:buFont typeface="+mj-lt"/>
              <a:buAutoNum type="arabicPeriod"/>
            </a:pPr>
            <a:r>
              <a:rPr lang="en-US" b="0" i="0" dirty="0">
                <a:solidFill>
                  <a:srgbClr val="111111"/>
                </a:solidFill>
                <a:effectLst/>
                <a:latin typeface="Segoe UI" panose="020B0502040204020203" pitchFamily="34" charset="0"/>
              </a:rPr>
              <a:t>Manager's salary will be judged based on project success.</a:t>
            </a:r>
          </a:p>
          <a:p>
            <a:pPr marL="0" indent="0">
              <a:buNone/>
            </a:pPr>
            <a:endParaRPr lang="en-US" dirty="0"/>
          </a:p>
        </p:txBody>
      </p:sp>
    </p:spTree>
    <p:extLst>
      <p:ext uri="{BB962C8B-B14F-4D97-AF65-F5344CB8AC3E}">
        <p14:creationId xmlns:p14="http://schemas.microsoft.com/office/powerpoint/2010/main" val="2557710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6CEFA-1454-3DE6-5978-8F164A0D4A23}"/>
              </a:ext>
            </a:extLst>
          </p:cNvPr>
          <p:cNvSpPr>
            <a:spLocks noGrp="1"/>
          </p:cNvSpPr>
          <p:nvPr>
            <p:ph type="title"/>
          </p:nvPr>
        </p:nvSpPr>
        <p:spPr/>
        <p:txBody>
          <a:bodyPr>
            <a:normAutofit fontScale="90000"/>
          </a:bodyPr>
          <a:lstStyle/>
          <a:p>
            <a:r>
              <a:rPr lang="en-US" b="0" i="0" dirty="0">
                <a:solidFill>
                  <a:srgbClr val="FF9900"/>
                </a:solidFill>
                <a:effectLst/>
                <a:latin typeface="Segoe UI" panose="020B0502040204020203" pitchFamily="34" charset="0"/>
              </a:rPr>
              <a:t>Requirement 1: The IS A relationship</a:t>
            </a:r>
            <a:br>
              <a:rPr lang="en-US" b="0" i="0" dirty="0">
                <a:solidFill>
                  <a:srgbClr val="FF9900"/>
                </a:solidFill>
                <a:effectLst/>
                <a:latin typeface="Segoe UI" panose="020B0502040204020203" pitchFamily="34" charset="0"/>
              </a:rPr>
            </a:br>
            <a:endParaRPr lang="en-US" dirty="0"/>
          </a:p>
        </p:txBody>
      </p:sp>
      <p:sp>
        <p:nvSpPr>
          <p:cNvPr id="5" name="Rectangle 2">
            <a:extLst>
              <a:ext uri="{FF2B5EF4-FFF2-40B4-BE49-F238E27FC236}">
                <a16:creationId xmlns:a16="http://schemas.microsoft.com/office/drawing/2014/main" id="{990F4B3A-DFAA-0662-576E-F45DCFFBB07B}"/>
              </a:ext>
            </a:extLst>
          </p:cNvPr>
          <p:cNvSpPr>
            <a:spLocks noGrp="1" noChangeArrowheads="1"/>
          </p:cNvSpPr>
          <p:nvPr>
            <p:ph idx="1"/>
          </p:nvPr>
        </p:nvSpPr>
        <p:spPr bwMode="auto">
          <a:xfrm>
            <a:off x="199008" y="1524000"/>
            <a:ext cx="8745984" cy="44319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If you look at the first requirement (Manager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is an employee of XYZ limited corporation),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it’s a parent child relationship or inheritance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relationship.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The sentence above specifies that Manager is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a type of employee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in other words we will have two classes: parent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class Employee, and a child class Manager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which will inherit from the Employee class. </a:t>
            </a:r>
          </a:p>
        </p:txBody>
      </p:sp>
    </p:spTree>
    <p:extLst>
      <p:ext uri="{BB962C8B-B14F-4D97-AF65-F5344CB8AC3E}">
        <p14:creationId xmlns:p14="http://schemas.microsoft.com/office/powerpoint/2010/main" val="1318892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3BEDB-BF05-DBF3-351D-3524B564338A}"/>
              </a:ext>
            </a:extLst>
          </p:cNvPr>
          <p:cNvSpPr>
            <a:spLocks noGrp="1"/>
          </p:cNvSpPr>
          <p:nvPr>
            <p:ph type="title"/>
          </p:nvPr>
        </p:nvSpPr>
        <p:spPr/>
        <p:txBody>
          <a:bodyPr>
            <a:normAutofit fontScale="90000"/>
          </a:bodyPr>
          <a:lstStyle/>
          <a:p>
            <a:r>
              <a:rPr lang="en-US" b="0" i="0" dirty="0">
                <a:solidFill>
                  <a:srgbClr val="FF9900"/>
                </a:solidFill>
                <a:effectLst/>
                <a:latin typeface="Segoe UI" panose="020B0502040204020203" pitchFamily="34" charset="0"/>
              </a:rPr>
              <a:t>Requirement 2: The Using relationship: Association</a:t>
            </a:r>
            <a:br>
              <a:rPr lang="en-US" b="0" i="0" dirty="0">
                <a:solidFill>
                  <a:srgbClr val="FF99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DA69DBD7-A8D5-650D-31D6-24C8A9FECF0A}"/>
              </a:ext>
            </a:extLst>
          </p:cNvPr>
          <p:cNvSpPr>
            <a:spLocks noGrp="1"/>
          </p:cNvSpPr>
          <p:nvPr>
            <p:ph idx="1"/>
          </p:nvPr>
        </p:nvSpPr>
        <p:spPr/>
        <p:txBody>
          <a:bodyPr>
            <a:normAutofit lnSpcReduction="10000"/>
          </a:bodyPr>
          <a:lstStyle/>
          <a:p>
            <a:r>
              <a:rPr lang="en-US" b="0" i="0" dirty="0">
                <a:solidFill>
                  <a:srgbClr val="111111"/>
                </a:solidFill>
                <a:effectLst/>
                <a:latin typeface="Segoe UI" panose="020B0502040204020203" pitchFamily="34" charset="0"/>
              </a:rPr>
              <a:t>Requirement 2 is an interesting requirement (Manager uses a swipe card to enter XYZ premises). In this requirement, the manager object and the swipe card object use each other but they have their own object life time. In other words, they can exist without each other. The most important point in this relationship is that there is no single owner.</a:t>
            </a:r>
            <a:endParaRPr lang="en-US" dirty="0"/>
          </a:p>
        </p:txBody>
      </p:sp>
    </p:spTree>
    <p:extLst>
      <p:ext uri="{BB962C8B-B14F-4D97-AF65-F5344CB8AC3E}">
        <p14:creationId xmlns:p14="http://schemas.microsoft.com/office/powerpoint/2010/main" val="2664897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AC928-92C9-BD16-18D9-A623EE1A3A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35C818-9130-1A79-9074-853BD2D3E06E}"/>
              </a:ext>
            </a:extLst>
          </p:cNvPr>
          <p:cNvSpPr>
            <a:spLocks noGrp="1"/>
          </p:cNvSpPr>
          <p:nvPr>
            <p:ph idx="1"/>
          </p:nvPr>
        </p:nvSpPr>
        <p:spPr/>
        <p:txBody>
          <a:bodyPr>
            <a:normAutofit fontScale="92500"/>
          </a:bodyPr>
          <a:lstStyle/>
          <a:p>
            <a:pPr marL="0" indent="0">
              <a:buNone/>
            </a:pPr>
            <a:r>
              <a:rPr lang="en-US" sz="700" dirty="0"/>
              <a:t>#include &lt;iostream&gt;</a:t>
            </a:r>
          </a:p>
          <a:p>
            <a:pPr marL="0" indent="0">
              <a:buNone/>
            </a:pPr>
            <a:r>
              <a:rPr lang="en-US" sz="700" dirty="0"/>
              <a:t>#include &lt;string&gt;</a:t>
            </a:r>
          </a:p>
          <a:p>
            <a:pPr marL="0" indent="0">
              <a:buNone/>
            </a:pPr>
            <a:r>
              <a:rPr lang="en-US" sz="700" dirty="0"/>
              <a:t>using namespace std;</a:t>
            </a:r>
          </a:p>
          <a:p>
            <a:pPr marL="0" indent="0">
              <a:buNone/>
            </a:pPr>
            <a:endParaRPr lang="en-US" sz="700" dirty="0"/>
          </a:p>
          <a:p>
            <a:pPr marL="0" indent="0">
              <a:buNone/>
            </a:pPr>
            <a:r>
              <a:rPr lang="en-US" sz="700" dirty="0"/>
              <a:t>class </a:t>
            </a:r>
            <a:r>
              <a:rPr lang="en-US" sz="700" dirty="0" err="1"/>
              <a:t>SwipeCard</a:t>
            </a:r>
            <a:r>
              <a:rPr lang="en-US" sz="700" dirty="0"/>
              <a:t> {</a:t>
            </a:r>
          </a:p>
          <a:p>
            <a:pPr marL="0" indent="0">
              <a:buNone/>
            </a:pPr>
            <a:r>
              <a:rPr lang="en-US" sz="700" dirty="0"/>
              <a:t>    string </a:t>
            </a:r>
            <a:r>
              <a:rPr lang="en-US" sz="700" dirty="0" err="1"/>
              <a:t>cardID</a:t>
            </a:r>
            <a:r>
              <a:rPr lang="en-US" sz="700" dirty="0"/>
              <a:t>;</a:t>
            </a:r>
          </a:p>
          <a:p>
            <a:pPr marL="0" indent="0">
              <a:buNone/>
            </a:pPr>
            <a:r>
              <a:rPr lang="en-US" sz="700" dirty="0"/>
              <a:t>public:</a:t>
            </a:r>
          </a:p>
          <a:p>
            <a:pPr marL="0" indent="0">
              <a:buNone/>
            </a:pPr>
            <a:r>
              <a:rPr lang="en-US" sz="700" dirty="0"/>
              <a:t>    </a:t>
            </a:r>
            <a:r>
              <a:rPr lang="en-US" sz="700" dirty="0" err="1"/>
              <a:t>SwipeCard</a:t>
            </a:r>
            <a:r>
              <a:rPr lang="en-US" sz="700" dirty="0"/>
              <a:t>(string id) {</a:t>
            </a:r>
          </a:p>
          <a:p>
            <a:pPr marL="0" indent="0">
              <a:buNone/>
            </a:pPr>
            <a:r>
              <a:rPr lang="en-US" sz="700" dirty="0"/>
              <a:t>        </a:t>
            </a:r>
            <a:r>
              <a:rPr lang="en-US" sz="700" dirty="0" err="1"/>
              <a:t>cardID</a:t>
            </a:r>
            <a:r>
              <a:rPr lang="en-US" sz="700" dirty="0"/>
              <a:t> = id;</a:t>
            </a:r>
          </a:p>
          <a:p>
            <a:pPr marL="0" indent="0">
              <a:buNone/>
            </a:pPr>
            <a:r>
              <a:rPr lang="en-US" sz="700" dirty="0"/>
              <a:t>    }</a:t>
            </a:r>
          </a:p>
          <a:p>
            <a:pPr marL="0" indent="0">
              <a:buNone/>
            </a:pPr>
            <a:endParaRPr lang="en-US" sz="700" dirty="0"/>
          </a:p>
          <a:p>
            <a:pPr marL="0" indent="0">
              <a:buNone/>
            </a:pPr>
            <a:r>
              <a:rPr lang="en-US" sz="700" dirty="0"/>
              <a:t>    void </a:t>
            </a:r>
            <a:r>
              <a:rPr lang="en-US" sz="700" dirty="0" err="1"/>
              <a:t>authorizeAccess</a:t>
            </a:r>
            <a:r>
              <a:rPr lang="en-US" sz="700" dirty="0"/>
              <a:t>() {</a:t>
            </a:r>
          </a:p>
          <a:p>
            <a:pPr marL="0" indent="0">
              <a:buNone/>
            </a:pPr>
            <a:r>
              <a:rPr lang="en-US" sz="700" dirty="0"/>
              <a:t>        </a:t>
            </a:r>
            <a:r>
              <a:rPr lang="en-US" sz="700" dirty="0" err="1"/>
              <a:t>cout</a:t>
            </a:r>
            <a:r>
              <a:rPr lang="en-US" sz="700" dirty="0"/>
              <a:t> &lt;&lt; "Access granted using Swipe Card ID: " &lt;&lt; </a:t>
            </a:r>
            <a:r>
              <a:rPr lang="en-US" sz="700" dirty="0" err="1"/>
              <a:t>cardID</a:t>
            </a:r>
            <a:r>
              <a:rPr lang="en-US" sz="700" dirty="0"/>
              <a:t> &lt;&lt; </a:t>
            </a:r>
            <a:r>
              <a:rPr lang="en-US" sz="700" dirty="0" err="1"/>
              <a:t>endl</a:t>
            </a:r>
            <a:r>
              <a:rPr lang="en-US" sz="700" dirty="0"/>
              <a:t>;</a:t>
            </a:r>
          </a:p>
          <a:p>
            <a:pPr marL="0" indent="0">
              <a:buNone/>
            </a:pPr>
            <a:r>
              <a:rPr lang="en-US" sz="700" dirty="0"/>
              <a:t>    }</a:t>
            </a:r>
          </a:p>
          <a:p>
            <a:pPr marL="0" indent="0">
              <a:buNone/>
            </a:pPr>
            <a:endParaRPr lang="en-US" sz="700" dirty="0"/>
          </a:p>
          <a:p>
            <a:pPr marL="0" indent="0">
              <a:buNone/>
            </a:pPr>
            <a:r>
              <a:rPr lang="en-US" sz="700" dirty="0"/>
              <a:t>    string </a:t>
            </a:r>
            <a:r>
              <a:rPr lang="en-US" sz="700" dirty="0" err="1"/>
              <a:t>getCardID</a:t>
            </a:r>
            <a:r>
              <a:rPr lang="en-US" sz="700" dirty="0"/>
              <a:t>() const {</a:t>
            </a:r>
          </a:p>
          <a:p>
            <a:pPr marL="0" indent="0">
              <a:buNone/>
            </a:pPr>
            <a:r>
              <a:rPr lang="en-US" sz="700" dirty="0"/>
              <a:t>        return </a:t>
            </a:r>
            <a:r>
              <a:rPr lang="en-US" sz="700" dirty="0" err="1"/>
              <a:t>cardID</a:t>
            </a:r>
            <a:r>
              <a:rPr lang="en-US" sz="700" dirty="0"/>
              <a:t>;</a:t>
            </a:r>
          </a:p>
          <a:p>
            <a:pPr marL="0" indent="0">
              <a:buNone/>
            </a:pPr>
            <a:r>
              <a:rPr lang="en-US" sz="700" dirty="0"/>
              <a:t>    }</a:t>
            </a:r>
          </a:p>
          <a:p>
            <a:pPr marL="0" indent="0">
              <a:buNone/>
            </a:pPr>
            <a:r>
              <a:rPr lang="en-US" sz="700" dirty="0"/>
              <a:t>};</a:t>
            </a:r>
          </a:p>
          <a:p>
            <a:pPr marL="0" indent="0">
              <a:buNone/>
            </a:pPr>
            <a:endParaRPr lang="en-US" sz="700" dirty="0"/>
          </a:p>
          <a:p>
            <a:pPr marL="0" indent="0">
              <a:buNone/>
            </a:pPr>
            <a:r>
              <a:rPr lang="en-US" sz="700" dirty="0"/>
              <a:t>class Manager {</a:t>
            </a:r>
          </a:p>
          <a:p>
            <a:pPr marL="0" indent="0">
              <a:buNone/>
            </a:pPr>
            <a:r>
              <a:rPr lang="en-US" sz="700" dirty="0"/>
              <a:t>    string name;</a:t>
            </a:r>
          </a:p>
          <a:p>
            <a:pPr marL="0" indent="0">
              <a:buNone/>
            </a:pPr>
            <a:r>
              <a:rPr lang="en-US" sz="700" dirty="0"/>
              <a:t>public:</a:t>
            </a:r>
          </a:p>
          <a:p>
            <a:pPr marL="0" indent="0">
              <a:buNone/>
            </a:pPr>
            <a:r>
              <a:rPr lang="en-US" sz="700" dirty="0"/>
              <a:t>    Manager(string n) {</a:t>
            </a:r>
          </a:p>
          <a:p>
            <a:pPr marL="0" indent="0">
              <a:buNone/>
            </a:pPr>
            <a:r>
              <a:rPr lang="en-US" sz="700" dirty="0"/>
              <a:t>        name = n;</a:t>
            </a:r>
          </a:p>
          <a:p>
            <a:pPr marL="0" indent="0">
              <a:buNone/>
            </a:pPr>
            <a:r>
              <a:rPr lang="en-US" sz="700" dirty="0"/>
              <a:t>    }</a:t>
            </a:r>
          </a:p>
          <a:p>
            <a:pPr marL="0" indent="0">
              <a:buNone/>
            </a:pPr>
            <a:endParaRPr lang="en-US" sz="700" dirty="0"/>
          </a:p>
          <a:p>
            <a:pPr marL="0" indent="0">
              <a:buNone/>
            </a:pPr>
            <a:r>
              <a:rPr lang="en-US" sz="700" dirty="0"/>
              <a:t>    void </a:t>
            </a:r>
            <a:r>
              <a:rPr lang="en-US" sz="700" dirty="0" err="1"/>
              <a:t>useSwipeCard</a:t>
            </a:r>
            <a:r>
              <a:rPr lang="en-US" sz="700" dirty="0"/>
              <a:t>(</a:t>
            </a:r>
            <a:r>
              <a:rPr lang="en-US" sz="700" dirty="0" err="1"/>
              <a:t>SwipeCard</a:t>
            </a:r>
            <a:r>
              <a:rPr lang="en-US" sz="700" dirty="0"/>
              <a:t> card) {</a:t>
            </a:r>
          </a:p>
          <a:p>
            <a:pPr marL="0" indent="0">
              <a:buNone/>
            </a:pPr>
            <a:r>
              <a:rPr lang="en-US" sz="700" dirty="0"/>
              <a:t>        </a:t>
            </a:r>
            <a:r>
              <a:rPr lang="en-US" sz="700" dirty="0" err="1"/>
              <a:t>cout</a:t>
            </a:r>
            <a:r>
              <a:rPr lang="en-US" sz="700" dirty="0"/>
              <a:t> &lt;&lt; "Manager " &lt;&lt; name &lt;&lt; " is using Swipe Card ID: " &lt;&lt; </a:t>
            </a:r>
            <a:r>
              <a:rPr lang="en-US" sz="700" dirty="0" err="1"/>
              <a:t>card.getCardID</a:t>
            </a:r>
            <a:r>
              <a:rPr lang="en-US" sz="700" dirty="0"/>
              <a:t>() &lt;&lt; </a:t>
            </a:r>
            <a:r>
              <a:rPr lang="en-US" sz="700" dirty="0" err="1"/>
              <a:t>endl</a:t>
            </a:r>
            <a:r>
              <a:rPr lang="en-US" sz="700" dirty="0"/>
              <a:t>;</a:t>
            </a:r>
          </a:p>
          <a:p>
            <a:pPr marL="0" indent="0">
              <a:buNone/>
            </a:pPr>
            <a:r>
              <a:rPr lang="en-US" sz="700" dirty="0"/>
              <a:t>        </a:t>
            </a:r>
            <a:r>
              <a:rPr lang="en-US" sz="700" dirty="0" err="1"/>
              <a:t>card.authorizeAccess</a:t>
            </a:r>
            <a:r>
              <a:rPr lang="en-US" sz="700" dirty="0"/>
              <a:t>();</a:t>
            </a:r>
          </a:p>
          <a:p>
            <a:pPr marL="0" indent="0">
              <a:buNone/>
            </a:pPr>
            <a:r>
              <a:rPr lang="en-US" sz="700" dirty="0"/>
              <a:t>    }</a:t>
            </a:r>
          </a:p>
          <a:p>
            <a:pPr marL="0" indent="0">
              <a:buNone/>
            </a:pPr>
            <a:r>
              <a:rPr lang="en-US" sz="700" dirty="0"/>
              <a:t>};</a:t>
            </a:r>
          </a:p>
          <a:p>
            <a:pPr marL="0" indent="0">
              <a:buNone/>
            </a:pPr>
            <a:endParaRPr lang="en-US" sz="700" dirty="0"/>
          </a:p>
          <a:p>
            <a:pPr marL="0" indent="0">
              <a:buNone/>
            </a:pPr>
            <a:r>
              <a:rPr lang="en-US" sz="700" dirty="0"/>
              <a:t>int main() {</a:t>
            </a:r>
          </a:p>
          <a:p>
            <a:pPr marL="0" indent="0">
              <a:buNone/>
            </a:pPr>
            <a:r>
              <a:rPr lang="en-US" sz="700" dirty="0"/>
              <a:t>    </a:t>
            </a:r>
            <a:r>
              <a:rPr lang="en-US" sz="700" dirty="0" err="1"/>
              <a:t>SwipeCard</a:t>
            </a:r>
            <a:r>
              <a:rPr lang="en-US" sz="700" dirty="0"/>
              <a:t> card("SC12345");</a:t>
            </a:r>
          </a:p>
          <a:p>
            <a:pPr marL="0" indent="0">
              <a:buNone/>
            </a:pPr>
            <a:r>
              <a:rPr lang="en-US" sz="700" dirty="0"/>
              <a:t>    Manager manager("John Doe");</a:t>
            </a:r>
          </a:p>
          <a:p>
            <a:pPr marL="0" indent="0">
              <a:buNone/>
            </a:pPr>
            <a:r>
              <a:rPr lang="en-US" sz="700" dirty="0"/>
              <a:t>    </a:t>
            </a:r>
            <a:r>
              <a:rPr lang="en-US" sz="700" dirty="0" err="1"/>
              <a:t>manager.useSwipeCard</a:t>
            </a:r>
            <a:r>
              <a:rPr lang="en-US" sz="700" dirty="0"/>
              <a:t>(card);</a:t>
            </a:r>
          </a:p>
          <a:p>
            <a:pPr marL="0" indent="0">
              <a:buNone/>
            </a:pPr>
            <a:r>
              <a:rPr lang="en-US" sz="700" dirty="0"/>
              <a:t>    return 0;</a:t>
            </a:r>
          </a:p>
          <a:p>
            <a:pPr marL="0" indent="0">
              <a:buNone/>
            </a:pPr>
            <a:r>
              <a:rPr lang="en-US" sz="700" dirty="0"/>
              <a:t>}</a:t>
            </a:r>
          </a:p>
          <a:p>
            <a:pPr marL="0" indent="0">
              <a:buNone/>
            </a:pPr>
            <a:endParaRPr lang="en-US" sz="700" dirty="0"/>
          </a:p>
        </p:txBody>
      </p:sp>
    </p:spTree>
    <p:extLst>
      <p:ext uri="{BB962C8B-B14F-4D97-AF65-F5344CB8AC3E}">
        <p14:creationId xmlns:p14="http://schemas.microsoft.com/office/powerpoint/2010/main" val="1014234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D4062-7422-A54C-3DD2-0D60AEC8CF0C}"/>
              </a:ext>
            </a:extLst>
          </p:cNvPr>
          <p:cNvSpPr>
            <a:spLocks noGrp="1"/>
          </p:cNvSpPr>
          <p:nvPr>
            <p:ph type="title"/>
          </p:nvPr>
        </p:nvSpPr>
        <p:spPr/>
        <p:txBody>
          <a:bodyPr>
            <a:normAutofit fontScale="90000"/>
          </a:bodyPr>
          <a:lstStyle/>
          <a:p>
            <a:r>
              <a:rPr lang="en-US" b="0" i="0" dirty="0">
                <a:solidFill>
                  <a:srgbClr val="FF9900"/>
                </a:solidFill>
                <a:effectLst/>
                <a:latin typeface="Segoe UI" panose="020B0502040204020203" pitchFamily="34" charset="0"/>
              </a:rPr>
              <a:t>Requirement 3: The Using relationship with Parent: Aggregation</a:t>
            </a:r>
            <a:br>
              <a:rPr lang="en-US" b="0" i="0" dirty="0">
                <a:solidFill>
                  <a:srgbClr val="FF9900"/>
                </a:solidFill>
                <a:effectLst/>
                <a:latin typeface="Segoe UI" panose="020B0502040204020203" pitchFamily="34" charset="0"/>
              </a:rPr>
            </a:br>
            <a:endParaRPr lang="en-US" dirty="0"/>
          </a:p>
        </p:txBody>
      </p:sp>
      <p:sp>
        <p:nvSpPr>
          <p:cNvPr id="4" name="Rectangle 1">
            <a:extLst>
              <a:ext uri="{FF2B5EF4-FFF2-40B4-BE49-F238E27FC236}">
                <a16:creationId xmlns:a16="http://schemas.microsoft.com/office/drawing/2014/main" id="{99D237BC-8A1D-481C-8E56-CD69BFA4FEE7}"/>
              </a:ext>
            </a:extLst>
          </p:cNvPr>
          <p:cNvSpPr>
            <a:spLocks noGrp="1" noChangeArrowheads="1"/>
          </p:cNvSpPr>
          <p:nvPr>
            <p:ph idx="1"/>
          </p:nvPr>
        </p:nvSpPr>
        <p:spPr bwMode="auto">
          <a:xfrm>
            <a:off x="0" y="1417638"/>
            <a:ext cx="9404819" cy="541686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The third requirement from our list (Manager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has workers who work under him) denotes the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same type of relationship like association but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with a difference that one of them is an owner.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So as per the requirement, the Manager object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will own Worker objects.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But… the Worker object can have its own life time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which is completely disconnected from the Manager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object. Looking from a different perspective,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it means that if the Manager object is deleted,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the Worker object does not die.</a:t>
            </a:r>
          </a:p>
        </p:txBody>
      </p:sp>
    </p:spTree>
    <p:extLst>
      <p:ext uri="{BB962C8B-B14F-4D97-AF65-F5344CB8AC3E}">
        <p14:creationId xmlns:p14="http://schemas.microsoft.com/office/powerpoint/2010/main" val="3331403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3655E7-8D6F-F261-D25E-42A6DD9AE2B5}"/>
              </a:ext>
            </a:extLst>
          </p:cNvPr>
          <p:cNvSpPr>
            <a:spLocks noGrp="1"/>
          </p:cNvSpPr>
          <p:nvPr>
            <p:ph idx="1"/>
          </p:nvPr>
        </p:nvSpPr>
        <p:spPr>
          <a:xfrm>
            <a:off x="457200" y="-76200"/>
            <a:ext cx="8229600" cy="6934200"/>
          </a:xfrm>
        </p:spPr>
        <p:txBody>
          <a:bodyPr>
            <a:normAutofit fontScale="55000" lnSpcReduction="20000"/>
          </a:bodyPr>
          <a:lstStyle/>
          <a:p>
            <a:pPr marL="0" indent="0">
              <a:buNone/>
            </a:pPr>
            <a:r>
              <a:rPr lang="en-US" dirty="0"/>
              <a:t>#include &lt;iostream&gt;</a:t>
            </a:r>
          </a:p>
          <a:p>
            <a:pPr marL="0" indent="0">
              <a:buNone/>
            </a:pPr>
            <a:r>
              <a:rPr lang="en-US" dirty="0"/>
              <a:t>using namespace std;</a:t>
            </a:r>
          </a:p>
          <a:p>
            <a:pPr marL="0" indent="0">
              <a:buNone/>
            </a:pPr>
            <a:endParaRPr lang="en-US" dirty="0"/>
          </a:p>
          <a:p>
            <a:pPr marL="0" indent="0">
              <a:buNone/>
            </a:pPr>
            <a:r>
              <a:rPr lang="en-US" dirty="0"/>
              <a:t>class Worker {</a:t>
            </a:r>
          </a:p>
          <a:p>
            <a:pPr marL="0" indent="0">
              <a:buNone/>
            </a:pPr>
            <a:r>
              <a:rPr lang="en-US" dirty="0"/>
              <a:t>    string name;</a:t>
            </a:r>
          </a:p>
          <a:p>
            <a:pPr marL="0" indent="0">
              <a:buNone/>
            </a:pPr>
            <a:r>
              <a:rPr lang="en-US" dirty="0"/>
              <a:t>public:</a:t>
            </a:r>
          </a:p>
          <a:p>
            <a:pPr marL="0" indent="0">
              <a:buNone/>
            </a:pPr>
            <a:r>
              <a:rPr lang="en-US" dirty="0"/>
              <a:t>    Worker(string n) {</a:t>
            </a:r>
          </a:p>
          <a:p>
            <a:pPr marL="0" indent="0">
              <a:buNone/>
            </a:pPr>
            <a:r>
              <a:rPr lang="en-US" dirty="0"/>
              <a:t>        name = n;</a:t>
            </a:r>
          </a:p>
          <a:p>
            <a:pPr marL="0" indent="0">
              <a:buNone/>
            </a:pPr>
            <a:r>
              <a:rPr lang="en-US" dirty="0"/>
              <a:t>    }</a:t>
            </a:r>
          </a:p>
          <a:p>
            <a:pPr marL="0" indent="0">
              <a:buNone/>
            </a:pPr>
            <a:endParaRPr lang="en-US" dirty="0"/>
          </a:p>
          <a:p>
            <a:pPr marL="0" indent="0">
              <a:buNone/>
            </a:pPr>
            <a:r>
              <a:rPr lang="en-US" dirty="0"/>
              <a:t>    void </a:t>
            </a:r>
            <a:r>
              <a:rPr lang="en-US" dirty="0" err="1"/>
              <a:t>showWorker</a:t>
            </a:r>
            <a:r>
              <a:rPr lang="en-US" dirty="0"/>
              <a:t>() {</a:t>
            </a:r>
          </a:p>
          <a:p>
            <a:pPr marL="0" indent="0">
              <a:buNone/>
            </a:pPr>
            <a:r>
              <a:rPr lang="en-US" dirty="0"/>
              <a:t>        </a:t>
            </a:r>
            <a:r>
              <a:rPr lang="en-US" dirty="0" err="1"/>
              <a:t>cout</a:t>
            </a:r>
            <a:r>
              <a:rPr lang="en-US" dirty="0"/>
              <a:t> &lt;&lt; "Worker: " &lt;&lt; name &lt;&lt; </a:t>
            </a:r>
            <a:r>
              <a:rPr lang="en-US" dirty="0" err="1"/>
              <a:t>endl</a:t>
            </a:r>
            <a:r>
              <a:rPr lang="en-US" dirty="0"/>
              <a:t>;</a:t>
            </a:r>
          </a:p>
          <a:p>
            <a:pPr marL="0" indent="0">
              <a:buNone/>
            </a:pPr>
            <a:r>
              <a:rPr lang="en-US" dirty="0"/>
              <a:t>    }</a:t>
            </a:r>
          </a:p>
          <a:p>
            <a:pPr marL="0" indent="0">
              <a:buNone/>
            </a:pPr>
            <a:r>
              <a:rPr lang="en-US" dirty="0"/>
              <a:t>};</a:t>
            </a:r>
          </a:p>
          <a:p>
            <a:pPr marL="0" indent="0">
              <a:buNone/>
            </a:pPr>
            <a:endParaRPr lang="en-US" dirty="0"/>
          </a:p>
          <a:p>
            <a:pPr marL="0" indent="0">
              <a:buNone/>
            </a:pPr>
            <a:r>
              <a:rPr lang="en-US" dirty="0"/>
              <a:t>class Manager {</a:t>
            </a:r>
          </a:p>
          <a:p>
            <a:pPr marL="0" indent="0">
              <a:buNone/>
            </a:pPr>
            <a:r>
              <a:rPr lang="en-US" dirty="0"/>
              <a:t>    string name;</a:t>
            </a:r>
          </a:p>
          <a:p>
            <a:pPr marL="0" indent="0">
              <a:buNone/>
            </a:pPr>
            <a:r>
              <a:rPr lang="en-US" dirty="0"/>
              <a:t>    Worker* workers[3];  // Fixed-size array instead of vector</a:t>
            </a:r>
          </a:p>
          <a:p>
            <a:pPr marL="0" indent="0">
              <a:buNone/>
            </a:pPr>
            <a:r>
              <a:rPr lang="en-US" dirty="0"/>
              <a:t>    int </a:t>
            </a:r>
            <a:r>
              <a:rPr lang="en-US" dirty="0" err="1"/>
              <a:t>workerCount</a:t>
            </a:r>
            <a:r>
              <a:rPr lang="en-US" dirty="0"/>
              <a:t>;</a:t>
            </a:r>
          </a:p>
          <a:p>
            <a:pPr marL="0" indent="0">
              <a:buNone/>
            </a:pPr>
            <a:r>
              <a:rPr lang="en-US" dirty="0"/>
              <a:t>public:</a:t>
            </a:r>
          </a:p>
          <a:p>
            <a:pPr marL="0" indent="0">
              <a:buNone/>
            </a:pPr>
            <a:r>
              <a:rPr lang="en-US" dirty="0"/>
              <a:t>    Manager(string n) {</a:t>
            </a:r>
          </a:p>
          <a:p>
            <a:pPr marL="0" indent="0">
              <a:buNone/>
            </a:pPr>
            <a:r>
              <a:rPr lang="en-US" dirty="0"/>
              <a:t>        name = n;</a:t>
            </a:r>
          </a:p>
          <a:p>
            <a:pPr marL="0" indent="0">
              <a:buNone/>
            </a:pPr>
            <a:r>
              <a:rPr lang="en-US" dirty="0"/>
              <a:t>        </a:t>
            </a:r>
            <a:r>
              <a:rPr lang="en-US" dirty="0" err="1"/>
              <a:t>workerCount</a:t>
            </a:r>
            <a:r>
              <a:rPr lang="en-US" dirty="0"/>
              <a:t> = 0;</a:t>
            </a:r>
          </a:p>
          <a:p>
            <a:pPr marL="0" indent="0">
              <a:buNone/>
            </a:pPr>
            <a:r>
              <a:rPr lang="en-US" dirty="0"/>
              <a:t>    }</a:t>
            </a:r>
          </a:p>
          <a:p>
            <a:pPr marL="0" indent="0">
              <a:buNone/>
            </a:pPr>
            <a:endParaRPr lang="en-US" dirty="0"/>
          </a:p>
          <a:p>
            <a:endParaRPr lang="en-US" dirty="0"/>
          </a:p>
        </p:txBody>
      </p:sp>
    </p:spTree>
    <p:extLst>
      <p:ext uri="{BB962C8B-B14F-4D97-AF65-F5344CB8AC3E}">
        <p14:creationId xmlns:p14="http://schemas.microsoft.com/office/powerpoint/2010/main" val="4153341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B7ECE-6777-806A-9EC7-DFB244C11E3C}"/>
              </a:ext>
            </a:extLst>
          </p:cNvPr>
          <p:cNvSpPr>
            <a:spLocks noGrp="1"/>
          </p:cNvSpPr>
          <p:nvPr>
            <p:ph type="title"/>
          </p:nvPr>
        </p:nvSpPr>
        <p:spPr/>
        <p:txBody>
          <a:bodyPr/>
          <a:lstStyle/>
          <a:p>
            <a:r>
              <a:rPr lang="en-US" dirty="0"/>
              <a:t>UML notations</a:t>
            </a:r>
          </a:p>
        </p:txBody>
      </p:sp>
      <p:pic>
        <p:nvPicPr>
          <p:cNvPr id="5" name="Content Placeholder 4">
            <a:extLst>
              <a:ext uri="{FF2B5EF4-FFF2-40B4-BE49-F238E27FC236}">
                <a16:creationId xmlns:a16="http://schemas.microsoft.com/office/drawing/2014/main" id="{35545A80-A118-C30E-7DDB-DD9373D70F25}"/>
              </a:ext>
            </a:extLst>
          </p:cNvPr>
          <p:cNvPicPr>
            <a:picLocks noGrp="1" noChangeAspect="1"/>
          </p:cNvPicPr>
          <p:nvPr>
            <p:ph idx="1"/>
          </p:nvPr>
        </p:nvPicPr>
        <p:blipFill>
          <a:blip r:embed="rId2"/>
          <a:stretch>
            <a:fillRect/>
          </a:stretch>
        </p:blipFill>
        <p:spPr>
          <a:xfrm>
            <a:off x="152400" y="1752600"/>
            <a:ext cx="4587638" cy="2674852"/>
          </a:xfrm>
        </p:spPr>
      </p:pic>
      <p:pic>
        <p:nvPicPr>
          <p:cNvPr id="7" name="Picture 6">
            <a:extLst>
              <a:ext uri="{FF2B5EF4-FFF2-40B4-BE49-F238E27FC236}">
                <a16:creationId xmlns:a16="http://schemas.microsoft.com/office/drawing/2014/main" id="{1DB3AE46-4668-AF9B-39FA-1E9E96A0AC4C}"/>
              </a:ext>
            </a:extLst>
          </p:cNvPr>
          <p:cNvPicPr>
            <a:picLocks noChangeAspect="1"/>
          </p:cNvPicPr>
          <p:nvPr/>
        </p:nvPicPr>
        <p:blipFill>
          <a:blip r:embed="rId3"/>
          <a:stretch>
            <a:fillRect/>
          </a:stretch>
        </p:blipFill>
        <p:spPr>
          <a:xfrm>
            <a:off x="4888582" y="2133600"/>
            <a:ext cx="3825572" cy="2187130"/>
          </a:xfrm>
          <a:prstGeom prst="rect">
            <a:avLst/>
          </a:prstGeom>
        </p:spPr>
      </p:pic>
    </p:spTree>
    <p:extLst>
      <p:ext uri="{BB962C8B-B14F-4D97-AF65-F5344CB8AC3E}">
        <p14:creationId xmlns:p14="http://schemas.microsoft.com/office/powerpoint/2010/main" val="469848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D6A58A-F686-8E50-BAF9-3F7357706CB4}"/>
              </a:ext>
            </a:extLst>
          </p:cNvPr>
          <p:cNvSpPr>
            <a:spLocks noGrp="1"/>
          </p:cNvSpPr>
          <p:nvPr>
            <p:ph idx="1"/>
          </p:nvPr>
        </p:nvSpPr>
        <p:spPr>
          <a:xfrm>
            <a:off x="457200" y="76200"/>
            <a:ext cx="8229600" cy="6705600"/>
          </a:xfrm>
        </p:spPr>
        <p:txBody>
          <a:bodyPr>
            <a:normAutofit fontScale="92500" lnSpcReduction="10000"/>
          </a:bodyPr>
          <a:lstStyle/>
          <a:p>
            <a:pPr marL="0" indent="0">
              <a:buNone/>
            </a:pPr>
            <a:r>
              <a:rPr lang="en-US" sz="1400" dirty="0"/>
              <a:t> void </a:t>
            </a:r>
            <a:r>
              <a:rPr lang="en-US" sz="1400" dirty="0" err="1"/>
              <a:t>addWorker</a:t>
            </a:r>
            <a:r>
              <a:rPr lang="en-US" sz="1400" dirty="0"/>
              <a:t>(Worker* worker) {</a:t>
            </a:r>
          </a:p>
          <a:p>
            <a:pPr marL="0" indent="0">
              <a:buNone/>
            </a:pPr>
            <a:r>
              <a:rPr lang="en-US" sz="1400" dirty="0"/>
              <a:t>        if (</a:t>
            </a:r>
            <a:r>
              <a:rPr lang="en-US" sz="1400" dirty="0" err="1"/>
              <a:t>workerCount</a:t>
            </a:r>
            <a:r>
              <a:rPr lang="en-US" sz="1400" dirty="0"/>
              <a:t> &lt; 3) {</a:t>
            </a:r>
          </a:p>
          <a:p>
            <a:pPr marL="0" indent="0">
              <a:buNone/>
            </a:pPr>
            <a:r>
              <a:rPr lang="en-US" sz="1400" dirty="0"/>
              <a:t>            workers[</a:t>
            </a:r>
            <a:r>
              <a:rPr lang="en-US" sz="1400" dirty="0" err="1"/>
              <a:t>workerCount</a:t>
            </a:r>
            <a:r>
              <a:rPr lang="en-US" sz="1400" dirty="0"/>
              <a:t>++] = worker;</a:t>
            </a:r>
          </a:p>
          <a:p>
            <a:pPr marL="0" indent="0">
              <a:buNone/>
            </a:pPr>
            <a:r>
              <a:rPr lang="en-US" sz="1400" dirty="0"/>
              <a:t>        } else {</a:t>
            </a:r>
          </a:p>
          <a:p>
            <a:pPr marL="0" indent="0">
              <a:buNone/>
            </a:pPr>
            <a:r>
              <a:rPr lang="en-US" sz="1400" dirty="0"/>
              <a:t>            </a:t>
            </a:r>
            <a:r>
              <a:rPr lang="en-US" sz="1400" dirty="0" err="1"/>
              <a:t>cout</a:t>
            </a:r>
            <a:r>
              <a:rPr lang="en-US" sz="1400" dirty="0"/>
              <a:t> &lt;&lt; "Cannot add more workers!" &lt;&lt; </a:t>
            </a:r>
            <a:r>
              <a:rPr lang="en-US" sz="1400" dirty="0" err="1"/>
              <a:t>endl</a:t>
            </a:r>
            <a:r>
              <a:rPr lang="en-US" sz="1400" dirty="0"/>
              <a:t>;</a:t>
            </a:r>
          </a:p>
          <a:p>
            <a:pPr marL="0" indent="0">
              <a:buNone/>
            </a:pPr>
            <a:r>
              <a:rPr lang="en-US" sz="1400" dirty="0"/>
              <a:t>        }</a:t>
            </a:r>
          </a:p>
          <a:p>
            <a:pPr marL="0" indent="0">
              <a:buNone/>
            </a:pPr>
            <a:r>
              <a:rPr lang="en-US" sz="1400" dirty="0"/>
              <a:t>    }</a:t>
            </a:r>
          </a:p>
          <a:p>
            <a:pPr marL="0" indent="0">
              <a:buNone/>
            </a:pPr>
            <a:endParaRPr lang="en-US" sz="1400" dirty="0"/>
          </a:p>
          <a:p>
            <a:pPr marL="0" indent="0">
              <a:buNone/>
            </a:pPr>
            <a:r>
              <a:rPr lang="en-US" sz="1400" dirty="0"/>
              <a:t>    void </a:t>
            </a:r>
            <a:r>
              <a:rPr lang="en-US" sz="1400" dirty="0" err="1"/>
              <a:t>showWorkers</a:t>
            </a:r>
            <a:r>
              <a:rPr lang="en-US" sz="1400" dirty="0"/>
              <a:t>() {</a:t>
            </a:r>
          </a:p>
          <a:p>
            <a:pPr marL="0" indent="0">
              <a:buNone/>
            </a:pPr>
            <a:r>
              <a:rPr lang="en-US" sz="1400" dirty="0"/>
              <a:t>        </a:t>
            </a:r>
            <a:r>
              <a:rPr lang="en-US" sz="1400" dirty="0" err="1"/>
              <a:t>cout</a:t>
            </a:r>
            <a:r>
              <a:rPr lang="en-US" sz="1400" dirty="0"/>
              <a:t> &lt;&lt; "Manager: " &lt;&lt; name &lt;&lt; " has the following workers:\n";</a:t>
            </a:r>
          </a:p>
          <a:p>
            <a:pPr marL="0" indent="0">
              <a:buNone/>
            </a:pPr>
            <a:r>
              <a:rPr lang="en-US" sz="1400" dirty="0"/>
              <a:t>        for (int </a:t>
            </a:r>
            <a:r>
              <a:rPr lang="en-US" sz="1400" dirty="0" err="1"/>
              <a:t>i</a:t>
            </a:r>
            <a:r>
              <a:rPr lang="en-US" sz="1400" dirty="0"/>
              <a:t> = 0; </a:t>
            </a:r>
            <a:r>
              <a:rPr lang="en-US" sz="1400" dirty="0" err="1"/>
              <a:t>i</a:t>
            </a:r>
            <a:r>
              <a:rPr lang="en-US" sz="1400" dirty="0"/>
              <a:t> &lt; </a:t>
            </a:r>
            <a:r>
              <a:rPr lang="en-US" sz="1400" dirty="0" err="1"/>
              <a:t>workerCount</a:t>
            </a:r>
            <a:r>
              <a:rPr lang="en-US" sz="1400" dirty="0"/>
              <a:t>; </a:t>
            </a:r>
            <a:r>
              <a:rPr lang="en-US" sz="1400" dirty="0" err="1"/>
              <a:t>i</a:t>
            </a:r>
            <a:r>
              <a:rPr lang="en-US" sz="1400" dirty="0"/>
              <a:t>++) {</a:t>
            </a:r>
          </a:p>
          <a:p>
            <a:pPr marL="0" indent="0">
              <a:buNone/>
            </a:pPr>
            <a:r>
              <a:rPr lang="en-US" sz="1400" dirty="0"/>
              <a:t>            workers[</a:t>
            </a:r>
            <a:r>
              <a:rPr lang="en-US" sz="1400" dirty="0" err="1"/>
              <a:t>i</a:t>
            </a:r>
            <a:r>
              <a:rPr lang="en-US" sz="1400" dirty="0"/>
              <a:t>]-&gt;</a:t>
            </a:r>
            <a:r>
              <a:rPr lang="en-US" sz="1400" dirty="0" err="1"/>
              <a:t>showWorker</a:t>
            </a:r>
            <a:r>
              <a:rPr lang="en-US" sz="1400" dirty="0"/>
              <a:t>();</a:t>
            </a:r>
          </a:p>
          <a:p>
            <a:pPr marL="0" indent="0">
              <a:buNone/>
            </a:pPr>
            <a:r>
              <a:rPr lang="en-US" sz="1400" dirty="0"/>
              <a:t>        }</a:t>
            </a:r>
          </a:p>
          <a:p>
            <a:pPr marL="0" indent="0">
              <a:buNone/>
            </a:pPr>
            <a:r>
              <a:rPr lang="en-US" sz="1400" dirty="0"/>
              <a:t>    }</a:t>
            </a:r>
          </a:p>
          <a:p>
            <a:pPr marL="0" indent="0">
              <a:buNone/>
            </a:pPr>
            <a:r>
              <a:rPr lang="en-US" sz="1400" dirty="0"/>
              <a:t>};</a:t>
            </a:r>
          </a:p>
          <a:p>
            <a:pPr marL="0" indent="0">
              <a:buNone/>
            </a:pPr>
            <a:endParaRPr lang="en-US" sz="1400" dirty="0"/>
          </a:p>
          <a:p>
            <a:pPr marL="0" indent="0">
              <a:buNone/>
            </a:pPr>
            <a:r>
              <a:rPr lang="en-US" sz="1400" dirty="0"/>
              <a:t>int main() {</a:t>
            </a:r>
          </a:p>
          <a:p>
            <a:pPr marL="0" indent="0">
              <a:buNone/>
            </a:pPr>
            <a:r>
              <a:rPr lang="en-US" sz="1400" dirty="0"/>
              <a:t>    Worker w1("Alice");</a:t>
            </a:r>
          </a:p>
          <a:p>
            <a:pPr marL="0" indent="0">
              <a:buNone/>
            </a:pPr>
            <a:r>
              <a:rPr lang="en-US" sz="1400" dirty="0"/>
              <a:t>    Worker w2("Bob");</a:t>
            </a:r>
          </a:p>
          <a:p>
            <a:pPr marL="0" indent="0">
              <a:buNone/>
            </a:pPr>
            <a:r>
              <a:rPr lang="en-US" sz="1400" dirty="0"/>
              <a:t>    Worker w3("Charlie");</a:t>
            </a:r>
          </a:p>
          <a:p>
            <a:pPr marL="0" indent="0">
              <a:buNone/>
            </a:pPr>
            <a:endParaRPr lang="en-US" sz="1400" dirty="0"/>
          </a:p>
          <a:p>
            <a:pPr marL="0" indent="0">
              <a:buNone/>
            </a:pPr>
            <a:r>
              <a:rPr lang="en-US" sz="1400" dirty="0"/>
              <a:t>    Manager manager("John Doe");</a:t>
            </a:r>
          </a:p>
          <a:p>
            <a:pPr marL="0" indent="0">
              <a:buNone/>
            </a:pPr>
            <a:r>
              <a:rPr lang="en-US" sz="1400" dirty="0"/>
              <a:t>    </a:t>
            </a:r>
            <a:r>
              <a:rPr lang="en-US" sz="1400" dirty="0" err="1"/>
              <a:t>manager.addWorker</a:t>
            </a:r>
            <a:r>
              <a:rPr lang="en-US" sz="1400" dirty="0"/>
              <a:t>(&amp;w1);</a:t>
            </a:r>
          </a:p>
          <a:p>
            <a:pPr marL="0" indent="0">
              <a:buNone/>
            </a:pPr>
            <a:r>
              <a:rPr lang="en-US" sz="1400" dirty="0"/>
              <a:t>    </a:t>
            </a:r>
            <a:r>
              <a:rPr lang="en-US" sz="1400" dirty="0" err="1"/>
              <a:t>manager.addWorker</a:t>
            </a:r>
            <a:r>
              <a:rPr lang="en-US" sz="1400" dirty="0"/>
              <a:t>(&amp;w2);</a:t>
            </a:r>
          </a:p>
          <a:p>
            <a:pPr marL="0" indent="0">
              <a:buNone/>
            </a:pPr>
            <a:r>
              <a:rPr lang="en-US" sz="1400" dirty="0"/>
              <a:t>    </a:t>
            </a:r>
            <a:r>
              <a:rPr lang="en-US" sz="1400" dirty="0" err="1"/>
              <a:t>manager.addWorker</a:t>
            </a:r>
            <a:r>
              <a:rPr lang="en-US" sz="1400" dirty="0"/>
              <a:t>(&amp;w3);</a:t>
            </a:r>
          </a:p>
          <a:p>
            <a:pPr marL="0" indent="0">
              <a:buNone/>
            </a:pPr>
            <a:endParaRPr lang="en-US" sz="1400" dirty="0"/>
          </a:p>
          <a:p>
            <a:pPr marL="0" indent="0">
              <a:buNone/>
            </a:pPr>
            <a:r>
              <a:rPr lang="en-US" sz="1400" dirty="0"/>
              <a:t>    </a:t>
            </a:r>
            <a:r>
              <a:rPr lang="en-US" sz="1400" dirty="0" err="1"/>
              <a:t>manager.showWorkers</a:t>
            </a:r>
            <a:r>
              <a:rPr lang="en-US" sz="1400" dirty="0"/>
              <a:t>();</a:t>
            </a:r>
          </a:p>
          <a:p>
            <a:pPr marL="0" indent="0">
              <a:buNone/>
            </a:pPr>
            <a:endParaRPr lang="en-US" sz="1400" dirty="0"/>
          </a:p>
          <a:p>
            <a:pPr marL="0" indent="0">
              <a:buNone/>
            </a:pPr>
            <a:r>
              <a:rPr lang="en-US" sz="1400" dirty="0"/>
              <a:t>    return 0;</a:t>
            </a:r>
          </a:p>
          <a:p>
            <a:pPr marL="0" indent="0">
              <a:buNone/>
            </a:pPr>
            <a:r>
              <a:rPr lang="en-US" sz="1400" dirty="0"/>
              <a:t>}</a:t>
            </a:r>
          </a:p>
        </p:txBody>
      </p:sp>
    </p:spTree>
    <p:extLst>
      <p:ext uri="{BB962C8B-B14F-4D97-AF65-F5344CB8AC3E}">
        <p14:creationId xmlns:p14="http://schemas.microsoft.com/office/powerpoint/2010/main" val="15785487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EEADD-E628-0203-9623-62BBC7F43486}"/>
              </a:ext>
            </a:extLst>
          </p:cNvPr>
          <p:cNvSpPr>
            <a:spLocks noGrp="1"/>
          </p:cNvSpPr>
          <p:nvPr>
            <p:ph type="title"/>
          </p:nvPr>
        </p:nvSpPr>
        <p:spPr/>
        <p:txBody>
          <a:bodyPr>
            <a:normAutofit fontScale="90000"/>
          </a:bodyPr>
          <a:lstStyle/>
          <a:p>
            <a:r>
              <a:rPr lang="en-US" b="0" i="0" dirty="0">
                <a:solidFill>
                  <a:srgbClr val="FF9900"/>
                </a:solidFill>
                <a:effectLst/>
                <a:latin typeface="Segoe UI" panose="020B0502040204020203" pitchFamily="34" charset="0"/>
              </a:rPr>
              <a:t>Requirements 4 and 5: The Death relationship: Composition</a:t>
            </a:r>
            <a:br>
              <a:rPr lang="en-US" b="0" i="0" dirty="0">
                <a:solidFill>
                  <a:srgbClr val="FF99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4E1B83A5-4462-82FF-4D51-064898501277}"/>
              </a:ext>
            </a:extLst>
          </p:cNvPr>
          <p:cNvSpPr>
            <a:spLocks noGrp="1"/>
          </p:cNvSpPr>
          <p:nvPr>
            <p:ph idx="1"/>
          </p:nvPr>
        </p:nvSpPr>
        <p:spPr/>
        <p:txBody>
          <a:bodyPr>
            <a:normAutofit fontScale="70000" lnSpcReduction="20000"/>
          </a:bodyPr>
          <a:lstStyle/>
          <a:p>
            <a:pPr algn="l"/>
            <a:r>
              <a:rPr lang="en-US" b="0" i="0" dirty="0">
                <a:solidFill>
                  <a:srgbClr val="111111"/>
                </a:solidFill>
                <a:effectLst/>
                <a:latin typeface="Segoe UI" panose="020B0502040204020203" pitchFamily="34" charset="0"/>
              </a:rPr>
              <a:t>The last two requirements are actually logically one. If you read closely, the requirements are as follows:</a:t>
            </a:r>
          </a:p>
          <a:p>
            <a:pPr algn="l">
              <a:spcBef>
                <a:spcPts val="750"/>
              </a:spcBef>
              <a:spcAft>
                <a:spcPts val="750"/>
              </a:spcAft>
              <a:buFont typeface="+mj-lt"/>
              <a:buAutoNum type="arabicPeriod"/>
            </a:pPr>
            <a:r>
              <a:rPr lang="en-US" b="0" i="0" dirty="0">
                <a:solidFill>
                  <a:srgbClr val="111111"/>
                </a:solidFill>
                <a:effectLst/>
                <a:latin typeface="Segoe UI" panose="020B0502040204020203" pitchFamily="34" charset="0"/>
              </a:rPr>
              <a:t>Manager has the responsibility of ensuring that the project is successful.</a:t>
            </a:r>
          </a:p>
          <a:p>
            <a:pPr algn="l">
              <a:spcBef>
                <a:spcPts val="750"/>
              </a:spcBef>
              <a:spcAft>
                <a:spcPts val="750"/>
              </a:spcAft>
              <a:buFont typeface="+mj-lt"/>
              <a:buAutoNum type="arabicPeriod"/>
            </a:pPr>
            <a:r>
              <a:rPr lang="en-US" b="0" i="0" dirty="0">
                <a:solidFill>
                  <a:srgbClr val="111111"/>
                </a:solidFill>
                <a:effectLst/>
                <a:latin typeface="Segoe UI" panose="020B0502040204020203" pitchFamily="34" charset="0"/>
              </a:rPr>
              <a:t>Manager's salary will be judged based on project success.</a:t>
            </a:r>
          </a:p>
          <a:p>
            <a:pPr algn="l"/>
            <a:r>
              <a:rPr lang="en-US" b="0" i="0" dirty="0">
                <a:solidFill>
                  <a:srgbClr val="111111"/>
                </a:solidFill>
                <a:effectLst/>
                <a:latin typeface="Segoe UI" panose="020B0502040204020203" pitchFamily="34" charset="0"/>
              </a:rPr>
              <a:t>Below is the conclusion from analyzing the above requirements:</a:t>
            </a:r>
          </a:p>
          <a:p>
            <a:pPr algn="l">
              <a:spcBef>
                <a:spcPts val="750"/>
              </a:spcBef>
              <a:spcAft>
                <a:spcPts val="750"/>
              </a:spcAft>
              <a:buFont typeface="+mj-lt"/>
              <a:buAutoNum type="arabicPeriod"/>
            </a:pPr>
            <a:r>
              <a:rPr lang="en-US" b="0" i="0" dirty="0">
                <a:solidFill>
                  <a:srgbClr val="111111"/>
                </a:solidFill>
                <a:effectLst/>
                <a:latin typeface="Segoe UI" panose="020B0502040204020203" pitchFamily="34" charset="0"/>
              </a:rPr>
              <a:t>Manager and the project objects are dependent on each other.</a:t>
            </a:r>
          </a:p>
          <a:p>
            <a:pPr algn="l">
              <a:spcBef>
                <a:spcPts val="750"/>
              </a:spcBef>
              <a:spcAft>
                <a:spcPts val="750"/>
              </a:spcAft>
              <a:buFont typeface="+mj-lt"/>
              <a:buAutoNum type="arabicPeriod"/>
            </a:pPr>
            <a:r>
              <a:rPr lang="en-US" b="0" i="0" dirty="0">
                <a:solidFill>
                  <a:srgbClr val="111111"/>
                </a:solidFill>
                <a:effectLst/>
                <a:latin typeface="Segoe UI" panose="020B0502040204020203" pitchFamily="34" charset="0"/>
              </a:rPr>
              <a:t>The lifetimes of both the objects are the same. In other words, the project will not be successful if the manager is not good, and the manager will not get good increments if the project has issues.</a:t>
            </a:r>
          </a:p>
          <a:p>
            <a:endParaRPr lang="en-US" dirty="0"/>
          </a:p>
        </p:txBody>
      </p:sp>
    </p:spTree>
    <p:extLst>
      <p:ext uri="{BB962C8B-B14F-4D97-AF65-F5344CB8AC3E}">
        <p14:creationId xmlns:p14="http://schemas.microsoft.com/office/powerpoint/2010/main" val="2794956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ACBEED-80E3-FBAD-561A-4A288B01DAD7}"/>
              </a:ext>
            </a:extLst>
          </p:cNvPr>
          <p:cNvSpPr>
            <a:spLocks noGrp="1"/>
          </p:cNvSpPr>
          <p:nvPr>
            <p:ph idx="1"/>
          </p:nvPr>
        </p:nvSpPr>
        <p:spPr>
          <a:xfrm>
            <a:off x="457200" y="152400"/>
            <a:ext cx="8229600" cy="6553200"/>
          </a:xfrm>
        </p:spPr>
        <p:txBody>
          <a:bodyPr>
            <a:normAutofit fontScale="62500" lnSpcReduction="20000"/>
          </a:bodyPr>
          <a:lstStyle/>
          <a:p>
            <a:pPr marL="0" indent="0">
              <a:buNone/>
            </a:pPr>
            <a:r>
              <a:rPr lang="en-US" dirty="0"/>
              <a:t>#include &lt;iostream&gt;</a:t>
            </a:r>
          </a:p>
          <a:p>
            <a:pPr marL="0" indent="0">
              <a:buNone/>
            </a:pPr>
            <a:r>
              <a:rPr lang="en-US" dirty="0"/>
              <a:t>using namespace std;</a:t>
            </a:r>
          </a:p>
          <a:p>
            <a:pPr marL="0" indent="0">
              <a:buNone/>
            </a:pPr>
            <a:endParaRPr lang="en-US" dirty="0"/>
          </a:p>
          <a:p>
            <a:pPr marL="0" indent="0">
              <a:buNone/>
            </a:pPr>
            <a:r>
              <a:rPr lang="en-US" dirty="0"/>
              <a:t>class Project {</a:t>
            </a:r>
          </a:p>
          <a:p>
            <a:pPr marL="0" indent="0">
              <a:buNone/>
            </a:pPr>
            <a:r>
              <a:rPr lang="en-US" dirty="0"/>
              <a:t>    string </a:t>
            </a:r>
            <a:r>
              <a:rPr lang="en-US" dirty="0" err="1"/>
              <a:t>projectName</a:t>
            </a:r>
            <a:r>
              <a:rPr lang="en-US" dirty="0"/>
              <a:t>;</a:t>
            </a:r>
          </a:p>
          <a:p>
            <a:pPr marL="0" indent="0">
              <a:buNone/>
            </a:pPr>
            <a:r>
              <a:rPr lang="en-US" dirty="0"/>
              <a:t>    bool </a:t>
            </a:r>
            <a:r>
              <a:rPr lang="en-US" dirty="0" err="1"/>
              <a:t>isSuccessful</a:t>
            </a:r>
            <a:r>
              <a:rPr lang="en-US" dirty="0"/>
              <a:t>;</a:t>
            </a:r>
          </a:p>
          <a:p>
            <a:pPr marL="0" indent="0">
              <a:buNone/>
            </a:pPr>
            <a:r>
              <a:rPr lang="en-US" dirty="0"/>
              <a:t>public:</a:t>
            </a:r>
          </a:p>
          <a:p>
            <a:pPr marL="0" indent="0">
              <a:buNone/>
            </a:pPr>
            <a:r>
              <a:rPr lang="en-US" dirty="0"/>
              <a:t>    Project(string name, bool success) {</a:t>
            </a:r>
          </a:p>
          <a:p>
            <a:pPr marL="0" indent="0">
              <a:buNone/>
            </a:pPr>
            <a:r>
              <a:rPr lang="en-US" dirty="0"/>
              <a:t>        </a:t>
            </a:r>
            <a:r>
              <a:rPr lang="en-US" dirty="0" err="1"/>
              <a:t>projectName</a:t>
            </a:r>
            <a:r>
              <a:rPr lang="en-US" dirty="0"/>
              <a:t> = name;</a:t>
            </a:r>
          </a:p>
          <a:p>
            <a:pPr marL="0" indent="0">
              <a:buNone/>
            </a:pPr>
            <a:r>
              <a:rPr lang="en-US" dirty="0"/>
              <a:t>        </a:t>
            </a:r>
            <a:r>
              <a:rPr lang="en-US" dirty="0" err="1"/>
              <a:t>isSuccessful</a:t>
            </a:r>
            <a:r>
              <a:rPr lang="en-US" dirty="0"/>
              <a:t> = success;</a:t>
            </a:r>
          </a:p>
          <a:p>
            <a:pPr marL="0" indent="0">
              <a:buNone/>
            </a:pPr>
            <a:r>
              <a:rPr lang="en-US" dirty="0"/>
              <a:t>    }</a:t>
            </a:r>
          </a:p>
          <a:p>
            <a:pPr marL="0" indent="0">
              <a:buNone/>
            </a:pPr>
            <a:endParaRPr lang="en-US" dirty="0"/>
          </a:p>
          <a:p>
            <a:pPr marL="0" indent="0">
              <a:buNone/>
            </a:pPr>
            <a:r>
              <a:rPr lang="en-US" dirty="0"/>
              <a:t>    void </a:t>
            </a:r>
            <a:r>
              <a:rPr lang="en-US" dirty="0" err="1"/>
              <a:t>showProjectStatus</a:t>
            </a:r>
            <a:r>
              <a:rPr lang="en-US" dirty="0"/>
              <a:t>() {</a:t>
            </a:r>
          </a:p>
          <a:p>
            <a:pPr marL="0" indent="0">
              <a:buNone/>
            </a:pPr>
            <a:r>
              <a:rPr lang="en-US" dirty="0"/>
              <a:t>        </a:t>
            </a:r>
            <a:r>
              <a:rPr lang="en-US" dirty="0" err="1"/>
              <a:t>cout</a:t>
            </a:r>
            <a:r>
              <a:rPr lang="en-US" dirty="0"/>
              <a:t> &lt;&lt; "Project: " &lt;&lt; </a:t>
            </a:r>
            <a:r>
              <a:rPr lang="en-US" dirty="0" err="1"/>
              <a:t>projectName</a:t>
            </a:r>
            <a:r>
              <a:rPr lang="en-US" dirty="0"/>
              <a:t> </a:t>
            </a:r>
          </a:p>
          <a:p>
            <a:pPr marL="0" indent="0">
              <a:buNone/>
            </a:pPr>
            <a:r>
              <a:rPr lang="en-US" dirty="0"/>
              <a:t>             &lt;&lt; " | Status: " &lt;&lt; (</a:t>
            </a:r>
            <a:r>
              <a:rPr lang="en-US" dirty="0" err="1"/>
              <a:t>isSuccessful</a:t>
            </a:r>
            <a:r>
              <a:rPr lang="en-US" dirty="0"/>
              <a:t> ? "Successful" : "Failed") &lt;&lt; </a:t>
            </a:r>
            <a:r>
              <a:rPr lang="en-US" dirty="0" err="1"/>
              <a:t>endl</a:t>
            </a:r>
            <a:r>
              <a:rPr lang="en-US" dirty="0"/>
              <a:t>;</a:t>
            </a:r>
          </a:p>
          <a:p>
            <a:pPr marL="0" indent="0">
              <a:buNone/>
            </a:pPr>
            <a:r>
              <a:rPr lang="en-US" dirty="0"/>
              <a:t>    }</a:t>
            </a:r>
          </a:p>
          <a:p>
            <a:pPr marL="0" indent="0">
              <a:buNone/>
            </a:pPr>
            <a:endParaRPr lang="en-US" dirty="0"/>
          </a:p>
          <a:p>
            <a:pPr marL="0" indent="0">
              <a:buNone/>
            </a:pPr>
            <a:r>
              <a:rPr lang="en-US" dirty="0"/>
              <a:t>    bool </a:t>
            </a:r>
            <a:r>
              <a:rPr lang="en-US" dirty="0" err="1"/>
              <a:t>getSuccessStatus</a:t>
            </a:r>
            <a:r>
              <a:rPr lang="en-US" dirty="0"/>
              <a:t>() {</a:t>
            </a:r>
          </a:p>
          <a:p>
            <a:pPr marL="0" indent="0">
              <a:buNone/>
            </a:pPr>
            <a:r>
              <a:rPr lang="en-US" dirty="0"/>
              <a:t>        return </a:t>
            </a:r>
            <a:r>
              <a:rPr lang="en-US" dirty="0" err="1"/>
              <a:t>isSuccessful</a:t>
            </a:r>
            <a:r>
              <a:rPr lang="en-US" dirty="0"/>
              <a:t>;</a:t>
            </a:r>
          </a:p>
          <a:p>
            <a:pPr marL="0" indent="0">
              <a:buNone/>
            </a:pPr>
            <a:r>
              <a:rPr lang="en-US" dirty="0"/>
              <a:t>    }</a:t>
            </a:r>
          </a:p>
          <a:p>
            <a:pPr marL="0" indent="0">
              <a:buNone/>
            </a:pP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1787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BA018B-931C-611A-B49D-39EA3CB51402}"/>
              </a:ext>
            </a:extLst>
          </p:cNvPr>
          <p:cNvSpPr>
            <a:spLocks noGrp="1"/>
          </p:cNvSpPr>
          <p:nvPr>
            <p:ph idx="1"/>
          </p:nvPr>
        </p:nvSpPr>
        <p:spPr>
          <a:xfrm>
            <a:off x="457200" y="76200"/>
            <a:ext cx="8229600" cy="6705600"/>
          </a:xfrm>
        </p:spPr>
        <p:txBody>
          <a:bodyPr>
            <a:normAutofit fontScale="92500" lnSpcReduction="10000"/>
          </a:bodyPr>
          <a:lstStyle/>
          <a:p>
            <a:pPr marL="0" indent="0">
              <a:buNone/>
            </a:pPr>
            <a:r>
              <a:rPr lang="en-US" sz="1100" dirty="0"/>
              <a:t>class Manager {</a:t>
            </a:r>
          </a:p>
          <a:p>
            <a:pPr marL="0" indent="0">
              <a:buNone/>
            </a:pPr>
            <a:r>
              <a:rPr lang="en-US" sz="1100" dirty="0"/>
              <a:t>    string name;</a:t>
            </a:r>
          </a:p>
          <a:p>
            <a:pPr marL="0" indent="0">
              <a:buNone/>
            </a:pPr>
            <a:r>
              <a:rPr lang="en-US" sz="1100" dirty="0"/>
              <a:t>    double salary;</a:t>
            </a:r>
          </a:p>
          <a:p>
            <a:pPr marL="0" indent="0">
              <a:buNone/>
            </a:pPr>
            <a:r>
              <a:rPr lang="en-US" sz="1100" dirty="0"/>
              <a:t>    Project </a:t>
            </a:r>
            <a:r>
              <a:rPr lang="en-US" sz="1100" dirty="0" err="1"/>
              <a:t>project</a:t>
            </a:r>
            <a:r>
              <a:rPr lang="en-US" sz="1100" dirty="0"/>
              <a:t>; // Composition: Project is a part of Manager</a:t>
            </a:r>
          </a:p>
          <a:p>
            <a:pPr marL="0" indent="0">
              <a:buNone/>
            </a:pPr>
            <a:r>
              <a:rPr lang="en-US" sz="1100" dirty="0"/>
              <a:t>public:</a:t>
            </a:r>
          </a:p>
          <a:p>
            <a:pPr marL="0" indent="0">
              <a:buNone/>
            </a:pPr>
            <a:r>
              <a:rPr lang="en-US" sz="1100" dirty="0"/>
              <a:t>Manager(string n, double s, string </a:t>
            </a:r>
            <a:r>
              <a:rPr lang="en-US" sz="1100" dirty="0" err="1"/>
              <a:t>projectName</a:t>
            </a:r>
            <a:r>
              <a:rPr lang="en-US" sz="1100" dirty="0"/>
              <a:t>, bool success) </a:t>
            </a:r>
          </a:p>
          <a:p>
            <a:pPr marL="0" indent="0">
              <a:buNone/>
            </a:pPr>
            <a:r>
              <a:rPr lang="en-US" sz="1100" dirty="0"/>
              <a:t>        : project(</a:t>
            </a:r>
            <a:r>
              <a:rPr lang="en-US" sz="1100" dirty="0" err="1"/>
              <a:t>projectName</a:t>
            </a:r>
            <a:r>
              <a:rPr lang="en-US" sz="1100" dirty="0"/>
              <a:t>, success) { // Temporary object is created first</a:t>
            </a:r>
          </a:p>
          <a:p>
            <a:pPr marL="0" indent="0">
              <a:buNone/>
            </a:pPr>
            <a:r>
              <a:rPr lang="en-US" sz="1100" dirty="0"/>
              <a:t>        name = n;</a:t>
            </a:r>
          </a:p>
          <a:p>
            <a:pPr marL="0" indent="0">
              <a:buNone/>
            </a:pPr>
            <a:r>
              <a:rPr lang="en-US" sz="1100" dirty="0"/>
              <a:t>        salary = s;</a:t>
            </a:r>
          </a:p>
          <a:p>
            <a:pPr marL="0" indent="0">
              <a:buNone/>
            </a:pPr>
            <a:r>
              <a:rPr lang="en-US" sz="1100" dirty="0"/>
              <a:t>    }</a:t>
            </a:r>
          </a:p>
          <a:p>
            <a:pPr marL="0" indent="0">
              <a:buNone/>
            </a:pPr>
            <a:endParaRPr lang="en-US" sz="1100" dirty="0"/>
          </a:p>
          <a:p>
            <a:pPr marL="0" indent="0">
              <a:buNone/>
            </a:pPr>
            <a:r>
              <a:rPr lang="en-US" sz="1100" dirty="0"/>
              <a:t>    void </a:t>
            </a:r>
            <a:r>
              <a:rPr lang="en-US" sz="1100" dirty="0" err="1"/>
              <a:t>evaluateSalary</a:t>
            </a:r>
            <a:r>
              <a:rPr lang="en-US" sz="1100" dirty="0"/>
              <a:t>() {</a:t>
            </a:r>
          </a:p>
          <a:p>
            <a:pPr marL="0" indent="0">
              <a:buNone/>
            </a:pPr>
            <a:r>
              <a:rPr lang="en-US" sz="1100" dirty="0"/>
              <a:t>        if (</a:t>
            </a:r>
            <a:r>
              <a:rPr lang="en-US" sz="1100" dirty="0" err="1"/>
              <a:t>project.getSuccessStatus</a:t>
            </a:r>
            <a:r>
              <a:rPr lang="en-US" sz="1100" dirty="0"/>
              <a:t>()) {</a:t>
            </a:r>
          </a:p>
          <a:p>
            <a:pPr marL="0" indent="0">
              <a:buNone/>
            </a:pPr>
            <a:r>
              <a:rPr lang="en-US" sz="1100" dirty="0"/>
              <a:t>            salary *= 1.2; // Increase salary by 20% if project is successful</a:t>
            </a:r>
          </a:p>
          <a:p>
            <a:pPr marL="0" indent="0">
              <a:buNone/>
            </a:pPr>
            <a:r>
              <a:rPr lang="en-US" sz="1100" dirty="0"/>
              <a:t>        } else {</a:t>
            </a:r>
          </a:p>
          <a:p>
            <a:pPr marL="0" indent="0">
              <a:buNone/>
            </a:pPr>
            <a:r>
              <a:rPr lang="en-US" sz="1100" dirty="0"/>
              <a:t>            salary *= 0.8; // Decrease salary by 20% if project failed</a:t>
            </a:r>
          </a:p>
          <a:p>
            <a:pPr marL="0" indent="0">
              <a:buNone/>
            </a:pPr>
            <a:r>
              <a:rPr lang="en-US" sz="1100" dirty="0"/>
              <a:t>        }</a:t>
            </a:r>
          </a:p>
          <a:p>
            <a:pPr marL="0" indent="0">
              <a:buNone/>
            </a:pPr>
            <a:r>
              <a:rPr lang="en-US" sz="1100" dirty="0"/>
              <a:t>    }</a:t>
            </a:r>
          </a:p>
          <a:p>
            <a:pPr marL="0" indent="0">
              <a:buNone/>
            </a:pPr>
            <a:endParaRPr lang="en-US" sz="1100" dirty="0"/>
          </a:p>
          <a:p>
            <a:pPr marL="0" indent="0">
              <a:buNone/>
            </a:pPr>
            <a:r>
              <a:rPr lang="en-US" sz="1100" dirty="0"/>
              <a:t>    void </a:t>
            </a:r>
            <a:r>
              <a:rPr lang="en-US" sz="1100" dirty="0" err="1"/>
              <a:t>showDetails</a:t>
            </a:r>
            <a:r>
              <a:rPr lang="en-US" sz="1100" dirty="0"/>
              <a:t>() {</a:t>
            </a:r>
          </a:p>
          <a:p>
            <a:pPr marL="0" indent="0">
              <a:buNone/>
            </a:pPr>
            <a:r>
              <a:rPr lang="en-US" sz="1100" dirty="0"/>
              <a:t>        </a:t>
            </a:r>
            <a:r>
              <a:rPr lang="en-US" sz="1100" dirty="0" err="1"/>
              <a:t>cout</a:t>
            </a:r>
            <a:r>
              <a:rPr lang="en-US" sz="1100" dirty="0"/>
              <a:t> &lt;&lt; "Manager: " &lt;&lt; name &lt;&lt; " | Salary: $" &lt;&lt; salary &lt;&lt; </a:t>
            </a:r>
            <a:r>
              <a:rPr lang="en-US" sz="1100" dirty="0" err="1"/>
              <a:t>endl</a:t>
            </a:r>
            <a:r>
              <a:rPr lang="en-US" sz="1100" dirty="0"/>
              <a:t>;</a:t>
            </a:r>
          </a:p>
          <a:p>
            <a:pPr marL="0" indent="0">
              <a:buNone/>
            </a:pPr>
            <a:r>
              <a:rPr lang="en-US" sz="1100" dirty="0"/>
              <a:t>        </a:t>
            </a:r>
            <a:r>
              <a:rPr lang="en-US" sz="1100" dirty="0" err="1"/>
              <a:t>project.showProjectStatus</a:t>
            </a:r>
            <a:r>
              <a:rPr lang="en-US" sz="1100" dirty="0"/>
              <a:t>();</a:t>
            </a:r>
          </a:p>
          <a:p>
            <a:pPr marL="0" indent="0">
              <a:buNone/>
            </a:pPr>
            <a:r>
              <a:rPr lang="en-US" sz="1100" dirty="0"/>
              <a:t>    }</a:t>
            </a:r>
          </a:p>
          <a:p>
            <a:pPr marL="0" indent="0">
              <a:buNone/>
            </a:pPr>
            <a:r>
              <a:rPr lang="en-US" sz="1100" dirty="0"/>
              <a:t>};</a:t>
            </a:r>
          </a:p>
          <a:p>
            <a:pPr marL="0" indent="0">
              <a:buNone/>
            </a:pPr>
            <a:endParaRPr lang="en-US" sz="1100" dirty="0"/>
          </a:p>
          <a:p>
            <a:pPr marL="0" indent="0">
              <a:buNone/>
            </a:pPr>
            <a:r>
              <a:rPr lang="en-US" sz="1100" dirty="0"/>
              <a:t>int main() {</a:t>
            </a:r>
          </a:p>
          <a:p>
            <a:pPr marL="0" indent="0">
              <a:buNone/>
            </a:pPr>
            <a:r>
              <a:rPr lang="en-US" sz="1100" dirty="0"/>
              <a:t>    // Creating Manager objects (which also creates their respective Projects)</a:t>
            </a:r>
          </a:p>
          <a:p>
            <a:pPr marL="0" indent="0">
              <a:buNone/>
            </a:pPr>
            <a:r>
              <a:rPr lang="en-US" sz="1100" dirty="0"/>
              <a:t>    Manager manager1("John Doe", 5000, "AI Development", true);</a:t>
            </a:r>
          </a:p>
          <a:p>
            <a:pPr marL="0" indent="0">
              <a:buNone/>
            </a:pPr>
            <a:r>
              <a:rPr lang="en-US" sz="1100" dirty="0"/>
              <a:t>    manager1.evaluateSalary();</a:t>
            </a:r>
          </a:p>
          <a:p>
            <a:pPr marL="0" indent="0">
              <a:buNone/>
            </a:pPr>
            <a:r>
              <a:rPr lang="en-US" sz="1100" dirty="0"/>
              <a:t>    manager1.showDetails();</a:t>
            </a:r>
          </a:p>
          <a:p>
            <a:pPr marL="0" indent="0">
              <a:buNone/>
            </a:pPr>
            <a:endParaRPr lang="en-US" sz="1100" dirty="0"/>
          </a:p>
          <a:p>
            <a:pPr marL="0" indent="0">
              <a:buNone/>
            </a:pPr>
            <a:r>
              <a:rPr lang="en-US" sz="1100" dirty="0"/>
              <a:t>    Manager manager2("Jane Smith", 6000, "Blockchain Security", false);</a:t>
            </a:r>
          </a:p>
          <a:p>
            <a:pPr marL="0" indent="0">
              <a:buNone/>
            </a:pPr>
            <a:r>
              <a:rPr lang="en-US" sz="1100" dirty="0"/>
              <a:t>    manager2.evaluateSalary();</a:t>
            </a:r>
          </a:p>
          <a:p>
            <a:pPr marL="0" indent="0">
              <a:buNone/>
            </a:pPr>
            <a:r>
              <a:rPr lang="en-US" sz="1100" dirty="0"/>
              <a:t>    manager2.showDetails();</a:t>
            </a:r>
          </a:p>
          <a:p>
            <a:pPr marL="0" indent="0">
              <a:buNone/>
            </a:pPr>
            <a:endParaRPr lang="en-US" sz="1100" dirty="0"/>
          </a:p>
          <a:p>
            <a:pPr marL="0" indent="0">
              <a:buNone/>
            </a:pPr>
            <a:r>
              <a:rPr lang="en-US" sz="1100" dirty="0"/>
              <a:t>    return 0;</a:t>
            </a:r>
          </a:p>
          <a:p>
            <a:pPr marL="0" indent="0">
              <a:buNone/>
            </a:pPr>
            <a:r>
              <a:rPr lang="en-US" sz="1100" dirty="0"/>
              <a:t>}</a:t>
            </a:r>
          </a:p>
          <a:p>
            <a:pPr marL="0" indent="0">
              <a:buNone/>
            </a:pPr>
            <a:endParaRPr lang="en-US" sz="1100" dirty="0"/>
          </a:p>
        </p:txBody>
      </p:sp>
    </p:spTree>
    <p:extLst>
      <p:ext uri="{BB962C8B-B14F-4D97-AF65-F5344CB8AC3E}">
        <p14:creationId xmlns:p14="http://schemas.microsoft.com/office/powerpoint/2010/main" val="8494546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FDFEBD-5E14-CF42-D5C5-469197B2DA6C}"/>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nSpc>
                <a:spcPct val="90000"/>
              </a:lnSpc>
            </a:pPr>
            <a:r>
              <a:rPr lang="en-US" sz="2800" kern="1200" dirty="0">
                <a:solidFill>
                  <a:schemeClr val="bg1"/>
                </a:solidFill>
                <a:latin typeface="+mj-lt"/>
                <a:ea typeface="+mj-ea"/>
                <a:cs typeface="+mj-cs"/>
              </a:rPr>
              <a:t>Difference</a:t>
            </a:r>
          </a:p>
        </p:txBody>
      </p:sp>
      <p:pic>
        <p:nvPicPr>
          <p:cNvPr id="5" name="Content Placeholder 4">
            <a:extLst>
              <a:ext uri="{FF2B5EF4-FFF2-40B4-BE49-F238E27FC236}">
                <a16:creationId xmlns:a16="http://schemas.microsoft.com/office/drawing/2014/main" id="{48FE197C-8273-102D-3656-58797918C793}"/>
              </a:ext>
            </a:extLst>
          </p:cNvPr>
          <p:cNvPicPr>
            <a:picLocks noGrp="1" noChangeAspect="1"/>
          </p:cNvPicPr>
          <p:nvPr>
            <p:ph idx="1"/>
          </p:nvPr>
        </p:nvPicPr>
        <p:blipFill>
          <a:blip r:embed="rId2"/>
          <a:stretch>
            <a:fillRect/>
          </a:stretch>
        </p:blipFill>
        <p:spPr>
          <a:xfrm>
            <a:off x="482600" y="2941988"/>
            <a:ext cx="8178799" cy="1860676"/>
          </a:xfrm>
          <a:prstGeom prst="rect">
            <a:avLst/>
          </a:prstGeom>
        </p:spPr>
      </p:pic>
      <p:grpSp>
        <p:nvGrpSpPr>
          <p:cNvPr id="16" name="Group 15">
            <a:extLst>
              <a:ext uri="{FF2B5EF4-FFF2-40B4-BE49-F238E27FC236}">
                <a16:creationId xmlns:a16="http://schemas.microsoft.com/office/drawing/2014/main" id="{39A1DB33-AC42-AAAD-7082-93D8A81170D9}"/>
              </a:ext>
            </a:extLst>
          </p:cNvPr>
          <p:cNvGrpSpPr/>
          <p:nvPr/>
        </p:nvGrpSpPr>
        <p:grpSpPr>
          <a:xfrm>
            <a:off x="1776123" y="2196449"/>
            <a:ext cx="1355040" cy="1036440"/>
            <a:chOff x="1776123" y="2196449"/>
            <a:chExt cx="1355040" cy="1036440"/>
          </a:xfrm>
        </p:grpSpPr>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97CCA71-83FC-1F49-7042-BC08E1507053}"/>
                    </a:ext>
                  </a:extLst>
                </p14:cNvPr>
                <p14:cNvContentPartPr/>
                <p14:nvPr/>
              </p14:nvContentPartPr>
              <p14:xfrm>
                <a:off x="1776123" y="2626289"/>
                <a:ext cx="672120" cy="606600"/>
              </p14:xfrm>
            </p:contentPart>
          </mc:Choice>
          <mc:Fallback xmlns="">
            <p:pic>
              <p:nvPicPr>
                <p:cNvPr id="6" name="Ink 5">
                  <a:extLst>
                    <a:ext uri="{FF2B5EF4-FFF2-40B4-BE49-F238E27FC236}">
                      <a16:creationId xmlns:a16="http://schemas.microsoft.com/office/drawing/2014/main" id="{C97CCA71-83FC-1F49-7042-BC08E1507053}"/>
                    </a:ext>
                  </a:extLst>
                </p:cNvPr>
                <p:cNvPicPr/>
                <p:nvPr/>
              </p:nvPicPr>
              <p:blipFill>
                <a:blip r:embed="rId4"/>
                <a:stretch>
                  <a:fillRect/>
                </a:stretch>
              </p:blipFill>
              <p:spPr>
                <a:xfrm>
                  <a:off x="1758483" y="2608289"/>
                  <a:ext cx="707760" cy="642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EC4222DE-9E5A-6791-1B7D-9B54A648183B}"/>
                    </a:ext>
                  </a:extLst>
                </p14:cNvPr>
                <p14:cNvContentPartPr/>
                <p14:nvPr/>
              </p14:nvContentPartPr>
              <p14:xfrm>
                <a:off x="2632203" y="2306969"/>
                <a:ext cx="68040" cy="235800"/>
              </p14:xfrm>
            </p:contentPart>
          </mc:Choice>
          <mc:Fallback xmlns="">
            <p:pic>
              <p:nvPicPr>
                <p:cNvPr id="7" name="Ink 6">
                  <a:extLst>
                    <a:ext uri="{FF2B5EF4-FFF2-40B4-BE49-F238E27FC236}">
                      <a16:creationId xmlns:a16="http://schemas.microsoft.com/office/drawing/2014/main" id="{EC4222DE-9E5A-6791-1B7D-9B54A648183B}"/>
                    </a:ext>
                  </a:extLst>
                </p:cNvPr>
                <p:cNvPicPr/>
                <p:nvPr/>
              </p:nvPicPr>
              <p:blipFill>
                <a:blip r:embed="rId6"/>
                <a:stretch>
                  <a:fillRect/>
                </a:stretch>
              </p:blipFill>
              <p:spPr>
                <a:xfrm>
                  <a:off x="2614563" y="2288969"/>
                  <a:ext cx="10368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7E87EE04-7D36-75FF-EA7A-E654EBE2B8B0}"/>
                    </a:ext>
                  </a:extLst>
                </p14:cNvPr>
                <p14:cNvContentPartPr/>
                <p14:nvPr/>
              </p14:nvContentPartPr>
              <p14:xfrm>
                <a:off x="2646243" y="2252969"/>
                <a:ext cx="140040" cy="137880"/>
              </p14:xfrm>
            </p:contentPart>
          </mc:Choice>
          <mc:Fallback xmlns="">
            <p:pic>
              <p:nvPicPr>
                <p:cNvPr id="8" name="Ink 7">
                  <a:extLst>
                    <a:ext uri="{FF2B5EF4-FFF2-40B4-BE49-F238E27FC236}">
                      <a16:creationId xmlns:a16="http://schemas.microsoft.com/office/drawing/2014/main" id="{7E87EE04-7D36-75FF-EA7A-E654EBE2B8B0}"/>
                    </a:ext>
                  </a:extLst>
                </p:cNvPr>
                <p:cNvPicPr/>
                <p:nvPr/>
              </p:nvPicPr>
              <p:blipFill>
                <a:blip r:embed="rId8"/>
                <a:stretch>
                  <a:fillRect/>
                </a:stretch>
              </p:blipFill>
              <p:spPr>
                <a:xfrm>
                  <a:off x="2628603" y="2235329"/>
                  <a:ext cx="17568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0A082C1A-76E2-D158-D0A2-F6CEC22D9907}"/>
                    </a:ext>
                  </a:extLst>
                </p14:cNvPr>
                <p14:cNvContentPartPr/>
                <p14:nvPr/>
              </p14:nvContentPartPr>
              <p14:xfrm>
                <a:off x="2832363" y="2196449"/>
                <a:ext cx="298800" cy="245880"/>
              </p14:xfrm>
            </p:contentPart>
          </mc:Choice>
          <mc:Fallback xmlns="">
            <p:pic>
              <p:nvPicPr>
                <p:cNvPr id="9" name="Ink 8">
                  <a:extLst>
                    <a:ext uri="{FF2B5EF4-FFF2-40B4-BE49-F238E27FC236}">
                      <a16:creationId xmlns:a16="http://schemas.microsoft.com/office/drawing/2014/main" id="{0A082C1A-76E2-D158-D0A2-F6CEC22D9907}"/>
                    </a:ext>
                  </a:extLst>
                </p:cNvPr>
                <p:cNvPicPr/>
                <p:nvPr/>
              </p:nvPicPr>
              <p:blipFill>
                <a:blip r:embed="rId10"/>
                <a:stretch>
                  <a:fillRect/>
                </a:stretch>
              </p:blipFill>
              <p:spPr>
                <a:xfrm>
                  <a:off x="2814723" y="2178809"/>
                  <a:ext cx="334440" cy="281520"/>
                </a:xfrm>
                <a:prstGeom prst="rect">
                  <a:avLst/>
                </a:prstGeom>
              </p:spPr>
            </p:pic>
          </mc:Fallback>
        </mc:AlternateContent>
      </p:grpSp>
      <p:grpSp>
        <p:nvGrpSpPr>
          <p:cNvPr id="15" name="Group 14">
            <a:extLst>
              <a:ext uri="{FF2B5EF4-FFF2-40B4-BE49-F238E27FC236}">
                <a16:creationId xmlns:a16="http://schemas.microsoft.com/office/drawing/2014/main" id="{596763AC-FCD3-6D95-42B8-8ACBBE774F11}"/>
              </a:ext>
            </a:extLst>
          </p:cNvPr>
          <p:cNvGrpSpPr/>
          <p:nvPr/>
        </p:nvGrpSpPr>
        <p:grpSpPr>
          <a:xfrm>
            <a:off x="3505203" y="1625129"/>
            <a:ext cx="1721160" cy="692280"/>
            <a:chOff x="3505203" y="1625129"/>
            <a:chExt cx="1721160" cy="692280"/>
          </a:xfrm>
        </p:grpSpPr>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6A64878E-9C10-6F2D-70AC-23FCB7BDB5D0}"/>
                    </a:ext>
                  </a:extLst>
                </p14:cNvPr>
                <p14:cNvContentPartPr/>
                <p14:nvPr/>
              </p14:nvContentPartPr>
              <p14:xfrm>
                <a:off x="3505203" y="2013929"/>
                <a:ext cx="173520" cy="170640"/>
              </p14:xfrm>
            </p:contentPart>
          </mc:Choice>
          <mc:Fallback xmlns="">
            <p:pic>
              <p:nvPicPr>
                <p:cNvPr id="11" name="Ink 10">
                  <a:extLst>
                    <a:ext uri="{FF2B5EF4-FFF2-40B4-BE49-F238E27FC236}">
                      <a16:creationId xmlns:a16="http://schemas.microsoft.com/office/drawing/2014/main" id="{6A64878E-9C10-6F2D-70AC-23FCB7BDB5D0}"/>
                    </a:ext>
                  </a:extLst>
                </p:cNvPr>
                <p:cNvPicPr/>
                <p:nvPr/>
              </p:nvPicPr>
              <p:blipFill>
                <a:blip r:embed="rId12"/>
                <a:stretch>
                  <a:fillRect/>
                </a:stretch>
              </p:blipFill>
              <p:spPr>
                <a:xfrm>
                  <a:off x="3487203" y="1995929"/>
                  <a:ext cx="20916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65B2DB26-4C27-F07A-612D-8C6DEB8FEE1E}"/>
                    </a:ext>
                  </a:extLst>
                </p14:cNvPr>
                <p14:cNvContentPartPr/>
                <p14:nvPr/>
              </p14:nvContentPartPr>
              <p14:xfrm>
                <a:off x="3721923" y="2004569"/>
                <a:ext cx="198360" cy="312840"/>
              </p14:xfrm>
            </p:contentPart>
          </mc:Choice>
          <mc:Fallback xmlns="">
            <p:pic>
              <p:nvPicPr>
                <p:cNvPr id="12" name="Ink 11">
                  <a:extLst>
                    <a:ext uri="{FF2B5EF4-FFF2-40B4-BE49-F238E27FC236}">
                      <a16:creationId xmlns:a16="http://schemas.microsoft.com/office/drawing/2014/main" id="{65B2DB26-4C27-F07A-612D-8C6DEB8FEE1E}"/>
                    </a:ext>
                  </a:extLst>
                </p:cNvPr>
                <p:cNvPicPr/>
                <p:nvPr/>
              </p:nvPicPr>
              <p:blipFill>
                <a:blip r:embed="rId14"/>
                <a:stretch>
                  <a:fillRect/>
                </a:stretch>
              </p:blipFill>
              <p:spPr>
                <a:xfrm>
                  <a:off x="3703923" y="1986929"/>
                  <a:ext cx="234000" cy="3484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Ink 12">
                  <a:extLst>
                    <a:ext uri="{FF2B5EF4-FFF2-40B4-BE49-F238E27FC236}">
                      <a16:creationId xmlns:a16="http://schemas.microsoft.com/office/drawing/2014/main" id="{B108CCE6-2F65-16A9-7F56-E118F154B232}"/>
                    </a:ext>
                  </a:extLst>
                </p14:cNvPr>
                <p14:cNvContentPartPr/>
                <p14:nvPr/>
              </p14:nvContentPartPr>
              <p14:xfrm>
                <a:off x="4174083" y="1929689"/>
                <a:ext cx="102960" cy="97200"/>
              </p14:xfrm>
            </p:contentPart>
          </mc:Choice>
          <mc:Fallback xmlns="">
            <p:pic>
              <p:nvPicPr>
                <p:cNvPr id="13" name="Ink 12">
                  <a:extLst>
                    <a:ext uri="{FF2B5EF4-FFF2-40B4-BE49-F238E27FC236}">
                      <a16:creationId xmlns:a16="http://schemas.microsoft.com/office/drawing/2014/main" id="{B108CCE6-2F65-16A9-7F56-E118F154B232}"/>
                    </a:ext>
                  </a:extLst>
                </p:cNvPr>
                <p:cNvPicPr/>
                <p:nvPr/>
              </p:nvPicPr>
              <p:blipFill>
                <a:blip r:embed="rId16"/>
                <a:stretch>
                  <a:fillRect/>
                </a:stretch>
              </p:blipFill>
              <p:spPr>
                <a:xfrm>
                  <a:off x="4156443" y="1912049"/>
                  <a:ext cx="13860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FBF04D99-4B9F-8217-AB00-910BD08B831B}"/>
                    </a:ext>
                  </a:extLst>
                </p14:cNvPr>
                <p14:cNvContentPartPr/>
                <p14:nvPr/>
              </p14:nvContentPartPr>
              <p14:xfrm>
                <a:off x="4372443" y="1625129"/>
                <a:ext cx="853920" cy="385200"/>
              </p14:xfrm>
            </p:contentPart>
          </mc:Choice>
          <mc:Fallback xmlns="">
            <p:pic>
              <p:nvPicPr>
                <p:cNvPr id="14" name="Ink 13">
                  <a:extLst>
                    <a:ext uri="{FF2B5EF4-FFF2-40B4-BE49-F238E27FC236}">
                      <a16:creationId xmlns:a16="http://schemas.microsoft.com/office/drawing/2014/main" id="{FBF04D99-4B9F-8217-AB00-910BD08B831B}"/>
                    </a:ext>
                  </a:extLst>
                </p:cNvPr>
                <p:cNvPicPr/>
                <p:nvPr/>
              </p:nvPicPr>
              <p:blipFill>
                <a:blip r:embed="rId18"/>
                <a:stretch>
                  <a:fillRect/>
                </a:stretch>
              </p:blipFill>
              <p:spPr>
                <a:xfrm>
                  <a:off x="4354803" y="1607129"/>
                  <a:ext cx="889560" cy="420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
            <p14:nvContentPartPr>
              <p14:cNvPr id="19" name="Ink 18">
                <a:extLst>
                  <a:ext uri="{FF2B5EF4-FFF2-40B4-BE49-F238E27FC236}">
                    <a16:creationId xmlns:a16="http://schemas.microsoft.com/office/drawing/2014/main" id="{A543E767-5019-68C3-486F-8044088E45FD}"/>
                  </a:ext>
                </a:extLst>
              </p14:cNvPr>
              <p14:cNvContentPartPr/>
              <p14:nvPr/>
            </p14:nvContentPartPr>
            <p14:xfrm>
              <a:off x="1440963" y="3713849"/>
              <a:ext cx="462240" cy="273240"/>
            </p14:xfrm>
          </p:contentPart>
        </mc:Choice>
        <mc:Fallback xmlns="">
          <p:pic>
            <p:nvPicPr>
              <p:cNvPr id="19" name="Ink 18">
                <a:extLst>
                  <a:ext uri="{FF2B5EF4-FFF2-40B4-BE49-F238E27FC236}">
                    <a16:creationId xmlns:a16="http://schemas.microsoft.com/office/drawing/2014/main" id="{A543E767-5019-68C3-486F-8044088E45FD}"/>
                  </a:ext>
                </a:extLst>
              </p:cNvPr>
              <p:cNvPicPr/>
              <p:nvPr/>
            </p:nvPicPr>
            <p:blipFill>
              <a:blip r:embed="rId20"/>
              <a:stretch>
                <a:fillRect/>
              </a:stretch>
            </p:blipFill>
            <p:spPr>
              <a:xfrm>
                <a:off x="1423323" y="3696209"/>
                <a:ext cx="497880" cy="308880"/>
              </a:xfrm>
              <a:prstGeom prst="rect">
                <a:avLst/>
              </a:prstGeom>
            </p:spPr>
          </p:pic>
        </mc:Fallback>
      </mc:AlternateContent>
      <p:grpSp>
        <p:nvGrpSpPr>
          <p:cNvPr id="23" name="Group 22">
            <a:extLst>
              <a:ext uri="{FF2B5EF4-FFF2-40B4-BE49-F238E27FC236}">
                <a16:creationId xmlns:a16="http://schemas.microsoft.com/office/drawing/2014/main" id="{66015227-DB0A-CCEF-4DCA-02453B8996F9}"/>
              </a:ext>
            </a:extLst>
          </p:cNvPr>
          <p:cNvGrpSpPr/>
          <p:nvPr/>
        </p:nvGrpSpPr>
        <p:grpSpPr>
          <a:xfrm>
            <a:off x="540243" y="3596489"/>
            <a:ext cx="7717680" cy="1465560"/>
            <a:chOff x="540243" y="3596489"/>
            <a:chExt cx="7717680" cy="1465560"/>
          </a:xfrm>
        </p:grpSpPr>
        <mc:AlternateContent xmlns:mc="http://schemas.openxmlformats.org/markup-compatibility/2006" xmlns:p14="http://schemas.microsoft.com/office/powerpoint/2010/main">
          <mc:Choice Requires="p14">
            <p:contentPart p14:bwMode="auto" r:id="rId21">
              <p14:nvContentPartPr>
                <p14:cNvPr id="17" name="Ink 16">
                  <a:extLst>
                    <a:ext uri="{FF2B5EF4-FFF2-40B4-BE49-F238E27FC236}">
                      <a16:creationId xmlns:a16="http://schemas.microsoft.com/office/drawing/2014/main" id="{5CBD6E69-9914-75D8-0A80-5EA2DE880B3E}"/>
                    </a:ext>
                  </a:extLst>
                </p14:cNvPr>
                <p14:cNvContentPartPr/>
                <p14:nvPr/>
              </p14:nvContentPartPr>
              <p14:xfrm>
                <a:off x="3740283" y="3603329"/>
                <a:ext cx="1196640" cy="53280"/>
              </p14:xfrm>
            </p:contentPart>
          </mc:Choice>
          <mc:Fallback xmlns="">
            <p:pic>
              <p:nvPicPr>
                <p:cNvPr id="17" name="Ink 16">
                  <a:extLst>
                    <a:ext uri="{FF2B5EF4-FFF2-40B4-BE49-F238E27FC236}">
                      <a16:creationId xmlns:a16="http://schemas.microsoft.com/office/drawing/2014/main" id="{5CBD6E69-9914-75D8-0A80-5EA2DE880B3E}"/>
                    </a:ext>
                  </a:extLst>
                </p:cNvPr>
                <p:cNvPicPr/>
                <p:nvPr/>
              </p:nvPicPr>
              <p:blipFill>
                <a:blip r:embed="rId22"/>
                <a:stretch>
                  <a:fillRect/>
                </a:stretch>
              </p:blipFill>
              <p:spPr>
                <a:xfrm>
                  <a:off x="3722643" y="3585689"/>
                  <a:ext cx="123228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F4FC8300-E13E-5DC0-D7B1-8888DBD4F5F6}"/>
                    </a:ext>
                  </a:extLst>
                </p14:cNvPr>
                <p14:cNvContentPartPr/>
                <p14:nvPr/>
              </p14:nvContentPartPr>
              <p14:xfrm>
                <a:off x="6095763" y="3596489"/>
                <a:ext cx="1080000" cy="124560"/>
              </p14:xfrm>
            </p:contentPart>
          </mc:Choice>
          <mc:Fallback xmlns="">
            <p:pic>
              <p:nvPicPr>
                <p:cNvPr id="18" name="Ink 17">
                  <a:extLst>
                    <a:ext uri="{FF2B5EF4-FFF2-40B4-BE49-F238E27FC236}">
                      <a16:creationId xmlns:a16="http://schemas.microsoft.com/office/drawing/2014/main" id="{F4FC8300-E13E-5DC0-D7B1-8888DBD4F5F6}"/>
                    </a:ext>
                  </a:extLst>
                </p:cNvPr>
                <p:cNvPicPr/>
                <p:nvPr/>
              </p:nvPicPr>
              <p:blipFill>
                <a:blip r:embed="rId24"/>
                <a:stretch>
                  <a:fillRect/>
                </a:stretch>
              </p:blipFill>
              <p:spPr>
                <a:xfrm>
                  <a:off x="6077763" y="3578489"/>
                  <a:ext cx="111564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5452FD41-D901-17D5-5B38-EFF93FC12A2A}"/>
                    </a:ext>
                  </a:extLst>
                </p14:cNvPr>
                <p14:cNvContentPartPr/>
                <p14:nvPr/>
              </p14:nvContentPartPr>
              <p14:xfrm>
                <a:off x="3617883" y="3737969"/>
                <a:ext cx="335160" cy="201960"/>
              </p14:xfrm>
            </p:contentPart>
          </mc:Choice>
          <mc:Fallback xmlns="">
            <p:pic>
              <p:nvPicPr>
                <p:cNvPr id="20" name="Ink 19">
                  <a:extLst>
                    <a:ext uri="{FF2B5EF4-FFF2-40B4-BE49-F238E27FC236}">
                      <a16:creationId xmlns:a16="http://schemas.microsoft.com/office/drawing/2014/main" id="{5452FD41-D901-17D5-5B38-EFF93FC12A2A}"/>
                    </a:ext>
                  </a:extLst>
                </p:cNvPr>
                <p:cNvPicPr/>
                <p:nvPr/>
              </p:nvPicPr>
              <p:blipFill>
                <a:blip r:embed="rId26"/>
                <a:stretch>
                  <a:fillRect/>
                </a:stretch>
              </p:blipFill>
              <p:spPr>
                <a:xfrm>
                  <a:off x="3599883" y="3719969"/>
                  <a:ext cx="37080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0669FA13-9ABE-70F6-8A7A-7454E0224A14}"/>
                    </a:ext>
                  </a:extLst>
                </p14:cNvPr>
                <p14:cNvContentPartPr/>
                <p14:nvPr/>
              </p14:nvContentPartPr>
              <p14:xfrm>
                <a:off x="5922243" y="3935969"/>
                <a:ext cx="1388160" cy="75600"/>
              </p14:xfrm>
            </p:contentPart>
          </mc:Choice>
          <mc:Fallback xmlns="">
            <p:pic>
              <p:nvPicPr>
                <p:cNvPr id="21" name="Ink 20">
                  <a:extLst>
                    <a:ext uri="{FF2B5EF4-FFF2-40B4-BE49-F238E27FC236}">
                      <a16:creationId xmlns:a16="http://schemas.microsoft.com/office/drawing/2014/main" id="{0669FA13-9ABE-70F6-8A7A-7454E0224A14}"/>
                    </a:ext>
                  </a:extLst>
                </p:cNvPr>
                <p:cNvPicPr/>
                <p:nvPr/>
              </p:nvPicPr>
              <p:blipFill>
                <a:blip r:embed="rId28"/>
                <a:stretch>
                  <a:fillRect/>
                </a:stretch>
              </p:blipFill>
              <p:spPr>
                <a:xfrm>
                  <a:off x="5904603" y="3918329"/>
                  <a:ext cx="142380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2" name="Ink 21">
                  <a:extLst>
                    <a:ext uri="{FF2B5EF4-FFF2-40B4-BE49-F238E27FC236}">
                      <a16:creationId xmlns:a16="http://schemas.microsoft.com/office/drawing/2014/main" id="{8D6DBEF0-2A08-F8B9-6055-A8E1372CEEF6}"/>
                    </a:ext>
                  </a:extLst>
                </p14:cNvPr>
                <p14:cNvContentPartPr/>
                <p14:nvPr/>
              </p14:nvContentPartPr>
              <p14:xfrm>
                <a:off x="540243" y="3987809"/>
                <a:ext cx="7717680" cy="1074240"/>
              </p14:xfrm>
            </p:contentPart>
          </mc:Choice>
          <mc:Fallback xmlns="">
            <p:pic>
              <p:nvPicPr>
                <p:cNvPr id="22" name="Ink 21">
                  <a:extLst>
                    <a:ext uri="{FF2B5EF4-FFF2-40B4-BE49-F238E27FC236}">
                      <a16:creationId xmlns:a16="http://schemas.microsoft.com/office/drawing/2014/main" id="{8D6DBEF0-2A08-F8B9-6055-A8E1372CEEF6}"/>
                    </a:ext>
                  </a:extLst>
                </p:cNvPr>
                <p:cNvPicPr/>
                <p:nvPr/>
              </p:nvPicPr>
              <p:blipFill>
                <a:blip r:embed="rId30"/>
                <a:stretch>
                  <a:fillRect/>
                </a:stretch>
              </p:blipFill>
              <p:spPr>
                <a:xfrm>
                  <a:off x="522243" y="3970169"/>
                  <a:ext cx="7753320" cy="1109880"/>
                </a:xfrm>
                <a:prstGeom prst="rect">
                  <a:avLst/>
                </a:prstGeom>
              </p:spPr>
            </p:pic>
          </mc:Fallback>
        </mc:AlternateContent>
      </p:grpSp>
    </p:spTree>
    <p:extLst>
      <p:ext uri="{BB962C8B-B14F-4D97-AF65-F5344CB8AC3E}">
        <p14:creationId xmlns:p14="http://schemas.microsoft.com/office/powerpoint/2010/main" val="31303204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1E706-B91A-AAFC-37FB-ADEF1FE98270}"/>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50555103-FDFF-2F21-7A6C-2AB5D04F5DCB}"/>
              </a:ext>
            </a:extLst>
          </p:cNvPr>
          <p:cNvSpPr>
            <a:spLocks noGrp="1"/>
          </p:cNvSpPr>
          <p:nvPr>
            <p:ph idx="1"/>
          </p:nvPr>
        </p:nvSpPr>
        <p:spPr/>
        <p:txBody>
          <a:bodyPr>
            <a:normAutofit fontScale="70000" lnSpcReduction="20000"/>
          </a:bodyPr>
          <a:lstStyle/>
          <a:p>
            <a:pPr marL="0" indent="0">
              <a:buNone/>
            </a:pPr>
            <a:r>
              <a:rPr lang="en-US" dirty="0"/>
              <a:t>Imagine you are designing a student course management system for a university. In this system:</a:t>
            </a:r>
          </a:p>
          <a:p>
            <a:pPr marL="0" indent="0">
              <a:buNone/>
            </a:pPr>
            <a:r>
              <a:rPr lang="en-US" dirty="0"/>
              <a:t>Each </a:t>
            </a:r>
            <a:r>
              <a:rPr lang="en-US" b="1" dirty="0"/>
              <a:t>student</a:t>
            </a:r>
            <a:r>
              <a:rPr lang="en-US" dirty="0"/>
              <a:t> can enroll in multiple </a:t>
            </a:r>
            <a:r>
              <a:rPr lang="en-US" b="1" dirty="0"/>
              <a:t>courses</a:t>
            </a:r>
            <a:r>
              <a:rPr lang="en-US" dirty="0"/>
              <a:t>.</a:t>
            </a:r>
          </a:p>
          <a:p>
            <a:pPr marL="0" indent="0">
              <a:buNone/>
            </a:pPr>
            <a:r>
              <a:rPr lang="en-US" dirty="0"/>
              <a:t>Each </a:t>
            </a:r>
            <a:r>
              <a:rPr lang="en-US" b="1" dirty="0"/>
              <a:t>course</a:t>
            </a:r>
            <a:r>
              <a:rPr lang="en-US" dirty="0"/>
              <a:t> has a unique course ID, name, and number of credits.</a:t>
            </a:r>
          </a:p>
          <a:p>
            <a:pPr marL="0" indent="0">
              <a:buNone/>
            </a:pPr>
            <a:r>
              <a:rPr lang="en-US" dirty="0"/>
              <a:t>A student must be able to view the list of their enrolled courses along with the total credits they have earned from these courses.</a:t>
            </a:r>
          </a:p>
          <a:p>
            <a:pPr marL="0" indent="0">
              <a:buNone/>
            </a:pPr>
            <a:r>
              <a:rPr lang="en-US" b="1" dirty="0"/>
              <a:t>Task:</a:t>
            </a:r>
            <a:endParaRPr lang="en-US" dirty="0"/>
          </a:p>
          <a:p>
            <a:pPr marL="0" indent="0">
              <a:buNone/>
            </a:pPr>
            <a:r>
              <a:rPr lang="en-US" dirty="0"/>
              <a:t>Design a simple class structure in which the </a:t>
            </a:r>
            <a:r>
              <a:rPr lang="en-US" b="1" dirty="0"/>
              <a:t>Student</a:t>
            </a:r>
            <a:r>
              <a:rPr lang="en-US" dirty="0"/>
              <a:t> class aggregates </a:t>
            </a:r>
            <a:r>
              <a:rPr lang="en-US" b="1" dirty="0"/>
              <a:t>Course</a:t>
            </a:r>
            <a:r>
              <a:rPr lang="en-US" dirty="0"/>
              <a:t> objects.</a:t>
            </a:r>
          </a:p>
          <a:p>
            <a:pPr marL="0" indent="0">
              <a:buNone/>
            </a:pPr>
            <a:r>
              <a:rPr lang="en-US" dirty="0"/>
              <a:t>Write a method in the </a:t>
            </a:r>
            <a:r>
              <a:rPr lang="en-US" b="1" dirty="0"/>
              <a:t>Student</a:t>
            </a:r>
            <a:r>
              <a:rPr lang="en-US" dirty="0"/>
              <a:t> class to:</a:t>
            </a:r>
          </a:p>
          <a:p>
            <a:pPr marL="457200" lvl="1" indent="0">
              <a:buNone/>
            </a:pPr>
            <a:r>
              <a:rPr lang="en-US" dirty="0"/>
              <a:t>Add a new course.</a:t>
            </a:r>
          </a:p>
          <a:p>
            <a:pPr marL="457200" lvl="1" indent="0">
              <a:buNone/>
            </a:pPr>
            <a:r>
              <a:rPr lang="en-US" dirty="0"/>
              <a:t>Calculate and return the total number of credits from the enrolled courses.</a:t>
            </a:r>
          </a:p>
          <a:p>
            <a:pPr marL="0" indent="0">
              <a:buNone/>
            </a:pPr>
            <a:endParaRPr lang="en-US" dirty="0"/>
          </a:p>
        </p:txBody>
      </p:sp>
    </p:spTree>
    <p:extLst>
      <p:ext uri="{BB962C8B-B14F-4D97-AF65-F5344CB8AC3E}">
        <p14:creationId xmlns:p14="http://schemas.microsoft.com/office/powerpoint/2010/main" val="2155901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291861-F0A2-15BD-C0BD-7B9CC4F8BA38}"/>
              </a:ext>
            </a:extLst>
          </p:cNvPr>
          <p:cNvSpPr>
            <a:spLocks noGrp="1"/>
          </p:cNvSpPr>
          <p:nvPr>
            <p:ph idx="1"/>
          </p:nvPr>
        </p:nvSpPr>
        <p:spPr>
          <a:xfrm>
            <a:off x="76200" y="152400"/>
            <a:ext cx="8229600" cy="6934200"/>
          </a:xfrm>
        </p:spPr>
        <p:txBody>
          <a:bodyPr>
            <a:normAutofit fontScale="40000" lnSpcReduction="20000"/>
          </a:bodyPr>
          <a:lstStyle/>
          <a:p>
            <a:pPr marL="0" indent="0">
              <a:buNone/>
            </a:pPr>
            <a:r>
              <a:rPr lang="en-US" dirty="0"/>
              <a:t>#include &lt;iostream&gt;</a:t>
            </a:r>
          </a:p>
          <a:p>
            <a:pPr marL="0" indent="0">
              <a:buNone/>
            </a:pPr>
            <a:r>
              <a:rPr lang="en-US" dirty="0"/>
              <a:t>#include &lt;string&gt;</a:t>
            </a:r>
          </a:p>
          <a:p>
            <a:pPr marL="0" indent="0">
              <a:buNone/>
            </a:pPr>
            <a:r>
              <a:rPr lang="en-US" dirty="0"/>
              <a:t>using namespace std;</a:t>
            </a:r>
          </a:p>
          <a:p>
            <a:pPr marL="0" indent="0">
              <a:buNone/>
            </a:pPr>
            <a:endParaRPr lang="en-US" dirty="0"/>
          </a:p>
          <a:p>
            <a:pPr marL="0" indent="0">
              <a:buNone/>
            </a:pPr>
            <a:r>
              <a:rPr lang="en-US" dirty="0"/>
              <a:t>#define MAX_COURSES 10</a:t>
            </a:r>
          </a:p>
          <a:p>
            <a:pPr marL="0" indent="0">
              <a:buNone/>
            </a:pPr>
            <a:endParaRPr lang="en-US" dirty="0"/>
          </a:p>
          <a:p>
            <a:pPr marL="0" indent="0">
              <a:buNone/>
            </a:pPr>
            <a:r>
              <a:rPr lang="en-US" dirty="0"/>
              <a:t>class Course {</a:t>
            </a:r>
          </a:p>
          <a:p>
            <a:pPr marL="0" indent="0">
              <a:buNone/>
            </a:pPr>
            <a:r>
              <a:rPr lang="en-US" dirty="0"/>
              <a:t>private:</a:t>
            </a:r>
          </a:p>
          <a:p>
            <a:pPr marL="0" indent="0">
              <a:buNone/>
            </a:pPr>
            <a:r>
              <a:rPr lang="en-US" dirty="0"/>
              <a:t>    string </a:t>
            </a:r>
            <a:r>
              <a:rPr lang="en-US" dirty="0" err="1"/>
              <a:t>courseName</a:t>
            </a:r>
            <a:r>
              <a:rPr lang="en-US" dirty="0"/>
              <a:t>;</a:t>
            </a:r>
          </a:p>
          <a:p>
            <a:pPr marL="0" indent="0">
              <a:buNone/>
            </a:pPr>
            <a:r>
              <a:rPr lang="en-US" dirty="0"/>
              <a:t>    int </a:t>
            </a:r>
            <a:r>
              <a:rPr lang="en-US" dirty="0" err="1"/>
              <a:t>courseID</a:t>
            </a:r>
            <a:r>
              <a:rPr lang="en-US" dirty="0"/>
              <a:t>;</a:t>
            </a:r>
          </a:p>
          <a:p>
            <a:pPr marL="0" indent="0">
              <a:buNone/>
            </a:pPr>
            <a:r>
              <a:rPr lang="en-US" dirty="0"/>
              <a:t>    int credits;</a:t>
            </a:r>
          </a:p>
          <a:p>
            <a:pPr marL="0" indent="0">
              <a:buNone/>
            </a:pPr>
            <a:endParaRPr lang="en-US" dirty="0"/>
          </a:p>
          <a:p>
            <a:pPr marL="0" indent="0">
              <a:buNone/>
            </a:pPr>
            <a:r>
              <a:rPr lang="en-US" dirty="0"/>
              <a:t>public:</a:t>
            </a:r>
          </a:p>
          <a:p>
            <a:pPr marL="0" indent="0">
              <a:buNone/>
            </a:pPr>
            <a:r>
              <a:rPr lang="en-US" dirty="0"/>
              <a:t>    Course(string name = "", int id = 0, int </a:t>
            </a:r>
            <a:r>
              <a:rPr lang="en-US" dirty="0" err="1"/>
              <a:t>cr</a:t>
            </a:r>
            <a:r>
              <a:rPr lang="en-US" dirty="0"/>
              <a:t> = 0) {</a:t>
            </a:r>
          </a:p>
          <a:p>
            <a:pPr marL="0" indent="0">
              <a:buNone/>
            </a:pPr>
            <a:r>
              <a:rPr lang="en-US" dirty="0"/>
              <a:t>        </a:t>
            </a:r>
            <a:r>
              <a:rPr lang="en-US" dirty="0" err="1"/>
              <a:t>courseName</a:t>
            </a:r>
            <a:r>
              <a:rPr lang="en-US" dirty="0"/>
              <a:t> = name;</a:t>
            </a:r>
          </a:p>
          <a:p>
            <a:pPr marL="0" indent="0">
              <a:buNone/>
            </a:pPr>
            <a:r>
              <a:rPr lang="en-US" dirty="0"/>
              <a:t>        </a:t>
            </a:r>
            <a:r>
              <a:rPr lang="en-US" dirty="0" err="1"/>
              <a:t>courseID</a:t>
            </a:r>
            <a:r>
              <a:rPr lang="en-US" dirty="0"/>
              <a:t> = id;</a:t>
            </a:r>
          </a:p>
          <a:p>
            <a:pPr marL="0" indent="0">
              <a:buNone/>
            </a:pPr>
            <a:r>
              <a:rPr lang="en-US" dirty="0"/>
              <a:t>        credits = </a:t>
            </a:r>
            <a:r>
              <a:rPr lang="en-US" dirty="0" err="1"/>
              <a:t>cr</a:t>
            </a:r>
            <a:r>
              <a:rPr lang="en-US" dirty="0"/>
              <a:t>;</a:t>
            </a:r>
          </a:p>
          <a:p>
            <a:pPr marL="0" indent="0">
              <a:buNone/>
            </a:pPr>
            <a:r>
              <a:rPr lang="en-US" dirty="0"/>
              <a:t>    }</a:t>
            </a:r>
          </a:p>
          <a:p>
            <a:pPr marL="0" indent="0">
              <a:buNone/>
            </a:pPr>
            <a:endParaRPr lang="en-US" dirty="0"/>
          </a:p>
          <a:p>
            <a:pPr marL="0" indent="0">
              <a:buNone/>
            </a:pPr>
            <a:r>
              <a:rPr lang="en-US" dirty="0"/>
              <a:t>    string </a:t>
            </a:r>
            <a:r>
              <a:rPr lang="en-US" dirty="0" err="1"/>
              <a:t>getCourseName</a:t>
            </a:r>
            <a:r>
              <a:rPr lang="en-US" dirty="0"/>
              <a:t>() {</a:t>
            </a:r>
          </a:p>
          <a:p>
            <a:pPr marL="0" indent="0">
              <a:buNone/>
            </a:pPr>
            <a:r>
              <a:rPr lang="en-US" dirty="0"/>
              <a:t>        return </a:t>
            </a:r>
            <a:r>
              <a:rPr lang="en-US" dirty="0" err="1"/>
              <a:t>courseName</a:t>
            </a:r>
            <a:r>
              <a:rPr lang="en-US" dirty="0"/>
              <a:t>;</a:t>
            </a:r>
          </a:p>
          <a:p>
            <a:pPr marL="0" indent="0">
              <a:buNone/>
            </a:pPr>
            <a:r>
              <a:rPr lang="en-US" dirty="0"/>
              <a:t>    }</a:t>
            </a:r>
          </a:p>
          <a:p>
            <a:pPr marL="0" indent="0">
              <a:buNone/>
            </a:pPr>
            <a:endParaRPr lang="en-US" dirty="0"/>
          </a:p>
          <a:p>
            <a:pPr marL="0" indent="0">
              <a:buNone/>
            </a:pPr>
            <a:r>
              <a:rPr lang="en-US" dirty="0"/>
              <a:t>    int </a:t>
            </a:r>
            <a:r>
              <a:rPr lang="en-US" dirty="0" err="1"/>
              <a:t>getCredits</a:t>
            </a:r>
            <a:r>
              <a:rPr lang="en-US" dirty="0"/>
              <a:t>() {</a:t>
            </a:r>
          </a:p>
          <a:p>
            <a:pPr marL="0" indent="0">
              <a:buNone/>
            </a:pPr>
            <a:r>
              <a:rPr lang="en-US" dirty="0"/>
              <a:t>        return credits;</a:t>
            </a:r>
          </a:p>
          <a:p>
            <a:pPr marL="0" indent="0">
              <a:buNone/>
            </a:pPr>
            <a:r>
              <a:rPr lang="en-US" dirty="0"/>
              <a:t>    }</a:t>
            </a:r>
          </a:p>
          <a:p>
            <a:pPr marL="0" indent="0">
              <a:buNone/>
            </a:pPr>
            <a:endParaRPr lang="en-US" dirty="0"/>
          </a:p>
          <a:p>
            <a:pPr marL="0" indent="0">
              <a:buNone/>
            </a:pPr>
            <a:r>
              <a:rPr lang="en-US" dirty="0"/>
              <a:t>    void </a:t>
            </a:r>
            <a:r>
              <a:rPr lang="en-US" dirty="0" err="1"/>
              <a:t>displayCourseInfo</a:t>
            </a:r>
            <a:r>
              <a:rPr lang="en-US" dirty="0"/>
              <a:t>() {</a:t>
            </a:r>
          </a:p>
          <a:p>
            <a:pPr marL="0" indent="0">
              <a:buNone/>
            </a:pPr>
            <a:r>
              <a:rPr lang="en-US" dirty="0"/>
              <a:t>        </a:t>
            </a:r>
            <a:r>
              <a:rPr lang="en-US" dirty="0" err="1"/>
              <a:t>cout</a:t>
            </a:r>
            <a:r>
              <a:rPr lang="en-US" dirty="0"/>
              <a:t> &lt;&lt; "Course ID: " &lt;&lt; </a:t>
            </a:r>
            <a:r>
              <a:rPr lang="en-US" dirty="0" err="1"/>
              <a:t>courseID</a:t>
            </a:r>
            <a:r>
              <a:rPr lang="en-US" dirty="0"/>
              <a:t> </a:t>
            </a:r>
          </a:p>
          <a:p>
            <a:pPr marL="0" indent="0">
              <a:buNone/>
            </a:pPr>
            <a:r>
              <a:rPr lang="en-US" dirty="0"/>
              <a:t>             &lt;&lt; ", Name: " &lt;&lt; </a:t>
            </a:r>
            <a:r>
              <a:rPr lang="en-US" dirty="0" err="1"/>
              <a:t>courseName</a:t>
            </a:r>
            <a:r>
              <a:rPr lang="en-US" dirty="0"/>
              <a:t> </a:t>
            </a:r>
          </a:p>
          <a:p>
            <a:pPr marL="0" indent="0">
              <a:buNone/>
            </a:pPr>
            <a:r>
              <a:rPr lang="en-US" dirty="0"/>
              <a:t>             &lt;&lt; ", Credits: " &lt;&lt; credits &lt;&lt; </a:t>
            </a:r>
            <a:r>
              <a:rPr lang="en-US" dirty="0" err="1"/>
              <a:t>endl</a:t>
            </a:r>
            <a:r>
              <a:rPr lang="en-US" dirty="0"/>
              <a:t>;</a:t>
            </a:r>
          </a:p>
          <a:p>
            <a:pPr marL="0" indent="0">
              <a:buNone/>
            </a:pPr>
            <a:r>
              <a:rPr lang="en-US" dirty="0"/>
              <a:t>    }</a:t>
            </a:r>
          </a:p>
          <a:p>
            <a:pPr marL="0" indent="0">
              <a:buNone/>
            </a:pP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210020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E0749E-44A9-7350-A807-2C7986141F2F}"/>
              </a:ext>
            </a:extLst>
          </p:cNvPr>
          <p:cNvSpPr>
            <a:spLocks noGrp="1"/>
          </p:cNvSpPr>
          <p:nvPr>
            <p:ph idx="1"/>
          </p:nvPr>
        </p:nvSpPr>
        <p:spPr>
          <a:xfrm>
            <a:off x="457200" y="152400"/>
            <a:ext cx="8229600" cy="6705600"/>
          </a:xfrm>
        </p:spPr>
        <p:txBody>
          <a:bodyPr>
            <a:normAutofit fontScale="47500" lnSpcReduction="20000"/>
          </a:bodyPr>
          <a:lstStyle/>
          <a:p>
            <a:pPr marL="0" indent="0">
              <a:buNone/>
            </a:pPr>
            <a:r>
              <a:rPr lang="en-US" dirty="0"/>
              <a:t>class Student {</a:t>
            </a:r>
          </a:p>
          <a:p>
            <a:pPr marL="0" indent="0">
              <a:buNone/>
            </a:pPr>
            <a:r>
              <a:rPr lang="en-US" dirty="0"/>
              <a:t>private:</a:t>
            </a:r>
          </a:p>
          <a:p>
            <a:pPr marL="0" indent="0">
              <a:buNone/>
            </a:pPr>
            <a:r>
              <a:rPr lang="en-US" dirty="0"/>
              <a:t>    string </a:t>
            </a:r>
            <a:r>
              <a:rPr lang="en-US" dirty="0" err="1"/>
              <a:t>studentName</a:t>
            </a:r>
            <a:r>
              <a:rPr lang="en-US" dirty="0"/>
              <a:t>;</a:t>
            </a:r>
          </a:p>
          <a:p>
            <a:pPr marL="0" indent="0">
              <a:buNone/>
            </a:pPr>
            <a:r>
              <a:rPr lang="en-US" dirty="0"/>
              <a:t>    Course courses[MAX_COURSES];</a:t>
            </a:r>
          </a:p>
          <a:p>
            <a:pPr marL="0" indent="0">
              <a:buNone/>
            </a:pPr>
            <a:r>
              <a:rPr lang="en-US" dirty="0"/>
              <a:t>    int </a:t>
            </a:r>
            <a:r>
              <a:rPr lang="en-US" dirty="0" err="1"/>
              <a:t>courseCount</a:t>
            </a:r>
            <a:r>
              <a:rPr lang="en-US" dirty="0"/>
              <a:t>;</a:t>
            </a:r>
          </a:p>
          <a:p>
            <a:pPr marL="0" indent="0">
              <a:buNone/>
            </a:pPr>
            <a:endParaRPr lang="en-US" dirty="0"/>
          </a:p>
          <a:p>
            <a:pPr marL="0" indent="0">
              <a:buNone/>
            </a:pPr>
            <a:r>
              <a:rPr lang="en-US" dirty="0"/>
              <a:t>public:</a:t>
            </a:r>
          </a:p>
          <a:p>
            <a:pPr marL="0" indent="0">
              <a:buNone/>
            </a:pPr>
            <a:r>
              <a:rPr lang="en-US" dirty="0"/>
              <a:t>    Student(string name) {</a:t>
            </a:r>
          </a:p>
          <a:p>
            <a:pPr marL="0" indent="0">
              <a:buNone/>
            </a:pPr>
            <a:r>
              <a:rPr lang="en-US" dirty="0"/>
              <a:t>        </a:t>
            </a:r>
            <a:r>
              <a:rPr lang="en-US" dirty="0" err="1"/>
              <a:t>studentName</a:t>
            </a:r>
            <a:r>
              <a:rPr lang="en-US" dirty="0"/>
              <a:t> = name;</a:t>
            </a:r>
          </a:p>
          <a:p>
            <a:pPr marL="0" indent="0">
              <a:buNone/>
            </a:pPr>
            <a:r>
              <a:rPr lang="en-US" dirty="0"/>
              <a:t>        </a:t>
            </a:r>
            <a:r>
              <a:rPr lang="en-US" dirty="0" err="1"/>
              <a:t>courseCount</a:t>
            </a:r>
            <a:r>
              <a:rPr lang="en-US" dirty="0"/>
              <a:t> = 0;</a:t>
            </a:r>
          </a:p>
          <a:p>
            <a:pPr marL="0" indent="0">
              <a:buNone/>
            </a:pPr>
            <a:r>
              <a:rPr lang="en-US" dirty="0"/>
              <a:t>    }</a:t>
            </a:r>
          </a:p>
          <a:p>
            <a:pPr marL="0" indent="0">
              <a:buNone/>
            </a:pPr>
            <a:endParaRPr lang="en-US" dirty="0"/>
          </a:p>
          <a:p>
            <a:pPr marL="0" indent="0">
              <a:buNone/>
            </a:pPr>
            <a:r>
              <a:rPr lang="en-US" dirty="0"/>
              <a:t>    void </a:t>
            </a:r>
            <a:r>
              <a:rPr lang="en-US" dirty="0" err="1"/>
              <a:t>addCourse</a:t>
            </a:r>
            <a:r>
              <a:rPr lang="en-US" dirty="0"/>
              <a:t>(Course &amp;course) {</a:t>
            </a:r>
          </a:p>
          <a:p>
            <a:pPr marL="0" indent="0">
              <a:buNone/>
            </a:pPr>
            <a:r>
              <a:rPr lang="en-US" dirty="0"/>
              <a:t>        if (</a:t>
            </a:r>
            <a:r>
              <a:rPr lang="en-US" dirty="0" err="1"/>
              <a:t>courseCount</a:t>
            </a:r>
            <a:r>
              <a:rPr lang="en-US" dirty="0"/>
              <a:t> &lt; MAX_COURSES) {</a:t>
            </a:r>
          </a:p>
          <a:p>
            <a:pPr marL="0" indent="0">
              <a:buNone/>
            </a:pPr>
            <a:r>
              <a:rPr lang="en-US" dirty="0"/>
              <a:t>            courses[</a:t>
            </a:r>
            <a:r>
              <a:rPr lang="en-US" dirty="0" err="1"/>
              <a:t>courseCount</a:t>
            </a:r>
            <a:r>
              <a:rPr lang="en-US" dirty="0"/>
              <a:t>] = course;</a:t>
            </a:r>
          </a:p>
          <a:p>
            <a:pPr marL="0" indent="0">
              <a:buNone/>
            </a:pPr>
            <a:r>
              <a:rPr lang="en-US" dirty="0"/>
              <a:t>            </a:t>
            </a:r>
            <a:r>
              <a:rPr lang="en-US" dirty="0" err="1"/>
              <a:t>courseCount</a:t>
            </a:r>
            <a:r>
              <a:rPr lang="en-US" dirty="0"/>
              <a:t>++;</a:t>
            </a:r>
          </a:p>
          <a:p>
            <a:pPr marL="0" indent="0">
              <a:buNone/>
            </a:pPr>
            <a:r>
              <a:rPr lang="en-US" dirty="0"/>
              <a:t>        } else {</a:t>
            </a:r>
          </a:p>
          <a:p>
            <a:pPr marL="0" indent="0">
              <a:buNone/>
            </a:pPr>
            <a:r>
              <a:rPr lang="en-US" dirty="0"/>
              <a:t>            </a:t>
            </a:r>
            <a:r>
              <a:rPr lang="en-US" dirty="0" err="1"/>
              <a:t>cout</a:t>
            </a:r>
            <a:r>
              <a:rPr lang="en-US" dirty="0"/>
              <a:t> &lt;&lt; "Cannot add more courses. Maximum limit reached." &lt;&lt; </a:t>
            </a:r>
            <a:r>
              <a:rPr lang="en-US" dirty="0" err="1"/>
              <a:t>endl</a:t>
            </a:r>
            <a:r>
              <a:rPr lang="en-US" dirty="0"/>
              <a:t>;</a:t>
            </a:r>
          </a:p>
          <a:p>
            <a:pPr marL="0" indent="0">
              <a:buNone/>
            </a:pPr>
            <a:r>
              <a:rPr lang="en-US" dirty="0"/>
              <a:t>        }</a:t>
            </a:r>
          </a:p>
          <a:p>
            <a:pPr marL="0" indent="0">
              <a:buNone/>
            </a:pPr>
            <a:r>
              <a:rPr lang="en-US" dirty="0"/>
              <a:t>    }</a:t>
            </a:r>
          </a:p>
          <a:p>
            <a:pPr marL="0" indent="0">
              <a:buNone/>
            </a:pPr>
            <a:endParaRPr lang="en-US" dirty="0"/>
          </a:p>
          <a:p>
            <a:pPr marL="0" indent="0">
              <a:buNone/>
            </a:pPr>
            <a:r>
              <a:rPr lang="en-US" dirty="0"/>
              <a:t>    int </a:t>
            </a:r>
            <a:r>
              <a:rPr lang="en-US" dirty="0" err="1"/>
              <a:t>calculateTotalCredits</a:t>
            </a:r>
            <a:r>
              <a:rPr lang="en-US" dirty="0"/>
              <a:t>() {</a:t>
            </a:r>
          </a:p>
          <a:p>
            <a:pPr marL="0" indent="0">
              <a:buNone/>
            </a:pPr>
            <a:r>
              <a:rPr lang="en-US" dirty="0"/>
              <a:t>        int </a:t>
            </a:r>
            <a:r>
              <a:rPr lang="en-US" dirty="0" err="1"/>
              <a:t>totalCredits</a:t>
            </a:r>
            <a:r>
              <a:rPr lang="en-US" dirty="0"/>
              <a:t> = 0;</a:t>
            </a:r>
          </a:p>
          <a:p>
            <a:pPr marL="0" indent="0">
              <a:buNone/>
            </a:pPr>
            <a:r>
              <a:rPr lang="en-US" dirty="0"/>
              <a:t>        for (int </a:t>
            </a:r>
            <a:r>
              <a:rPr lang="en-US" dirty="0" err="1"/>
              <a:t>i</a:t>
            </a:r>
            <a:r>
              <a:rPr lang="en-US" dirty="0"/>
              <a:t> = 0; </a:t>
            </a:r>
            <a:r>
              <a:rPr lang="en-US" dirty="0" err="1"/>
              <a:t>i</a:t>
            </a:r>
            <a:r>
              <a:rPr lang="en-US" dirty="0"/>
              <a:t> &lt; </a:t>
            </a:r>
            <a:r>
              <a:rPr lang="en-US" dirty="0" err="1"/>
              <a:t>courseCount</a:t>
            </a:r>
            <a:r>
              <a:rPr lang="en-US" dirty="0"/>
              <a:t>; </a:t>
            </a:r>
            <a:r>
              <a:rPr lang="en-US" dirty="0" err="1"/>
              <a:t>i</a:t>
            </a:r>
            <a:r>
              <a:rPr lang="en-US" dirty="0"/>
              <a:t>++) {</a:t>
            </a:r>
          </a:p>
          <a:p>
            <a:pPr marL="0" indent="0">
              <a:buNone/>
            </a:pPr>
            <a:r>
              <a:rPr lang="en-US" dirty="0"/>
              <a:t>            </a:t>
            </a:r>
            <a:r>
              <a:rPr lang="en-US" dirty="0" err="1"/>
              <a:t>totalCredits</a:t>
            </a:r>
            <a:r>
              <a:rPr lang="en-US" dirty="0"/>
              <a:t> += courses[</a:t>
            </a:r>
            <a:r>
              <a:rPr lang="en-US" dirty="0" err="1"/>
              <a:t>i</a:t>
            </a:r>
            <a:r>
              <a:rPr lang="en-US" dirty="0"/>
              <a:t>].</a:t>
            </a:r>
            <a:r>
              <a:rPr lang="en-US" dirty="0" err="1"/>
              <a:t>getCredits</a:t>
            </a:r>
            <a:r>
              <a:rPr lang="en-US" dirty="0"/>
              <a:t>();</a:t>
            </a:r>
          </a:p>
          <a:p>
            <a:pPr marL="0" indent="0">
              <a:buNone/>
            </a:pPr>
            <a:r>
              <a:rPr lang="en-US" dirty="0"/>
              <a:t>        }</a:t>
            </a:r>
          </a:p>
          <a:p>
            <a:pPr marL="0" indent="0">
              <a:buNone/>
            </a:pPr>
            <a:r>
              <a:rPr lang="en-US" dirty="0"/>
              <a:t>        return </a:t>
            </a:r>
            <a:r>
              <a:rPr lang="en-US" dirty="0" err="1"/>
              <a:t>totalCredits</a:t>
            </a:r>
            <a:r>
              <a:rPr lang="en-US" dirty="0"/>
              <a:t>;</a:t>
            </a:r>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409895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4282CB-55B1-F8FF-9DA6-11850525BAA2}"/>
              </a:ext>
            </a:extLst>
          </p:cNvPr>
          <p:cNvSpPr>
            <a:spLocks noGrp="1"/>
          </p:cNvSpPr>
          <p:nvPr>
            <p:ph idx="1"/>
          </p:nvPr>
        </p:nvSpPr>
        <p:spPr>
          <a:xfrm>
            <a:off x="457200" y="152400"/>
            <a:ext cx="8229600" cy="6400800"/>
          </a:xfrm>
        </p:spPr>
        <p:txBody>
          <a:bodyPr>
            <a:normAutofit fontScale="47500" lnSpcReduction="20000"/>
          </a:bodyPr>
          <a:lstStyle/>
          <a:p>
            <a:pPr marL="0" indent="0">
              <a:buNone/>
            </a:pPr>
            <a:r>
              <a:rPr lang="en-US" dirty="0"/>
              <a:t> void </a:t>
            </a:r>
            <a:r>
              <a:rPr lang="en-US" dirty="0" err="1"/>
              <a:t>displayStudentInfo</a:t>
            </a:r>
            <a:r>
              <a:rPr lang="en-US" dirty="0"/>
              <a:t>() {</a:t>
            </a:r>
          </a:p>
          <a:p>
            <a:pPr marL="0" indent="0">
              <a:buNone/>
            </a:pPr>
            <a:r>
              <a:rPr lang="en-US" dirty="0"/>
              <a:t>        </a:t>
            </a:r>
            <a:r>
              <a:rPr lang="en-US" dirty="0" err="1"/>
              <a:t>cout</a:t>
            </a:r>
            <a:r>
              <a:rPr lang="en-US" dirty="0"/>
              <a:t> &lt;&lt; "Student Name: " &lt;&lt; </a:t>
            </a:r>
            <a:r>
              <a:rPr lang="en-US" dirty="0" err="1"/>
              <a:t>studentName</a:t>
            </a:r>
            <a:r>
              <a:rPr lang="en-US" dirty="0"/>
              <a:t> &lt;&lt; </a:t>
            </a:r>
            <a:r>
              <a:rPr lang="en-US" dirty="0" err="1"/>
              <a:t>endl</a:t>
            </a:r>
            <a:r>
              <a:rPr lang="en-US" dirty="0"/>
              <a:t>;</a:t>
            </a:r>
          </a:p>
          <a:p>
            <a:pPr marL="0" indent="0">
              <a:buNone/>
            </a:pPr>
            <a:r>
              <a:rPr lang="en-US" dirty="0"/>
              <a:t>        </a:t>
            </a:r>
            <a:r>
              <a:rPr lang="en-US" dirty="0" err="1"/>
              <a:t>cout</a:t>
            </a:r>
            <a:r>
              <a:rPr lang="en-US" dirty="0"/>
              <a:t> &lt;&lt; "Enrolled Courses:" &lt;&lt; </a:t>
            </a:r>
            <a:r>
              <a:rPr lang="en-US" dirty="0" err="1"/>
              <a:t>endl</a:t>
            </a:r>
            <a:r>
              <a:rPr lang="en-US" dirty="0"/>
              <a:t>;</a:t>
            </a:r>
          </a:p>
          <a:p>
            <a:pPr marL="0" indent="0">
              <a:buNone/>
            </a:pPr>
            <a:r>
              <a:rPr lang="en-US" dirty="0"/>
              <a:t>        for (int </a:t>
            </a:r>
            <a:r>
              <a:rPr lang="en-US" dirty="0" err="1"/>
              <a:t>i</a:t>
            </a:r>
            <a:r>
              <a:rPr lang="en-US" dirty="0"/>
              <a:t> = 0; </a:t>
            </a:r>
            <a:r>
              <a:rPr lang="en-US" dirty="0" err="1"/>
              <a:t>i</a:t>
            </a:r>
            <a:r>
              <a:rPr lang="en-US" dirty="0"/>
              <a:t> &lt; </a:t>
            </a:r>
            <a:r>
              <a:rPr lang="en-US" dirty="0" err="1"/>
              <a:t>courseCount</a:t>
            </a:r>
            <a:r>
              <a:rPr lang="en-US" dirty="0"/>
              <a:t>; </a:t>
            </a:r>
            <a:r>
              <a:rPr lang="en-US" dirty="0" err="1"/>
              <a:t>i</a:t>
            </a:r>
            <a:r>
              <a:rPr lang="en-US" dirty="0"/>
              <a:t>++) {</a:t>
            </a:r>
          </a:p>
          <a:p>
            <a:pPr marL="0" indent="0">
              <a:buNone/>
            </a:pPr>
            <a:r>
              <a:rPr lang="en-US" dirty="0"/>
              <a:t>            courses[</a:t>
            </a:r>
            <a:r>
              <a:rPr lang="en-US" dirty="0" err="1"/>
              <a:t>i</a:t>
            </a:r>
            <a:r>
              <a:rPr lang="en-US" dirty="0"/>
              <a:t>].</a:t>
            </a:r>
            <a:r>
              <a:rPr lang="en-US" dirty="0" err="1"/>
              <a:t>displayCourseInfo</a:t>
            </a:r>
            <a:r>
              <a:rPr lang="en-US" dirty="0"/>
              <a:t>();</a:t>
            </a:r>
          </a:p>
          <a:p>
            <a:pPr marL="0" indent="0">
              <a:buNone/>
            </a:pPr>
            <a:r>
              <a:rPr lang="en-US" dirty="0"/>
              <a:t>        }</a:t>
            </a:r>
          </a:p>
          <a:p>
            <a:pPr marL="0" indent="0">
              <a:buNone/>
            </a:pPr>
            <a:r>
              <a:rPr lang="en-US" dirty="0"/>
              <a:t>        </a:t>
            </a:r>
            <a:r>
              <a:rPr lang="en-US" dirty="0" err="1"/>
              <a:t>cout</a:t>
            </a:r>
            <a:r>
              <a:rPr lang="en-US" dirty="0"/>
              <a:t> &lt;&lt; "Total Credits: " &lt;&lt; </a:t>
            </a:r>
            <a:r>
              <a:rPr lang="en-US" dirty="0" err="1"/>
              <a:t>calculateTotalCredits</a:t>
            </a:r>
            <a:r>
              <a:rPr lang="en-US" dirty="0"/>
              <a:t>() &lt;&lt; </a:t>
            </a:r>
            <a:r>
              <a:rPr lang="en-US" dirty="0" err="1"/>
              <a:t>endl</a:t>
            </a:r>
            <a:r>
              <a:rPr lang="en-US" dirty="0"/>
              <a:t>;</a:t>
            </a:r>
          </a:p>
          <a:p>
            <a:pPr marL="0" indent="0">
              <a:buNone/>
            </a:pPr>
            <a:r>
              <a:rPr lang="en-US" dirty="0"/>
              <a:t>    }</a:t>
            </a:r>
          </a:p>
          <a:p>
            <a:pPr marL="0" indent="0">
              <a:buNone/>
            </a:pPr>
            <a:r>
              <a:rPr lang="en-US" dirty="0"/>
              <a:t>};</a:t>
            </a:r>
          </a:p>
          <a:p>
            <a:pPr marL="0" indent="0">
              <a:buNone/>
            </a:pPr>
            <a:endParaRPr lang="en-US" dirty="0"/>
          </a:p>
          <a:p>
            <a:pPr marL="0" indent="0">
              <a:buNone/>
            </a:pPr>
            <a:r>
              <a:rPr lang="en-US" dirty="0"/>
              <a:t>int main() {</a:t>
            </a:r>
          </a:p>
          <a:p>
            <a:pPr marL="0" indent="0">
              <a:buNone/>
            </a:pPr>
            <a:r>
              <a:rPr lang="en-US" dirty="0"/>
              <a:t>    Course course1("Data Structures", 101, 4);</a:t>
            </a:r>
          </a:p>
          <a:p>
            <a:pPr marL="0" indent="0">
              <a:buNone/>
            </a:pPr>
            <a:r>
              <a:rPr lang="en-US" dirty="0"/>
              <a:t>    Course course2("Algorithms", 102, 3);</a:t>
            </a:r>
          </a:p>
          <a:p>
            <a:pPr marL="0" indent="0">
              <a:buNone/>
            </a:pPr>
            <a:r>
              <a:rPr lang="en-US" dirty="0"/>
              <a:t>    Course course3("Operating Systems", 103, 3);</a:t>
            </a:r>
          </a:p>
          <a:p>
            <a:pPr marL="0" indent="0">
              <a:buNone/>
            </a:pPr>
            <a:endParaRPr lang="en-US" dirty="0"/>
          </a:p>
          <a:p>
            <a:pPr marL="0" indent="0">
              <a:buNone/>
            </a:pPr>
            <a:r>
              <a:rPr lang="en-US" dirty="0"/>
              <a:t>    Student student("John Doe");</a:t>
            </a:r>
          </a:p>
          <a:p>
            <a:pPr marL="0" indent="0">
              <a:buNone/>
            </a:pPr>
            <a:endParaRPr lang="en-US" dirty="0"/>
          </a:p>
          <a:p>
            <a:pPr marL="0" indent="0">
              <a:buNone/>
            </a:pPr>
            <a:r>
              <a:rPr lang="en-US" dirty="0"/>
              <a:t>    </a:t>
            </a:r>
            <a:r>
              <a:rPr lang="en-US" dirty="0" err="1"/>
              <a:t>student.addCourse</a:t>
            </a:r>
            <a:r>
              <a:rPr lang="en-US" dirty="0"/>
              <a:t>(course1);</a:t>
            </a:r>
          </a:p>
          <a:p>
            <a:pPr marL="0" indent="0">
              <a:buNone/>
            </a:pPr>
            <a:r>
              <a:rPr lang="en-US" dirty="0"/>
              <a:t>    </a:t>
            </a:r>
            <a:r>
              <a:rPr lang="en-US" dirty="0" err="1"/>
              <a:t>student.addCourse</a:t>
            </a:r>
            <a:r>
              <a:rPr lang="en-US" dirty="0"/>
              <a:t>(course2);</a:t>
            </a:r>
          </a:p>
          <a:p>
            <a:pPr marL="0" indent="0">
              <a:buNone/>
            </a:pPr>
            <a:r>
              <a:rPr lang="en-US" dirty="0"/>
              <a:t>    </a:t>
            </a:r>
            <a:r>
              <a:rPr lang="en-US" dirty="0" err="1"/>
              <a:t>student.addCourse</a:t>
            </a:r>
            <a:r>
              <a:rPr lang="en-US" dirty="0"/>
              <a:t>(course3);</a:t>
            </a:r>
          </a:p>
          <a:p>
            <a:pPr marL="0" indent="0">
              <a:buNone/>
            </a:pPr>
            <a:endParaRPr lang="en-US" dirty="0"/>
          </a:p>
          <a:p>
            <a:pPr marL="0" indent="0">
              <a:buNone/>
            </a:pPr>
            <a:r>
              <a:rPr lang="en-US" dirty="0"/>
              <a:t>    </a:t>
            </a:r>
            <a:r>
              <a:rPr lang="en-US" dirty="0" err="1"/>
              <a:t>student.displayStudentInfo</a:t>
            </a:r>
            <a:r>
              <a:rPr lang="en-US" dirty="0"/>
              <a:t>();</a:t>
            </a:r>
          </a:p>
          <a:p>
            <a:pPr marL="0" indent="0">
              <a:buNone/>
            </a:pPr>
            <a:endParaRPr lang="en-US" dirty="0"/>
          </a:p>
          <a:p>
            <a:pPr marL="0" indent="0">
              <a:buNone/>
            </a:pPr>
            <a:r>
              <a:rPr lang="en-US" dirty="0"/>
              <a:t>    return 0;</a:t>
            </a:r>
          </a:p>
          <a:p>
            <a:pPr marL="0" indent="0">
              <a:buNone/>
            </a:pPr>
            <a:r>
              <a:rPr lang="en-US" dirty="0"/>
              <a:t>}</a:t>
            </a:r>
          </a:p>
        </p:txBody>
      </p:sp>
    </p:spTree>
    <p:extLst>
      <p:ext uri="{BB962C8B-B14F-4D97-AF65-F5344CB8AC3E}">
        <p14:creationId xmlns:p14="http://schemas.microsoft.com/office/powerpoint/2010/main" val="33070262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773C0-4316-1498-82E8-FAE323AA42DF}"/>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F75E3AE4-C692-1E43-82E7-1AE16500459F}"/>
              </a:ext>
            </a:extLst>
          </p:cNvPr>
          <p:cNvSpPr>
            <a:spLocks noGrp="1"/>
          </p:cNvSpPr>
          <p:nvPr>
            <p:ph idx="1"/>
          </p:nvPr>
        </p:nvSpPr>
        <p:spPr/>
        <p:txBody>
          <a:bodyPr>
            <a:normAutofit fontScale="85000" lnSpcReduction="20000"/>
          </a:bodyPr>
          <a:lstStyle/>
          <a:p>
            <a:r>
              <a:rPr lang="en-US" dirty="0"/>
              <a:t>A university needs to maintain student academic records. Each student has a </a:t>
            </a:r>
            <a:r>
              <a:rPr lang="en-US" b="1" dirty="0"/>
              <a:t>Transcript</a:t>
            </a:r>
            <a:r>
              <a:rPr lang="en-US" dirty="0"/>
              <a:t> that contains detailed information about their academic progress, such as completed courses and grades. The </a:t>
            </a:r>
            <a:r>
              <a:rPr lang="en-US" b="1" dirty="0"/>
              <a:t>Transcript</a:t>
            </a:r>
            <a:r>
              <a:rPr lang="en-US" dirty="0"/>
              <a:t> is uniquely owned by the </a:t>
            </a:r>
            <a:r>
              <a:rPr lang="en-US" b="1" dirty="0"/>
              <a:t>Student</a:t>
            </a:r>
            <a:r>
              <a:rPr lang="en-US" dirty="0"/>
              <a:t> and cannot exist independently.</a:t>
            </a:r>
          </a:p>
          <a:p>
            <a:r>
              <a:rPr lang="en-US" b="1" dirty="0"/>
              <a:t>Task:</a:t>
            </a:r>
          </a:p>
          <a:p>
            <a:pPr>
              <a:buFont typeface="+mj-lt"/>
              <a:buAutoNum type="arabicPeriod"/>
            </a:pPr>
            <a:r>
              <a:rPr lang="en-US" dirty="0"/>
              <a:t>Create a </a:t>
            </a:r>
            <a:r>
              <a:rPr lang="en-US" b="1" dirty="0"/>
              <a:t>Student</a:t>
            </a:r>
            <a:r>
              <a:rPr lang="en-US" dirty="0"/>
              <a:t> object with the name "Alex Smith."</a:t>
            </a:r>
          </a:p>
          <a:p>
            <a:pPr>
              <a:buFont typeface="+mj-lt"/>
              <a:buAutoNum type="arabicPeriod"/>
            </a:pPr>
            <a:r>
              <a:rPr lang="en-US" dirty="0"/>
              <a:t>Update Alex's transcript to indicate completion of the course </a:t>
            </a:r>
            <a:r>
              <a:rPr lang="en-US" b="1" dirty="0"/>
              <a:t>"Operating Systems" with a grade of B+</a:t>
            </a:r>
            <a:r>
              <a:rPr lang="en-US" dirty="0"/>
              <a:t>.</a:t>
            </a:r>
          </a:p>
          <a:p>
            <a:pPr>
              <a:buFont typeface="+mj-lt"/>
              <a:buAutoNum type="arabicPeriod"/>
            </a:pPr>
            <a:r>
              <a:rPr lang="en-US" dirty="0"/>
              <a:t>Display the student's information along with their updated transcript record.</a:t>
            </a:r>
          </a:p>
          <a:p>
            <a:endParaRPr lang="en-US" dirty="0"/>
          </a:p>
        </p:txBody>
      </p:sp>
    </p:spTree>
    <p:extLst>
      <p:ext uri="{BB962C8B-B14F-4D97-AF65-F5344CB8AC3E}">
        <p14:creationId xmlns:p14="http://schemas.microsoft.com/office/powerpoint/2010/main" val="1536615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41504-3844-4971-9DD2-AE860B772A7B}"/>
              </a:ext>
            </a:extLst>
          </p:cNvPr>
          <p:cNvSpPr>
            <a:spLocks noGrp="1"/>
          </p:cNvSpPr>
          <p:nvPr>
            <p:ph type="title"/>
          </p:nvPr>
        </p:nvSpPr>
        <p:spPr/>
        <p:txBody>
          <a:bodyPr/>
          <a:lstStyle/>
          <a:p>
            <a:r>
              <a:rPr lang="en-US" sz="4400" b="1" dirty="0"/>
              <a:t>Object Relationship</a:t>
            </a:r>
            <a:endParaRPr lang="en-US" dirty="0"/>
          </a:p>
        </p:txBody>
      </p:sp>
      <p:sp>
        <p:nvSpPr>
          <p:cNvPr id="3" name="Content Placeholder 2">
            <a:extLst>
              <a:ext uri="{FF2B5EF4-FFF2-40B4-BE49-F238E27FC236}">
                <a16:creationId xmlns:a16="http://schemas.microsoft.com/office/drawing/2014/main" id="{697977B4-0931-4FA8-839F-E02B2BD4C4EB}"/>
              </a:ext>
            </a:extLst>
          </p:cNvPr>
          <p:cNvSpPr>
            <a:spLocks noGrp="1"/>
          </p:cNvSpPr>
          <p:nvPr>
            <p:ph idx="1"/>
          </p:nvPr>
        </p:nvSpPr>
        <p:spPr/>
        <p:txBody>
          <a:bodyPr>
            <a:normAutofit/>
          </a:bodyPr>
          <a:lstStyle/>
          <a:p>
            <a:pPr algn="l"/>
            <a:r>
              <a:rPr lang="en-US" sz="2800" b="0" i="0" u="none" strike="noStrike" baseline="0" dirty="0">
                <a:solidFill>
                  <a:srgbClr val="231F20"/>
                </a:solidFill>
                <a:latin typeface="Times New Roman" panose="02020603050405020304" pitchFamily="18" charset="0"/>
                <a:cs typeface="Times New Roman" panose="02020603050405020304" pitchFamily="18" charset="0"/>
              </a:rPr>
              <a:t>Often, classes do not have to be created “from scratch.” Rather, they can include objects of other classes as members or they may be </a:t>
            </a:r>
            <a:r>
              <a:rPr lang="en-US" sz="2800" b="1" i="0" u="none" strike="noStrike" baseline="0" dirty="0">
                <a:solidFill>
                  <a:srgbClr val="60062D"/>
                </a:solidFill>
                <a:latin typeface="Times New Roman" panose="02020603050405020304" pitchFamily="18" charset="0"/>
                <a:cs typeface="Times New Roman" panose="02020603050405020304" pitchFamily="18" charset="0"/>
              </a:rPr>
              <a:t>derived </a:t>
            </a:r>
            <a:r>
              <a:rPr lang="en-US" sz="2800" b="0" i="0" u="none" strike="noStrike" baseline="0" dirty="0">
                <a:solidFill>
                  <a:srgbClr val="231F20"/>
                </a:solidFill>
                <a:latin typeface="Times New Roman" panose="02020603050405020304" pitchFamily="18" charset="0"/>
                <a:cs typeface="Times New Roman" panose="02020603050405020304" pitchFamily="18" charset="0"/>
              </a:rPr>
              <a:t>from other classes that provide attributes and behaviors the new classes can use. Such software reuse can greatly enhance productivity and simplify code maintenance. Including class objects as members </a:t>
            </a:r>
            <a:r>
              <a:rPr lang="en-US" sz="2800" b="0" i="0" u="none" strike="noStrike" baseline="0">
                <a:solidFill>
                  <a:srgbClr val="231F20"/>
                </a:solidFill>
                <a:latin typeface="Times New Roman" panose="02020603050405020304" pitchFamily="18" charset="0"/>
                <a:cs typeface="Times New Roman" panose="02020603050405020304" pitchFamily="18" charset="0"/>
              </a:rPr>
              <a:t>of other classes </a:t>
            </a:r>
            <a:r>
              <a:rPr lang="en-US" sz="2800" b="0" i="0" u="none" strike="noStrike" baseline="0" dirty="0">
                <a:solidFill>
                  <a:srgbClr val="231F20"/>
                </a:solidFill>
                <a:latin typeface="Times New Roman" panose="02020603050405020304" pitchFamily="18" charset="0"/>
                <a:cs typeface="Times New Roman" panose="02020603050405020304" pitchFamily="18" charset="0"/>
              </a:rPr>
              <a:t>is called </a:t>
            </a:r>
            <a:r>
              <a:rPr lang="en-US" sz="2800" b="1" i="0" u="none" strike="noStrike" baseline="0" dirty="0">
                <a:solidFill>
                  <a:srgbClr val="60062D"/>
                </a:solidFill>
                <a:latin typeface="Times New Roman" panose="02020603050405020304" pitchFamily="18" charset="0"/>
                <a:cs typeface="Times New Roman" panose="02020603050405020304" pitchFamily="18" charset="0"/>
              </a:rPr>
              <a:t>composition </a:t>
            </a:r>
            <a:r>
              <a:rPr lang="en-US" sz="2800" b="0" i="0" u="none" strike="noStrike" baseline="0" dirty="0">
                <a:solidFill>
                  <a:srgbClr val="231F20"/>
                </a:solidFill>
                <a:latin typeface="Times New Roman" panose="02020603050405020304" pitchFamily="18" charset="0"/>
                <a:cs typeface="Times New Roman" panose="02020603050405020304" pitchFamily="18" charset="0"/>
              </a:rPr>
              <a:t>(or </a:t>
            </a:r>
            <a:r>
              <a:rPr lang="en-US" sz="2800" b="1" i="0" u="none" strike="noStrike" baseline="0" dirty="0">
                <a:solidFill>
                  <a:srgbClr val="60062D"/>
                </a:solidFill>
                <a:latin typeface="Times New Roman" panose="02020603050405020304" pitchFamily="18" charset="0"/>
                <a:cs typeface="Times New Roman" panose="02020603050405020304" pitchFamily="18" charset="0"/>
              </a:rPr>
              <a:t>aggregation</a:t>
            </a:r>
            <a:r>
              <a:rPr lang="en-US" sz="2800" b="0" i="0" u="none" strike="noStrike" baseline="0" dirty="0">
                <a:solidFill>
                  <a:srgbClr val="231F20"/>
                </a:solidFill>
                <a:latin typeface="Times New Roman" panose="02020603050405020304" pitchFamily="18" charset="0"/>
                <a:cs typeface="Times New Roman" panose="02020603050405020304" pitchFamily="18" charset="0"/>
              </a:rPr>
              <a:t>). Deriving new classes from existing classes is called </a:t>
            </a:r>
            <a:r>
              <a:rPr lang="en-US" sz="2800" b="1" i="0" u="none" strike="noStrike" baseline="0" dirty="0">
                <a:solidFill>
                  <a:srgbClr val="60062D"/>
                </a:solidFill>
                <a:latin typeface="Times New Roman" panose="02020603050405020304" pitchFamily="18" charset="0"/>
                <a:cs typeface="Times New Roman" panose="02020603050405020304" pitchFamily="18" charset="0"/>
              </a:rPr>
              <a:t>inheritance</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61066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5F742-8E96-8304-6B9B-63784DBC18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213C02-18AC-49A1-F540-6BA56800DB94}"/>
              </a:ext>
            </a:extLst>
          </p:cNvPr>
          <p:cNvSpPr>
            <a:spLocks noGrp="1"/>
          </p:cNvSpPr>
          <p:nvPr>
            <p:ph idx="1"/>
          </p:nvPr>
        </p:nvSpPr>
        <p:spPr/>
        <p:txBody>
          <a:bodyPr>
            <a:normAutofit fontScale="40000" lnSpcReduction="20000"/>
          </a:bodyPr>
          <a:lstStyle/>
          <a:p>
            <a:pPr marL="0" indent="0">
              <a:buNone/>
            </a:pPr>
            <a:r>
              <a:rPr lang="en-US" dirty="0"/>
              <a:t>#include &lt;iostream&gt;</a:t>
            </a:r>
          </a:p>
          <a:p>
            <a:pPr marL="0" indent="0">
              <a:buNone/>
            </a:pPr>
            <a:r>
              <a:rPr lang="en-US" dirty="0"/>
              <a:t>#include &lt;string&gt;</a:t>
            </a:r>
          </a:p>
          <a:p>
            <a:pPr marL="0" indent="0">
              <a:buNone/>
            </a:pPr>
            <a:r>
              <a:rPr lang="en-US" dirty="0"/>
              <a:t>using namespace std;</a:t>
            </a:r>
          </a:p>
          <a:p>
            <a:pPr marL="0" indent="0">
              <a:buNone/>
            </a:pPr>
            <a:endParaRPr lang="en-US" dirty="0"/>
          </a:p>
          <a:p>
            <a:pPr marL="0" indent="0">
              <a:buNone/>
            </a:pPr>
            <a:r>
              <a:rPr lang="en-US" dirty="0"/>
              <a:t>class Transcript {</a:t>
            </a:r>
          </a:p>
          <a:p>
            <a:pPr marL="0" indent="0">
              <a:buNone/>
            </a:pPr>
            <a:r>
              <a:rPr lang="en-US" dirty="0"/>
              <a:t>private:</a:t>
            </a:r>
          </a:p>
          <a:p>
            <a:pPr marL="0" indent="0">
              <a:buNone/>
            </a:pPr>
            <a:r>
              <a:rPr lang="en-US" dirty="0"/>
              <a:t>    string record;</a:t>
            </a:r>
          </a:p>
          <a:p>
            <a:pPr marL="0" indent="0">
              <a:buNone/>
            </a:pPr>
            <a:endParaRPr lang="en-US" dirty="0"/>
          </a:p>
          <a:p>
            <a:pPr marL="0" indent="0">
              <a:buNone/>
            </a:pPr>
            <a:r>
              <a:rPr lang="en-US" dirty="0"/>
              <a:t>public:</a:t>
            </a:r>
          </a:p>
          <a:p>
            <a:pPr marL="0" indent="0">
              <a:buNone/>
            </a:pPr>
            <a:r>
              <a:rPr lang="en-US" dirty="0"/>
              <a:t>    Transcript() {</a:t>
            </a:r>
          </a:p>
          <a:p>
            <a:pPr marL="0" indent="0">
              <a:buNone/>
            </a:pPr>
            <a:r>
              <a:rPr lang="en-US" dirty="0"/>
              <a:t>        record = "No records available";</a:t>
            </a:r>
          </a:p>
          <a:p>
            <a:pPr marL="0" indent="0">
              <a:buNone/>
            </a:pPr>
            <a:r>
              <a:rPr lang="en-US" dirty="0"/>
              <a:t>    }</a:t>
            </a:r>
          </a:p>
          <a:p>
            <a:pPr marL="0" indent="0">
              <a:buNone/>
            </a:pPr>
            <a:endParaRPr lang="en-US" dirty="0"/>
          </a:p>
          <a:p>
            <a:pPr marL="0" indent="0">
              <a:buNone/>
            </a:pPr>
            <a:r>
              <a:rPr lang="en-US" dirty="0"/>
              <a:t>    void </a:t>
            </a:r>
            <a:r>
              <a:rPr lang="en-US" dirty="0" err="1"/>
              <a:t>setRecord</a:t>
            </a:r>
            <a:r>
              <a:rPr lang="en-US" dirty="0"/>
              <a:t>(string rec) {</a:t>
            </a:r>
          </a:p>
          <a:p>
            <a:pPr marL="0" indent="0">
              <a:buNone/>
            </a:pPr>
            <a:r>
              <a:rPr lang="en-US" dirty="0"/>
              <a:t>        record = rec;</a:t>
            </a:r>
          </a:p>
          <a:p>
            <a:pPr marL="0" indent="0">
              <a:buNone/>
            </a:pPr>
            <a:r>
              <a:rPr lang="en-US" dirty="0"/>
              <a:t>    }</a:t>
            </a:r>
          </a:p>
          <a:p>
            <a:pPr marL="0" indent="0">
              <a:buNone/>
            </a:pPr>
            <a:endParaRPr lang="en-US" dirty="0"/>
          </a:p>
          <a:p>
            <a:pPr marL="0" indent="0">
              <a:buNone/>
            </a:pPr>
            <a:r>
              <a:rPr lang="en-US" dirty="0"/>
              <a:t>    void </a:t>
            </a:r>
            <a:r>
              <a:rPr lang="en-US" dirty="0" err="1"/>
              <a:t>displayRecord</a:t>
            </a:r>
            <a:r>
              <a:rPr lang="en-US" dirty="0"/>
              <a:t>() {</a:t>
            </a:r>
          </a:p>
          <a:p>
            <a:pPr marL="0" indent="0">
              <a:buNone/>
            </a:pPr>
            <a:r>
              <a:rPr lang="en-US" dirty="0"/>
              <a:t>        </a:t>
            </a:r>
            <a:r>
              <a:rPr lang="en-US" dirty="0" err="1"/>
              <a:t>cout</a:t>
            </a:r>
            <a:r>
              <a:rPr lang="en-US" dirty="0"/>
              <a:t> &lt;&lt; "Transcript Record: " &lt;&lt; record &lt;&lt; </a:t>
            </a:r>
            <a:r>
              <a:rPr lang="en-US" dirty="0" err="1"/>
              <a:t>endl</a:t>
            </a:r>
            <a:r>
              <a:rPr lang="en-US" dirty="0"/>
              <a:t>;</a:t>
            </a:r>
          </a:p>
          <a:p>
            <a:pPr marL="0" indent="0">
              <a:buNone/>
            </a:pPr>
            <a:r>
              <a:rPr lang="en-US" dirty="0"/>
              <a:t>    }</a:t>
            </a:r>
          </a:p>
          <a:p>
            <a:pPr marL="0" indent="0">
              <a:buNone/>
            </a:pP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510750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DAE8F-9303-D767-9960-712501F6802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1FD5087-DF5C-D880-3104-F81686B79249}"/>
              </a:ext>
            </a:extLst>
          </p:cNvPr>
          <p:cNvSpPr>
            <a:spLocks noGrp="1"/>
          </p:cNvSpPr>
          <p:nvPr>
            <p:ph idx="1"/>
          </p:nvPr>
        </p:nvSpPr>
        <p:spPr/>
        <p:txBody>
          <a:bodyPr>
            <a:normAutofit fontScale="32500" lnSpcReduction="20000"/>
          </a:bodyPr>
          <a:lstStyle/>
          <a:p>
            <a:pPr marL="0" indent="0">
              <a:buNone/>
            </a:pPr>
            <a:r>
              <a:rPr lang="en-US" dirty="0"/>
              <a:t>class Student {</a:t>
            </a:r>
          </a:p>
          <a:p>
            <a:pPr marL="0" indent="0">
              <a:buNone/>
            </a:pPr>
            <a:r>
              <a:rPr lang="en-US" dirty="0"/>
              <a:t>private:</a:t>
            </a:r>
          </a:p>
          <a:p>
            <a:pPr marL="0" indent="0">
              <a:buNone/>
            </a:pPr>
            <a:r>
              <a:rPr lang="en-US" dirty="0"/>
              <a:t>    string </a:t>
            </a:r>
            <a:r>
              <a:rPr lang="en-US" dirty="0" err="1"/>
              <a:t>studentName</a:t>
            </a:r>
            <a:r>
              <a:rPr lang="en-US" dirty="0"/>
              <a:t>;</a:t>
            </a:r>
          </a:p>
          <a:p>
            <a:pPr marL="0" indent="0">
              <a:buNone/>
            </a:pPr>
            <a:r>
              <a:rPr lang="en-US" dirty="0"/>
              <a:t>    Transcript </a:t>
            </a:r>
            <a:r>
              <a:rPr lang="en-US" dirty="0" err="1"/>
              <a:t>transcript</a:t>
            </a:r>
            <a:r>
              <a:rPr lang="en-US" dirty="0"/>
              <a:t>;</a:t>
            </a:r>
          </a:p>
          <a:p>
            <a:pPr marL="0" indent="0">
              <a:buNone/>
            </a:pPr>
            <a:endParaRPr lang="en-US" dirty="0"/>
          </a:p>
          <a:p>
            <a:pPr marL="0" indent="0">
              <a:buNone/>
            </a:pPr>
            <a:r>
              <a:rPr lang="en-US" dirty="0"/>
              <a:t>public:</a:t>
            </a:r>
          </a:p>
          <a:p>
            <a:pPr marL="0" indent="0">
              <a:buNone/>
            </a:pPr>
            <a:r>
              <a:rPr lang="en-US" dirty="0"/>
              <a:t>    Student(string name) {</a:t>
            </a:r>
          </a:p>
          <a:p>
            <a:pPr marL="0" indent="0">
              <a:buNone/>
            </a:pPr>
            <a:r>
              <a:rPr lang="en-US" dirty="0"/>
              <a:t>        </a:t>
            </a:r>
            <a:r>
              <a:rPr lang="en-US" dirty="0" err="1"/>
              <a:t>studentName</a:t>
            </a:r>
            <a:r>
              <a:rPr lang="en-US" dirty="0"/>
              <a:t> = name;</a:t>
            </a:r>
          </a:p>
          <a:p>
            <a:pPr marL="0" indent="0">
              <a:buNone/>
            </a:pPr>
            <a:r>
              <a:rPr lang="en-US" dirty="0"/>
              <a:t>    }</a:t>
            </a:r>
          </a:p>
          <a:p>
            <a:pPr marL="0" indent="0">
              <a:buNone/>
            </a:pPr>
            <a:endParaRPr lang="en-US" dirty="0"/>
          </a:p>
          <a:p>
            <a:pPr marL="0" indent="0">
              <a:buNone/>
            </a:pPr>
            <a:r>
              <a:rPr lang="en-US" dirty="0"/>
              <a:t>    void </a:t>
            </a:r>
            <a:r>
              <a:rPr lang="en-US" dirty="0" err="1"/>
              <a:t>setTranscriptRecord</a:t>
            </a:r>
            <a:r>
              <a:rPr lang="en-US" dirty="0"/>
              <a:t>(string record) {</a:t>
            </a:r>
          </a:p>
          <a:p>
            <a:pPr marL="0" indent="0">
              <a:buNone/>
            </a:pPr>
            <a:r>
              <a:rPr lang="en-US" dirty="0"/>
              <a:t>        </a:t>
            </a:r>
            <a:r>
              <a:rPr lang="en-US" dirty="0" err="1"/>
              <a:t>transcript.setRecord</a:t>
            </a:r>
            <a:r>
              <a:rPr lang="en-US" dirty="0"/>
              <a:t>(record);</a:t>
            </a:r>
          </a:p>
          <a:p>
            <a:pPr marL="0" indent="0">
              <a:buNone/>
            </a:pPr>
            <a:r>
              <a:rPr lang="en-US" dirty="0"/>
              <a:t>    }</a:t>
            </a:r>
          </a:p>
          <a:p>
            <a:pPr marL="0" indent="0">
              <a:buNone/>
            </a:pPr>
            <a:endParaRPr lang="en-US" dirty="0"/>
          </a:p>
          <a:p>
            <a:pPr marL="0" indent="0">
              <a:buNone/>
            </a:pPr>
            <a:r>
              <a:rPr lang="en-US" dirty="0"/>
              <a:t>    void </a:t>
            </a:r>
            <a:r>
              <a:rPr lang="en-US" dirty="0" err="1"/>
              <a:t>displayStudentInfo</a:t>
            </a:r>
            <a:r>
              <a:rPr lang="en-US" dirty="0"/>
              <a:t>() {</a:t>
            </a:r>
          </a:p>
          <a:p>
            <a:pPr marL="0" indent="0">
              <a:buNone/>
            </a:pPr>
            <a:r>
              <a:rPr lang="en-US" dirty="0"/>
              <a:t>        </a:t>
            </a:r>
            <a:r>
              <a:rPr lang="en-US" dirty="0" err="1"/>
              <a:t>cout</a:t>
            </a:r>
            <a:r>
              <a:rPr lang="en-US" dirty="0"/>
              <a:t> &lt;&lt; "Student Name: " &lt;&lt; </a:t>
            </a:r>
            <a:r>
              <a:rPr lang="en-US" dirty="0" err="1"/>
              <a:t>studentName</a:t>
            </a:r>
            <a:r>
              <a:rPr lang="en-US" dirty="0"/>
              <a:t> &lt;&lt; </a:t>
            </a:r>
            <a:r>
              <a:rPr lang="en-US" dirty="0" err="1"/>
              <a:t>endl</a:t>
            </a:r>
            <a:r>
              <a:rPr lang="en-US" dirty="0"/>
              <a:t>;</a:t>
            </a:r>
          </a:p>
          <a:p>
            <a:pPr marL="0" indent="0">
              <a:buNone/>
            </a:pPr>
            <a:r>
              <a:rPr lang="en-US" dirty="0"/>
              <a:t>        </a:t>
            </a:r>
            <a:r>
              <a:rPr lang="en-US" dirty="0" err="1"/>
              <a:t>transcript.displayRecord</a:t>
            </a:r>
            <a:r>
              <a:rPr lang="en-US" dirty="0"/>
              <a:t>();</a:t>
            </a:r>
          </a:p>
          <a:p>
            <a:pPr marL="0" indent="0">
              <a:buNone/>
            </a:pPr>
            <a:r>
              <a:rPr lang="en-US" dirty="0"/>
              <a:t>    }</a:t>
            </a:r>
          </a:p>
          <a:p>
            <a:pPr marL="0" indent="0">
              <a:buNone/>
            </a:pPr>
            <a:r>
              <a:rPr lang="en-US" dirty="0"/>
              <a:t>};</a:t>
            </a:r>
          </a:p>
          <a:p>
            <a:pPr marL="0" indent="0">
              <a:buNone/>
            </a:pPr>
            <a:endParaRPr lang="en-US" dirty="0"/>
          </a:p>
          <a:p>
            <a:pPr marL="0" indent="0">
              <a:buNone/>
            </a:pPr>
            <a:r>
              <a:rPr lang="en-US" dirty="0"/>
              <a:t>int main() {</a:t>
            </a:r>
          </a:p>
          <a:p>
            <a:pPr marL="0" indent="0">
              <a:buNone/>
            </a:pPr>
            <a:r>
              <a:rPr lang="en-US" dirty="0"/>
              <a:t>    Student student("Jane Doe");</a:t>
            </a:r>
          </a:p>
          <a:p>
            <a:pPr marL="0" indent="0">
              <a:buNone/>
            </a:pPr>
            <a:r>
              <a:rPr lang="en-US" dirty="0"/>
              <a:t>    </a:t>
            </a:r>
            <a:r>
              <a:rPr lang="en-US" dirty="0" err="1"/>
              <a:t>student.setTranscriptRecord</a:t>
            </a:r>
            <a:r>
              <a:rPr lang="en-US" dirty="0"/>
              <a:t>("Completed Data Structures with A grade.");</a:t>
            </a:r>
          </a:p>
          <a:p>
            <a:pPr marL="0" indent="0">
              <a:buNone/>
            </a:pPr>
            <a:r>
              <a:rPr lang="en-US" dirty="0"/>
              <a:t>    </a:t>
            </a:r>
            <a:r>
              <a:rPr lang="en-US" dirty="0" err="1"/>
              <a:t>student.displayStudentInfo</a:t>
            </a:r>
            <a:r>
              <a:rPr lang="en-US" dirty="0"/>
              <a:t>();</a:t>
            </a:r>
          </a:p>
          <a:p>
            <a:pPr marL="0" indent="0">
              <a:buNone/>
            </a:pPr>
            <a:endParaRPr lang="en-US" dirty="0"/>
          </a:p>
          <a:p>
            <a:pPr marL="0" indent="0">
              <a:buNone/>
            </a:pPr>
            <a:r>
              <a:rPr lang="en-US" dirty="0"/>
              <a:t>    return 0;</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42258656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Vintage english car">
            <a:extLst>
              <a:ext uri="{FF2B5EF4-FFF2-40B4-BE49-F238E27FC236}">
                <a16:creationId xmlns:a16="http://schemas.microsoft.com/office/drawing/2014/main" id="{8638F84C-8E04-B721-27AE-37C80AFF9CD6}"/>
              </a:ext>
            </a:extLst>
          </p:cNvPr>
          <p:cNvPicPr>
            <a:picLocks noChangeAspect="1"/>
          </p:cNvPicPr>
          <p:nvPr/>
        </p:nvPicPr>
        <p:blipFill rotWithShape="1">
          <a:blip r:embed="rId3"/>
          <a:srcRect l="4726" r="24686" b="-1"/>
          <a:stretch/>
        </p:blipFill>
        <p:spPr>
          <a:xfrm>
            <a:off x="20" y="10"/>
            <a:ext cx="7252212" cy="6857990"/>
          </a:xfrm>
          <a:prstGeom prst="rect">
            <a:avLst/>
          </a:prstGeom>
        </p:spPr>
      </p:pic>
      <p:sp>
        <p:nvSpPr>
          <p:cNvPr id="2" name="Title 1"/>
          <p:cNvSpPr>
            <a:spLocks noGrp="1"/>
          </p:cNvSpPr>
          <p:nvPr>
            <p:ph type="title"/>
          </p:nvPr>
        </p:nvSpPr>
        <p:spPr>
          <a:xfrm>
            <a:off x="5648707" y="365125"/>
            <a:ext cx="2866642" cy="1899912"/>
          </a:xfrm>
        </p:spPr>
        <p:txBody>
          <a:bodyPr>
            <a:normAutofit/>
          </a:bodyPr>
          <a:lstStyle/>
          <a:p>
            <a:r>
              <a:rPr lang="en-US" sz="3500" b="1"/>
              <a:t>is-a Relationship</a:t>
            </a:r>
          </a:p>
        </p:txBody>
      </p:sp>
      <p:sp>
        <p:nvSpPr>
          <p:cNvPr id="3" name="Content Placeholder 2"/>
          <p:cNvSpPr>
            <a:spLocks noGrp="1"/>
          </p:cNvSpPr>
          <p:nvPr>
            <p:ph idx="1"/>
          </p:nvPr>
        </p:nvSpPr>
        <p:spPr>
          <a:xfrm>
            <a:off x="5648707" y="2434201"/>
            <a:ext cx="2866642" cy="3742762"/>
          </a:xfrm>
        </p:spPr>
        <p:txBody>
          <a:bodyPr>
            <a:normAutofit/>
          </a:bodyPr>
          <a:lstStyle/>
          <a:p>
            <a:r>
              <a:rPr lang="en-US" sz="1700"/>
              <a:t>Sometimes, one class </a:t>
            </a:r>
            <a:r>
              <a:rPr lang="en-US" sz="1700" b="1" i="1"/>
              <a:t>is </a:t>
            </a:r>
            <a:r>
              <a:rPr lang="en-US" sz="1700"/>
              <a:t>an extension of another class</a:t>
            </a:r>
          </a:p>
          <a:p>
            <a:endParaRPr lang="en-US" sz="1700" b="1"/>
          </a:p>
          <a:p>
            <a:pPr>
              <a:buNone/>
            </a:pPr>
            <a:r>
              <a:rPr lang="en-US" sz="1700" b="1"/>
              <a:t>	</a:t>
            </a:r>
            <a:r>
              <a:rPr lang="en-US" sz="1700"/>
              <a:t>A car </a:t>
            </a:r>
            <a:r>
              <a:rPr lang="en-US" sz="1700" b="1" i="1"/>
              <a:t>is a</a:t>
            </a:r>
            <a:r>
              <a:rPr lang="en-US" sz="1700"/>
              <a:t> vehicle</a:t>
            </a:r>
            <a:br>
              <a:rPr lang="en-US" sz="1700"/>
            </a:br>
            <a:r>
              <a:rPr lang="en-US" sz="1700"/>
              <a:t>Cricket </a:t>
            </a:r>
            <a:r>
              <a:rPr lang="en-US" sz="1700" b="1" i="1"/>
              <a:t>is a</a:t>
            </a:r>
            <a:r>
              <a:rPr lang="en-US" sz="1700"/>
              <a:t> sport</a:t>
            </a:r>
            <a:endParaRPr lang="en-US" sz="1700" b="1"/>
          </a:p>
        </p:txBody>
      </p:sp>
    </p:spTree>
    <p:extLst>
      <p:ext uri="{BB962C8B-B14F-4D97-AF65-F5344CB8AC3E}">
        <p14:creationId xmlns:p14="http://schemas.microsoft.com/office/powerpoint/2010/main" val="24260412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is-a Relationship</a:t>
            </a:r>
          </a:p>
        </p:txBody>
      </p:sp>
      <p:sp>
        <p:nvSpPr>
          <p:cNvPr id="3" name="Content Placeholder 2"/>
          <p:cNvSpPr>
            <a:spLocks noGrp="1"/>
          </p:cNvSpPr>
          <p:nvPr>
            <p:ph idx="1"/>
          </p:nvPr>
        </p:nvSpPr>
        <p:spPr/>
        <p:txBody>
          <a:bodyPr/>
          <a:lstStyle/>
          <a:p>
            <a:r>
              <a:rPr lang="en-US" dirty="0"/>
              <a:t>The extended (or child) class contains all the features of its base (or parent) class, and may additionally have some unique features of its own</a:t>
            </a:r>
            <a:endParaRPr lang="en-US" b="1" dirty="0"/>
          </a:p>
          <a:p>
            <a:endParaRPr lang="en-US" b="1" dirty="0"/>
          </a:p>
          <a:p>
            <a:r>
              <a:rPr lang="en-US" dirty="0"/>
              <a:t>The key idea behind inheritance</a:t>
            </a:r>
          </a:p>
        </p:txBody>
      </p:sp>
    </p:spTree>
    <p:extLst>
      <p:ext uri="{BB962C8B-B14F-4D97-AF65-F5344CB8AC3E}">
        <p14:creationId xmlns:p14="http://schemas.microsoft.com/office/powerpoint/2010/main" val="8934322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04763-B344-4240-A9E1-0DFCF05DD3EC}"/>
              </a:ext>
            </a:extLst>
          </p:cNvPr>
          <p:cNvSpPr>
            <a:spLocks noGrp="1"/>
          </p:cNvSpPr>
          <p:nvPr>
            <p:ph type="title"/>
          </p:nvPr>
        </p:nvSpPr>
        <p:spPr/>
        <p:txBody>
          <a:bodyPr/>
          <a:lstStyle/>
          <a:p>
            <a:r>
              <a:rPr lang="en-US" dirty="0"/>
              <a:t>Advantage</a:t>
            </a:r>
          </a:p>
        </p:txBody>
      </p:sp>
      <p:sp>
        <p:nvSpPr>
          <p:cNvPr id="3" name="Content Placeholder 2">
            <a:extLst>
              <a:ext uri="{FF2B5EF4-FFF2-40B4-BE49-F238E27FC236}">
                <a16:creationId xmlns:a16="http://schemas.microsoft.com/office/drawing/2014/main" id="{C17DB946-83E7-4F30-AC24-FE057621FC9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It </a:t>
            </a:r>
            <a:r>
              <a:rPr lang="en-US" b="0" i="0" dirty="0">
                <a:solidFill>
                  <a:srgbClr val="030303"/>
                </a:solidFill>
                <a:effectLst/>
                <a:latin typeface="Times New Roman" panose="02020603050405020304" pitchFamily="18" charset="0"/>
                <a:cs typeface="Times New Roman" panose="02020603050405020304" pitchFamily="18" charset="0"/>
              </a:rPr>
              <a:t>Provides REUSABILITY and MAINTAINABLITY of CODE.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08984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CEFB6-201F-4132-806B-4AFF01CBC5F2}"/>
              </a:ext>
            </a:extLst>
          </p:cNvPr>
          <p:cNvSpPr>
            <a:spLocks noGrp="1"/>
          </p:cNvSpPr>
          <p:nvPr>
            <p:ph type="title"/>
          </p:nvPr>
        </p:nvSpPr>
        <p:spPr>
          <a:xfrm>
            <a:off x="439858" y="1683756"/>
            <a:ext cx="2336449" cy="2396359"/>
          </a:xfrm>
        </p:spPr>
        <p:txBody>
          <a:bodyPr anchor="b">
            <a:normAutofit/>
          </a:bodyPr>
          <a:lstStyle/>
          <a:p>
            <a:pPr algn="r"/>
            <a:r>
              <a:rPr lang="en-US" sz="3500" dirty="0">
                <a:solidFill>
                  <a:srgbClr val="FFFFFF"/>
                </a:solidFill>
              </a:rPr>
              <a:t>Exercise</a:t>
            </a:r>
          </a:p>
        </p:txBody>
      </p:sp>
      <p:graphicFrame>
        <p:nvGraphicFramePr>
          <p:cNvPr id="5" name="Content Placeholder 2">
            <a:extLst>
              <a:ext uri="{FF2B5EF4-FFF2-40B4-BE49-F238E27FC236}">
                <a16:creationId xmlns:a16="http://schemas.microsoft.com/office/drawing/2014/main" id="{89976C0A-CA5C-ABF5-0ECC-CB4F90A6AE4D}"/>
              </a:ext>
            </a:extLst>
          </p:cNvPr>
          <p:cNvGraphicFramePr>
            <a:graphicFrameLocks noGrp="1"/>
          </p:cNvGraphicFramePr>
          <p:nvPr>
            <p:ph idx="1"/>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01370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3D rendering of game pieces tied together with a rope">
            <a:extLst>
              <a:ext uri="{FF2B5EF4-FFF2-40B4-BE49-F238E27FC236}">
                <a16:creationId xmlns:a16="http://schemas.microsoft.com/office/drawing/2014/main" id="{51E13F6C-3870-14C9-5718-48ACE28DAD69}"/>
              </a:ext>
            </a:extLst>
          </p:cNvPr>
          <p:cNvPicPr>
            <a:picLocks noChangeAspect="1"/>
          </p:cNvPicPr>
          <p:nvPr/>
        </p:nvPicPr>
        <p:blipFill rotWithShape="1">
          <a:blip r:embed="rId2"/>
          <a:srcRect/>
          <a:stretch/>
        </p:blipFill>
        <p:spPr>
          <a:xfrm>
            <a:off x="-2285" y="10"/>
            <a:ext cx="9143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9143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2960" y="325550"/>
            <a:ext cx="75438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nSpc>
                <a:spcPct val="90000"/>
              </a:lnSpc>
            </a:pPr>
            <a:r>
              <a:rPr lang="en-US" sz="4500" b="1">
                <a:solidFill>
                  <a:srgbClr val="FFFFFF"/>
                </a:solidFill>
              </a:rPr>
              <a:t>Next Lecture</a:t>
            </a:r>
          </a:p>
        </p:txBody>
      </p:sp>
      <p:sp>
        <p:nvSpPr>
          <p:cNvPr id="3" name="Content Placeholder 2"/>
          <p:cNvSpPr>
            <a:spLocks noGrp="1"/>
          </p:cNvSpPr>
          <p:nvPr>
            <p:ph idx="1"/>
          </p:nvPr>
        </p:nvSpPr>
        <p:spPr>
          <a:xfrm>
            <a:off x="825038" y="4072043"/>
            <a:ext cx="7543800" cy="1282707"/>
          </a:xfrm>
          <a:effectLst>
            <a:outerShdw blurRad="50800" dist="38100" dir="2700000" algn="tl" rotWithShape="0">
              <a:prstClr val="black">
                <a:alpha val="40000"/>
              </a:prstClr>
            </a:outerShdw>
          </a:effectLst>
        </p:spPr>
        <p:txBody>
          <a:bodyPr vert="horz" lIns="91440" tIns="45720" rIns="91440" bIns="45720" rtlCol="0">
            <a:normAutofit/>
          </a:bodyPr>
          <a:lstStyle/>
          <a:p>
            <a:pPr marL="0" indent="0" algn="ctr">
              <a:lnSpc>
                <a:spcPct val="90000"/>
              </a:lnSpc>
              <a:spcBef>
                <a:spcPts val="1000"/>
              </a:spcBef>
              <a:buNone/>
            </a:pPr>
            <a:r>
              <a:rPr lang="en-US" sz="2400">
                <a:solidFill>
                  <a:srgbClr val="FFFFFF"/>
                </a:solidFill>
              </a:rPr>
              <a:t>Inheritance!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Object Relationship</a:t>
            </a:r>
          </a:p>
        </p:txBody>
      </p:sp>
      <p:sp>
        <p:nvSpPr>
          <p:cNvPr id="3" name="Content Placeholder 2"/>
          <p:cNvSpPr>
            <a:spLocks noGrp="1"/>
          </p:cNvSpPr>
          <p:nvPr>
            <p:ph idx="1"/>
          </p:nvPr>
        </p:nvSpPr>
        <p:spPr/>
        <p:txBody>
          <a:bodyPr/>
          <a:lstStyle/>
          <a:p>
            <a:r>
              <a:rPr lang="en-US" dirty="0"/>
              <a:t>is-a relationship (Achieved by inheritance)</a:t>
            </a:r>
          </a:p>
          <a:p>
            <a:r>
              <a:rPr lang="en-US" dirty="0"/>
              <a:t>has-a relationship (Achieved by composition)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i="1" dirty="0"/>
              <a:t>has-a</a:t>
            </a:r>
            <a:r>
              <a:rPr lang="en-US" sz="5400" b="1" dirty="0"/>
              <a:t> Relationship</a:t>
            </a:r>
          </a:p>
        </p:txBody>
      </p:sp>
      <p:sp>
        <p:nvSpPr>
          <p:cNvPr id="3" name="Content Placeholder 2"/>
          <p:cNvSpPr>
            <a:spLocks noGrp="1"/>
          </p:cNvSpPr>
          <p:nvPr>
            <p:ph idx="1"/>
          </p:nvPr>
        </p:nvSpPr>
        <p:spPr/>
        <p:txBody>
          <a:bodyPr>
            <a:normAutofit fontScale="85000" lnSpcReduction="20000"/>
          </a:bodyPr>
          <a:lstStyle/>
          <a:p>
            <a:r>
              <a:rPr lang="en-US" dirty="0"/>
              <a:t>In a </a:t>
            </a:r>
            <a:r>
              <a:rPr lang="en-US" i="1" dirty="0"/>
              <a:t>has-a </a:t>
            </a:r>
            <a:r>
              <a:rPr lang="en-US" dirty="0"/>
              <a:t>relationship, an object contains one or more objects of other classes as members</a:t>
            </a:r>
          </a:p>
          <a:p>
            <a:pPr>
              <a:buNone/>
            </a:pPr>
            <a:r>
              <a:rPr lang="en-US" b="0" i="0" dirty="0">
                <a:solidFill>
                  <a:srgbClr val="131313"/>
                </a:solidFill>
                <a:effectLst/>
                <a:latin typeface="Roboto" panose="02000000000000000000" pitchFamily="2" charset="0"/>
              </a:rPr>
              <a:t>    A technique in which a class contains an object of another class as its member is called containership. This type of relationship between classes is also called has-a relationship. It means that one class has an object of another class as its member. </a:t>
            </a:r>
            <a:endParaRPr lang="en-US" dirty="0"/>
          </a:p>
          <a:p>
            <a:pPr algn="l"/>
            <a:r>
              <a:rPr lang="en-US" b="1" i="0" dirty="0">
                <a:solidFill>
                  <a:srgbClr val="292929"/>
                </a:solidFill>
                <a:effectLst/>
                <a:latin typeface="charter"/>
              </a:rPr>
              <a:t>“Has-A”</a:t>
            </a:r>
            <a:r>
              <a:rPr lang="en-US" b="0" i="0" dirty="0">
                <a:solidFill>
                  <a:srgbClr val="292929"/>
                </a:solidFill>
                <a:effectLst/>
                <a:latin typeface="charter"/>
              </a:rPr>
              <a:t> — An object </a:t>
            </a:r>
            <a:r>
              <a:rPr lang="en-US" b="1" i="0" dirty="0">
                <a:solidFill>
                  <a:srgbClr val="292929"/>
                </a:solidFill>
                <a:effectLst/>
                <a:latin typeface="charter"/>
              </a:rPr>
              <a:t>has</a:t>
            </a:r>
            <a:r>
              <a:rPr lang="en-US" b="0" i="0" dirty="0">
                <a:solidFill>
                  <a:srgbClr val="292929"/>
                </a:solidFill>
                <a:effectLst/>
                <a:latin typeface="charter"/>
              </a:rPr>
              <a:t> </a:t>
            </a:r>
            <a:r>
              <a:rPr lang="en-US" b="1" i="0" dirty="0">
                <a:solidFill>
                  <a:srgbClr val="292929"/>
                </a:solidFill>
                <a:effectLst/>
                <a:latin typeface="charter"/>
              </a:rPr>
              <a:t>a</a:t>
            </a:r>
            <a:r>
              <a:rPr lang="en-US" b="0" i="0" dirty="0">
                <a:solidFill>
                  <a:srgbClr val="292929"/>
                </a:solidFill>
                <a:effectLst/>
                <a:latin typeface="charter"/>
              </a:rPr>
              <a:t> subset of object</a:t>
            </a:r>
          </a:p>
          <a:p>
            <a:pPr algn="l"/>
            <a:r>
              <a:rPr lang="en-US" b="0" i="0" dirty="0">
                <a:solidFill>
                  <a:srgbClr val="292929"/>
                </a:solidFill>
                <a:effectLst/>
                <a:latin typeface="charter"/>
              </a:rPr>
              <a:t>For example is :-</a:t>
            </a:r>
          </a:p>
          <a:p>
            <a:pPr algn="l">
              <a:buFont typeface="Arial" panose="020B0604020202020204" pitchFamily="34" charset="0"/>
              <a:buChar char="•"/>
            </a:pPr>
            <a:r>
              <a:rPr lang="en-US" b="0" i="0" dirty="0">
                <a:solidFill>
                  <a:srgbClr val="292929"/>
                </a:solidFill>
                <a:effectLst/>
                <a:latin typeface="charter"/>
              </a:rPr>
              <a:t>A rose has a leaf</a:t>
            </a:r>
          </a:p>
          <a:p>
            <a:pPr algn="l">
              <a:buFont typeface="Arial" panose="020B0604020202020204" pitchFamily="34" charset="0"/>
              <a:buChar char="•"/>
            </a:pPr>
            <a:r>
              <a:rPr lang="en-US" b="0" i="0" dirty="0">
                <a:solidFill>
                  <a:srgbClr val="292929"/>
                </a:solidFill>
                <a:effectLst/>
                <a:latin typeface="charter"/>
              </a:rPr>
              <a:t>A dog has  legs</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6DA18-2598-4468-A90C-6522849CBF38}"/>
              </a:ext>
            </a:extLst>
          </p:cNvPr>
          <p:cNvSpPr>
            <a:spLocks noGrp="1"/>
          </p:cNvSpPr>
          <p:nvPr>
            <p:ph type="title"/>
          </p:nvPr>
        </p:nvSpPr>
        <p:spPr/>
        <p:txBody>
          <a:bodyPr/>
          <a:lstStyle/>
          <a:p>
            <a:r>
              <a:rPr lang="en-US" sz="4400" i="1" dirty="0"/>
              <a:t>has-a</a:t>
            </a:r>
            <a:r>
              <a:rPr lang="en-US" sz="4400" b="1" dirty="0"/>
              <a:t> Relationship</a:t>
            </a:r>
            <a:endParaRPr lang="en-US" dirty="0"/>
          </a:p>
        </p:txBody>
      </p:sp>
      <p:sp>
        <p:nvSpPr>
          <p:cNvPr id="3" name="Content Placeholder 2">
            <a:extLst>
              <a:ext uri="{FF2B5EF4-FFF2-40B4-BE49-F238E27FC236}">
                <a16:creationId xmlns:a16="http://schemas.microsoft.com/office/drawing/2014/main" id="{390BE68F-2FC5-4249-A871-311DFE9DB765}"/>
              </a:ext>
            </a:extLst>
          </p:cNvPr>
          <p:cNvSpPr>
            <a:spLocks noGrp="1"/>
          </p:cNvSpPr>
          <p:nvPr>
            <p:ph idx="1"/>
          </p:nvPr>
        </p:nvSpPr>
        <p:spPr/>
        <p:txBody>
          <a:bodyPr/>
          <a:lstStyle/>
          <a:p>
            <a:pPr algn="l"/>
            <a:r>
              <a:rPr lang="en-US" b="0" i="0" dirty="0">
                <a:effectLst/>
                <a:latin typeface="Helvetica" panose="020B0604020202020204" pitchFamily="34" charset="0"/>
              </a:rPr>
              <a:t>Composition(HAS-A) simply mean the use of instance variables that are references to other objects.</a:t>
            </a:r>
          </a:p>
          <a:p>
            <a:pPr algn="l"/>
            <a:r>
              <a:rPr lang="en-US" b="0" i="0" dirty="0">
                <a:effectLst/>
                <a:latin typeface="Helvetica" panose="020B0604020202020204" pitchFamily="34" charset="0"/>
              </a:rPr>
              <a:t> For example Maruti has Engine, or House has Bathroom.</a:t>
            </a:r>
          </a:p>
          <a:p>
            <a:pPr marL="0" indent="0">
              <a:buNone/>
            </a:pPr>
            <a:endParaRPr lang="en-US" dirty="0"/>
          </a:p>
        </p:txBody>
      </p:sp>
    </p:spTree>
    <p:extLst>
      <p:ext uri="{BB962C8B-B14F-4D97-AF65-F5344CB8AC3E}">
        <p14:creationId xmlns:p14="http://schemas.microsoft.com/office/powerpoint/2010/main" val="353406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96B9D-0DC3-4DBD-887F-932ACE7563B2}"/>
              </a:ext>
            </a:extLst>
          </p:cNvPr>
          <p:cNvSpPr>
            <a:spLocks noGrp="1"/>
          </p:cNvSpPr>
          <p:nvPr>
            <p:ph type="title"/>
          </p:nvPr>
        </p:nvSpPr>
        <p:spPr/>
        <p:txBody>
          <a:bodyPr/>
          <a:lstStyle/>
          <a:p>
            <a:r>
              <a:rPr lang="en-US" sz="4400" i="1" dirty="0"/>
              <a:t>has-a</a:t>
            </a:r>
            <a:r>
              <a:rPr lang="en-US" sz="4400" b="1" dirty="0"/>
              <a:t> Relationship</a:t>
            </a:r>
            <a:endParaRPr lang="en-US" dirty="0"/>
          </a:p>
        </p:txBody>
      </p:sp>
      <p:sp>
        <p:nvSpPr>
          <p:cNvPr id="3" name="Content Placeholder 2">
            <a:extLst>
              <a:ext uri="{FF2B5EF4-FFF2-40B4-BE49-F238E27FC236}">
                <a16:creationId xmlns:a16="http://schemas.microsoft.com/office/drawing/2014/main" id="{9B13D5C8-4B2A-43EC-8265-3912C89DC50B}"/>
              </a:ext>
            </a:extLst>
          </p:cNvPr>
          <p:cNvSpPr>
            <a:spLocks noGrp="1"/>
          </p:cNvSpPr>
          <p:nvPr>
            <p:ph idx="1"/>
          </p:nvPr>
        </p:nvSpPr>
        <p:spPr/>
        <p:txBody>
          <a:bodyPr/>
          <a:lstStyle/>
          <a:p>
            <a:r>
              <a:rPr lang="en-US" b="0" i="0" dirty="0">
                <a:solidFill>
                  <a:srgbClr val="707070"/>
                </a:solidFill>
                <a:effectLst/>
                <a:latin typeface="open-sans"/>
              </a:rPr>
              <a:t>Use a car as an example. You could logically define a car as being a subclass of vehicle, so it inherits the properties of other vehicles. At the same time, a car has a motor. If you buy a car, you can logically assume that you are buying a motor as well.</a:t>
            </a:r>
            <a:endParaRPr lang="en-US" dirty="0"/>
          </a:p>
        </p:txBody>
      </p:sp>
    </p:spTree>
    <p:extLst>
      <p:ext uri="{BB962C8B-B14F-4D97-AF65-F5344CB8AC3E}">
        <p14:creationId xmlns:p14="http://schemas.microsoft.com/office/powerpoint/2010/main" val="1976684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C771-C41B-4E26-8731-3865147E604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8198BDC-6DBC-4008-AC34-A87AE402EC4D}"/>
              </a:ext>
            </a:extLst>
          </p:cNvPr>
          <p:cNvPicPr>
            <a:picLocks noGrp="1" noChangeAspect="1"/>
          </p:cNvPicPr>
          <p:nvPr>
            <p:ph idx="1"/>
          </p:nvPr>
        </p:nvPicPr>
        <p:blipFill>
          <a:blip r:embed="rId2"/>
          <a:stretch>
            <a:fillRect/>
          </a:stretch>
        </p:blipFill>
        <p:spPr>
          <a:xfrm>
            <a:off x="1133475" y="1934369"/>
            <a:ext cx="6877050" cy="3857625"/>
          </a:xfrm>
        </p:spPr>
      </p:pic>
    </p:spTree>
    <p:extLst>
      <p:ext uri="{BB962C8B-B14F-4D97-AF65-F5344CB8AC3E}">
        <p14:creationId xmlns:p14="http://schemas.microsoft.com/office/powerpoint/2010/main" val="425757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8545</TotalTime>
  <Words>3197</Words>
  <Application>Microsoft Office PowerPoint</Application>
  <PresentationFormat>On-screen Show (4:3)</PresentationFormat>
  <Paragraphs>522</Paragraphs>
  <Slides>46</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46</vt:i4>
      </vt:variant>
    </vt:vector>
  </HeadingPairs>
  <TitlesOfParts>
    <vt:vector size="57" baseType="lpstr">
      <vt:lpstr>-apple-system</vt:lpstr>
      <vt:lpstr>Arial</vt:lpstr>
      <vt:lpstr>Calibri</vt:lpstr>
      <vt:lpstr>charter</vt:lpstr>
      <vt:lpstr>Helvetica</vt:lpstr>
      <vt:lpstr>open-sans</vt:lpstr>
      <vt:lpstr>Roboto</vt:lpstr>
      <vt:lpstr>Segoe UI</vt:lpstr>
      <vt:lpstr>Times New Roman</vt:lpstr>
      <vt:lpstr>verdana</vt:lpstr>
      <vt:lpstr>Office Theme</vt:lpstr>
      <vt:lpstr>Object-oriented Programming</vt:lpstr>
      <vt:lpstr>Object Relationship</vt:lpstr>
      <vt:lpstr>UML notations</vt:lpstr>
      <vt:lpstr>Object Relationship</vt:lpstr>
      <vt:lpstr>Object Relationship</vt:lpstr>
      <vt:lpstr>has-a Relationship</vt:lpstr>
      <vt:lpstr>has-a Relationship</vt:lpstr>
      <vt:lpstr>has-a Relationship</vt:lpstr>
      <vt:lpstr>PowerPoint Presentation</vt:lpstr>
      <vt:lpstr>PowerPoint Presentation</vt:lpstr>
      <vt:lpstr>has-a Relationship</vt:lpstr>
      <vt:lpstr>Example</vt:lpstr>
      <vt:lpstr>aggregation</vt:lpstr>
      <vt:lpstr>aggregation</vt:lpstr>
      <vt:lpstr>aggregation</vt:lpstr>
      <vt:lpstr>Engine composition</vt:lpstr>
      <vt:lpstr>composition</vt:lpstr>
      <vt:lpstr>composition</vt:lpstr>
      <vt:lpstr>The following steps happen in order: </vt:lpstr>
      <vt:lpstr>PowerPoint Presentation</vt:lpstr>
      <vt:lpstr>PowerPoint Presentation</vt:lpstr>
      <vt:lpstr>Electric Cars</vt:lpstr>
      <vt:lpstr>PowerPoint Presentation</vt:lpstr>
      <vt:lpstr>Extracting real world relationships from a requirement </vt:lpstr>
      <vt:lpstr>Requirement 1: The IS A relationship </vt:lpstr>
      <vt:lpstr>Requirement 2: The Using relationship: Association </vt:lpstr>
      <vt:lpstr>PowerPoint Presentation</vt:lpstr>
      <vt:lpstr>Requirement 3: The Using relationship with Parent: Aggregation </vt:lpstr>
      <vt:lpstr>PowerPoint Presentation</vt:lpstr>
      <vt:lpstr>PowerPoint Presentation</vt:lpstr>
      <vt:lpstr>Requirements 4 and 5: The Death relationship: Composition </vt:lpstr>
      <vt:lpstr>PowerPoint Presentation</vt:lpstr>
      <vt:lpstr>PowerPoint Presentation</vt:lpstr>
      <vt:lpstr>Difference</vt:lpstr>
      <vt:lpstr>Exercise</vt:lpstr>
      <vt:lpstr>PowerPoint Presentation</vt:lpstr>
      <vt:lpstr>PowerPoint Presentation</vt:lpstr>
      <vt:lpstr>PowerPoint Presentation</vt:lpstr>
      <vt:lpstr>Exercise</vt:lpstr>
      <vt:lpstr>PowerPoint Presentation</vt:lpstr>
      <vt:lpstr>PowerPoint Presentation</vt:lpstr>
      <vt:lpstr>is-a Relationship</vt:lpstr>
      <vt:lpstr>is-a Relationship</vt:lpstr>
      <vt:lpstr>Advantage</vt:lpstr>
      <vt:lpstr>Exercise</vt:lpstr>
      <vt:lpstr>Next Lecture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dc:creator>Syed Zain-Ul-Hassan</dc:creator>
  <cp:lastModifiedBy>Jahanzeb Mukhtar</cp:lastModifiedBy>
  <cp:revision>30</cp:revision>
  <dcterms:created xsi:type="dcterms:W3CDTF">2006-08-16T00:00:00Z</dcterms:created>
  <dcterms:modified xsi:type="dcterms:W3CDTF">2025-02-13T13:58:52Z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2025-02-10T07:34:31Z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af56bd47-835b-443d-9efc-9b5e54a6a155</vt:lpwstr>
  </property>
  <property fmtid="{D5CDD505-2E9C-101B-9397-08002B2CF9AE}" pid="7" name="MSIP_Label_defa4170-0d19-0005-0004-bc88714345d2_ActionId">
    <vt:lpwstr>fed0e039-479b-429f-aadb-78438ce864ff</vt:lpwstr>
  </property>
  <property fmtid="{D5CDD505-2E9C-101B-9397-08002B2CF9AE}" pid="8" name="MSIP_Label_defa4170-0d19-0005-0004-bc88714345d2_ContentBits">
    <vt:lpwstr>0</vt:lpwstr>
  </property>
  <property fmtid="{D5CDD505-2E9C-101B-9397-08002B2CF9AE}" pid="9" name="MSIP_Label_defa4170-0d19-0005-0004-bc88714345d2_Tag">
    <vt:lpwstr>10, 3, 0, 1</vt:lpwstr>
  </property>
</Properties>
</file>