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ddd46c0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ddd46c0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ddd46c09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ddd46c09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dd46c0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dd46c0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ddd46c0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ddd46c0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dd46c0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dd46c0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dd46c0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dd46c0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dd46c0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dd46c0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dd46c0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dd46c0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jsref/jsref_obj_date.asp" TargetMode="External"/><Relationship Id="rId4" Type="http://schemas.openxmlformats.org/officeDocument/2006/relationships/hyperlink" Target="https://developer.mozilla.org/en-US/docs/Web/JavaScript/Reference/Global_Objects/D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Move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exciting spectacular 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5" y="152400"/>
            <a:ext cx="82553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Calendar auth too hard, iCal feeds instead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50" y="1172577"/>
            <a:ext cx="7115034" cy="3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413750" y="2910850"/>
            <a:ext cx="4008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iCal feed is just a text file full of stuff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386" y="1152475"/>
            <a:ext cx="344322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all it’s saying is...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[ 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{ 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	name: “lunch with John”,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	start: “april 1st, 10 am ET”,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	end: “april 1st, 1pm ET”,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},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{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	name: “office hours for biology”,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	start: …..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	end: ….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50"/>
              <a:t>	}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50"/>
              <a:t>]</a:t>
            </a:r>
            <a:endParaRPr sz="1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have to plan for the whole week </a:t>
            </a:r>
            <a:r>
              <a:rPr lang="en">
                <a:solidFill>
                  <a:srgbClr val="93C47D"/>
                </a:solidFill>
              </a:rPr>
              <a:t>or just for today?</a:t>
            </a:r>
            <a:endParaRPr>
              <a:solidFill>
                <a:srgbClr val="93C47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all of today’s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all the free time between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Schedule/suggest breaks in that free time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all of today’s events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taken care of that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30" y="1152475"/>
            <a:ext cx="603617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 times in between breaks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MVP of your product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in the code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235" y="1152475"/>
            <a:ext cx="480676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help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https://www.w3schools.com/jsref/jsref_obj_date.asp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https://developer.mozilla.org/en-US/docs/Web/JavaScript/Reference/Global_Objects/Date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