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7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ACF3-C5B7-4BCF-8A19-CFA59C1DBC20}" type="datetimeFigureOut">
              <a:rPr lang="en-US" smtClean="0"/>
              <a:t>04-Nov-20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C6F5-B728-45A2-957D-76D32AA12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86740"/>
            <a:ext cx="11053482" cy="67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8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-11865"/>
            <a:ext cx="3402106" cy="6804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94" y="-11865"/>
            <a:ext cx="4464423" cy="3413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682" y="4642926"/>
            <a:ext cx="2719388" cy="17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0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8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529" cy="3875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38180"/>
            <a:ext cx="5412765" cy="4219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64" y="0"/>
            <a:ext cx="4053966" cy="3414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075" y="5953125"/>
            <a:ext cx="28289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891" y="3605888"/>
            <a:ext cx="3463711" cy="30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8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6860"/>
            <a:ext cx="9762565" cy="685114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042452" y="443753"/>
            <a:ext cx="2272748" cy="1358153"/>
          </a:xfrm>
          <a:custGeom>
            <a:avLst/>
            <a:gdLst>
              <a:gd name="connsiteX0" fmla="*/ 2272748 w 2272748"/>
              <a:gd name="connsiteY0" fmla="*/ 13447 h 1358153"/>
              <a:gd name="connsiteX1" fmla="*/ 2192066 w 2272748"/>
              <a:gd name="connsiteY1" fmla="*/ 0 h 1358153"/>
              <a:gd name="connsiteX2" fmla="*/ 1802101 w 2272748"/>
              <a:gd name="connsiteY2" fmla="*/ 26894 h 1358153"/>
              <a:gd name="connsiteX3" fmla="*/ 1681077 w 2272748"/>
              <a:gd name="connsiteY3" fmla="*/ 40341 h 1358153"/>
              <a:gd name="connsiteX4" fmla="*/ 1600395 w 2272748"/>
              <a:gd name="connsiteY4" fmla="*/ 53788 h 1358153"/>
              <a:gd name="connsiteX5" fmla="*/ 1506266 w 2272748"/>
              <a:gd name="connsiteY5" fmla="*/ 67235 h 1358153"/>
              <a:gd name="connsiteX6" fmla="*/ 1344901 w 2272748"/>
              <a:gd name="connsiteY6" fmla="*/ 107576 h 1358153"/>
              <a:gd name="connsiteX7" fmla="*/ 1210430 w 2272748"/>
              <a:gd name="connsiteY7" fmla="*/ 147918 h 1358153"/>
              <a:gd name="connsiteX8" fmla="*/ 1049066 w 2272748"/>
              <a:gd name="connsiteY8" fmla="*/ 228600 h 1358153"/>
              <a:gd name="connsiteX9" fmla="*/ 995277 w 2272748"/>
              <a:gd name="connsiteY9" fmla="*/ 255494 h 1358153"/>
              <a:gd name="connsiteX10" fmla="*/ 954936 w 2272748"/>
              <a:gd name="connsiteY10" fmla="*/ 268941 h 1358153"/>
              <a:gd name="connsiteX11" fmla="*/ 820466 w 2272748"/>
              <a:gd name="connsiteY11" fmla="*/ 363071 h 1358153"/>
              <a:gd name="connsiteX12" fmla="*/ 739783 w 2272748"/>
              <a:gd name="connsiteY12" fmla="*/ 416859 h 1358153"/>
              <a:gd name="connsiteX13" fmla="*/ 685995 w 2272748"/>
              <a:gd name="connsiteY13" fmla="*/ 470647 h 1358153"/>
              <a:gd name="connsiteX14" fmla="*/ 645654 w 2272748"/>
              <a:gd name="connsiteY14" fmla="*/ 497541 h 1358153"/>
              <a:gd name="connsiteX15" fmla="*/ 578419 w 2272748"/>
              <a:gd name="connsiteY15" fmla="*/ 564776 h 1358153"/>
              <a:gd name="connsiteX16" fmla="*/ 524630 w 2272748"/>
              <a:gd name="connsiteY16" fmla="*/ 605118 h 1358153"/>
              <a:gd name="connsiteX17" fmla="*/ 484289 w 2272748"/>
              <a:gd name="connsiteY17" fmla="*/ 632012 h 1358153"/>
              <a:gd name="connsiteX18" fmla="*/ 403607 w 2272748"/>
              <a:gd name="connsiteY18" fmla="*/ 712694 h 1358153"/>
              <a:gd name="connsiteX19" fmla="*/ 349819 w 2272748"/>
              <a:gd name="connsiteY19" fmla="*/ 766482 h 1358153"/>
              <a:gd name="connsiteX20" fmla="*/ 309477 w 2272748"/>
              <a:gd name="connsiteY20" fmla="*/ 793376 h 1358153"/>
              <a:gd name="connsiteX21" fmla="*/ 242242 w 2272748"/>
              <a:gd name="connsiteY21" fmla="*/ 847165 h 1358153"/>
              <a:gd name="connsiteX22" fmla="*/ 215348 w 2272748"/>
              <a:gd name="connsiteY22" fmla="*/ 887506 h 1358153"/>
              <a:gd name="connsiteX23" fmla="*/ 175007 w 2272748"/>
              <a:gd name="connsiteY23" fmla="*/ 927847 h 1358153"/>
              <a:gd name="connsiteX24" fmla="*/ 161560 w 2272748"/>
              <a:gd name="connsiteY24" fmla="*/ 968188 h 1358153"/>
              <a:gd name="connsiteX25" fmla="*/ 134666 w 2272748"/>
              <a:gd name="connsiteY25" fmla="*/ 1008529 h 1358153"/>
              <a:gd name="connsiteX26" fmla="*/ 80877 w 2272748"/>
              <a:gd name="connsiteY26" fmla="*/ 1116106 h 1358153"/>
              <a:gd name="connsiteX27" fmla="*/ 27089 w 2272748"/>
              <a:gd name="connsiteY27" fmla="*/ 1237129 h 1358153"/>
              <a:gd name="connsiteX28" fmla="*/ 195 w 2272748"/>
              <a:gd name="connsiteY28" fmla="*/ 1358153 h 135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72748" h="1358153">
                <a:moveTo>
                  <a:pt x="2272748" y="13447"/>
                </a:moveTo>
                <a:cubicBezTo>
                  <a:pt x="2245854" y="8965"/>
                  <a:pt x="2219331" y="0"/>
                  <a:pt x="2192066" y="0"/>
                </a:cubicBezTo>
                <a:cubicBezTo>
                  <a:pt x="1792623" y="0"/>
                  <a:pt x="2001195" y="348"/>
                  <a:pt x="1802101" y="26894"/>
                </a:cubicBezTo>
                <a:cubicBezTo>
                  <a:pt x="1761867" y="32258"/>
                  <a:pt x="1721311" y="34977"/>
                  <a:pt x="1681077" y="40341"/>
                </a:cubicBezTo>
                <a:cubicBezTo>
                  <a:pt x="1654051" y="43944"/>
                  <a:pt x="1627343" y="49642"/>
                  <a:pt x="1600395" y="53788"/>
                </a:cubicBezTo>
                <a:cubicBezTo>
                  <a:pt x="1569069" y="58607"/>
                  <a:pt x="1537281" y="60706"/>
                  <a:pt x="1506266" y="67235"/>
                </a:cubicBezTo>
                <a:cubicBezTo>
                  <a:pt x="1452012" y="78657"/>
                  <a:pt x="1396379" y="86984"/>
                  <a:pt x="1344901" y="107576"/>
                </a:cubicBezTo>
                <a:cubicBezTo>
                  <a:pt x="1256445" y="142960"/>
                  <a:pt x="1301335" y="129737"/>
                  <a:pt x="1210430" y="147918"/>
                </a:cubicBezTo>
                <a:cubicBezTo>
                  <a:pt x="1095913" y="193725"/>
                  <a:pt x="1184707" y="154614"/>
                  <a:pt x="1049066" y="228600"/>
                </a:cubicBezTo>
                <a:cubicBezTo>
                  <a:pt x="1031468" y="238199"/>
                  <a:pt x="1013702" y="247598"/>
                  <a:pt x="995277" y="255494"/>
                </a:cubicBezTo>
                <a:cubicBezTo>
                  <a:pt x="982249" y="261078"/>
                  <a:pt x="967327" y="262057"/>
                  <a:pt x="954936" y="268941"/>
                </a:cubicBezTo>
                <a:cubicBezTo>
                  <a:pt x="892239" y="303773"/>
                  <a:pt x="874711" y="325099"/>
                  <a:pt x="820466" y="363071"/>
                </a:cubicBezTo>
                <a:cubicBezTo>
                  <a:pt x="793986" y="381607"/>
                  <a:pt x="762639" y="394003"/>
                  <a:pt x="739783" y="416859"/>
                </a:cubicBezTo>
                <a:cubicBezTo>
                  <a:pt x="721854" y="434788"/>
                  <a:pt x="705247" y="454146"/>
                  <a:pt x="685995" y="470647"/>
                </a:cubicBezTo>
                <a:cubicBezTo>
                  <a:pt x="673724" y="481165"/>
                  <a:pt x="657817" y="486899"/>
                  <a:pt x="645654" y="497541"/>
                </a:cubicBezTo>
                <a:cubicBezTo>
                  <a:pt x="621801" y="518412"/>
                  <a:pt x="602108" y="543719"/>
                  <a:pt x="578419" y="564776"/>
                </a:cubicBezTo>
                <a:cubicBezTo>
                  <a:pt x="561668" y="579666"/>
                  <a:pt x="542867" y="592091"/>
                  <a:pt x="524630" y="605118"/>
                </a:cubicBezTo>
                <a:cubicBezTo>
                  <a:pt x="511479" y="614512"/>
                  <a:pt x="496368" y="621275"/>
                  <a:pt x="484289" y="632012"/>
                </a:cubicBezTo>
                <a:cubicBezTo>
                  <a:pt x="455862" y="657280"/>
                  <a:pt x="430501" y="685800"/>
                  <a:pt x="403607" y="712694"/>
                </a:cubicBezTo>
                <a:cubicBezTo>
                  <a:pt x="385678" y="730623"/>
                  <a:pt x="370917" y="752417"/>
                  <a:pt x="349819" y="766482"/>
                </a:cubicBezTo>
                <a:cubicBezTo>
                  <a:pt x="336372" y="775447"/>
                  <a:pt x="322097" y="783280"/>
                  <a:pt x="309477" y="793376"/>
                </a:cubicBezTo>
                <a:cubicBezTo>
                  <a:pt x="213665" y="870026"/>
                  <a:pt x="366417" y="764381"/>
                  <a:pt x="242242" y="847165"/>
                </a:cubicBezTo>
                <a:cubicBezTo>
                  <a:pt x="233277" y="860612"/>
                  <a:pt x="225694" y="875091"/>
                  <a:pt x="215348" y="887506"/>
                </a:cubicBezTo>
                <a:cubicBezTo>
                  <a:pt x="203174" y="902115"/>
                  <a:pt x="185556" y="912024"/>
                  <a:pt x="175007" y="927847"/>
                </a:cubicBezTo>
                <a:cubicBezTo>
                  <a:pt x="167144" y="939641"/>
                  <a:pt x="167899" y="955510"/>
                  <a:pt x="161560" y="968188"/>
                </a:cubicBezTo>
                <a:cubicBezTo>
                  <a:pt x="154332" y="982643"/>
                  <a:pt x="143631" y="995082"/>
                  <a:pt x="134666" y="1008529"/>
                </a:cubicBezTo>
                <a:cubicBezTo>
                  <a:pt x="103763" y="1101240"/>
                  <a:pt x="127818" y="1069167"/>
                  <a:pt x="80877" y="1116106"/>
                </a:cubicBezTo>
                <a:cubicBezTo>
                  <a:pt x="48872" y="1212120"/>
                  <a:pt x="69708" y="1173200"/>
                  <a:pt x="27089" y="1237129"/>
                </a:cubicBezTo>
                <a:cubicBezTo>
                  <a:pt x="-4057" y="1330569"/>
                  <a:pt x="195" y="1289463"/>
                  <a:pt x="195" y="13581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38291" y="161365"/>
            <a:ext cx="921215" cy="2554941"/>
          </a:xfrm>
          <a:custGeom>
            <a:avLst/>
            <a:gdLst>
              <a:gd name="connsiteX0" fmla="*/ 921215 w 921215"/>
              <a:gd name="connsiteY0" fmla="*/ 0 h 2554941"/>
              <a:gd name="connsiteX1" fmla="*/ 773297 w 921215"/>
              <a:gd name="connsiteY1" fmla="*/ 13447 h 2554941"/>
              <a:gd name="connsiteX2" fmla="*/ 638827 w 921215"/>
              <a:gd name="connsiteY2" fmla="*/ 107576 h 2554941"/>
              <a:gd name="connsiteX3" fmla="*/ 558144 w 921215"/>
              <a:gd name="connsiteY3" fmla="*/ 161364 h 2554941"/>
              <a:gd name="connsiteX4" fmla="*/ 477462 w 921215"/>
              <a:gd name="connsiteY4" fmla="*/ 242047 h 2554941"/>
              <a:gd name="connsiteX5" fmla="*/ 329544 w 921215"/>
              <a:gd name="connsiteY5" fmla="*/ 376517 h 2554941"/>
              <a:gd name="connsiteX6" fmla="*/ 289203 w 921215"/>
              <a:gd name="connsiteY6" fmla="*/ 416859 h 2554941"/>
              <a:gd name="connsiteX7" fmla="*/ 235415 w 921215"/>
              <a:gd name="connsiteY7" fmla="*/ 470647 h 2554941"/>
              <a:gd name="connsiteX8" fmla="*/ 168180 w 921215"/>
              <a:gd name="connsiteY8" fmla="*/ 591670 h 2554941"/>
              <a:gd name="connsiteX9" fmla="*/ 141285 w 921215"/>
              <a:gd name="connsiteY9" fmla="*/ 632011 h 2554941"/>
              <a:gd name="connsiteX10" fmla="*/ 47156 w 921215"/>
              <a:gd name="connsiteY10" fmla="*/ 820270 h 2554941"/>
              <a:gd name="connsiteX11" fmla="*/ 33709 w 921215"/>
              <a:gd name="connsiteY11" fmla="*/ 1721223 h 2554941"/>
              <a:gd name="connsiteX12" fmla="*/ 60603 w 921215"/>
              <a:gd name="connsiteY12" fmla="*/ 1801906 h 2554941"/>
              <a:gd name="connsiteX13" fmla="*/ 74050 w 921215"/>
              <a:gd name="connsiteY13" fmla="*/ 1842247 h 2554941"/>
              <a:gd name="connsiteX14" fmla="*/ 114391 w 921215"/>
              <a:gd name="connsiteY14" fmla="*/ 1909482 h 2554941"/>
              <a:gd name="connsiteX15" fmla="*/ 154733 w 921215"/>
              <a:gd name="connsiteY15" fmla="*/ 1990164 h 2554941"/>
              <a:gd name="connsiteX16" fmla="*/ 235415 w 921215"/>
              <a:gd name="connsiteY16" fmla="*/ 2151529 h 2554941"/>
              <a:gd name="connsiteX17" fmla="*/ 262309 w 921215"/>
              <a:gd name="connsiteY17" fmla="*/ 2191870 h 2554941"/>
              <a:gd name="connsiteX18" fmla="*/ 289203 w 921215"/>
              <a:gd name="connsiteY18" fmla="*/ 2232211 h 2554941"/>
              <a:gd name="connsiteX19" fmla="*/ 329544 w 921215"/>
              <a:gd name="connsiteY19" fmla="*/ 2272553 h 2554941"/>
              <a:gd name="connsiteX20" fmla="*/ 410227 w 921215"/>
              <a:gd name="connsiteY20" fmla="*/ 2393576 h 2554941"/>
              <a:gd name="connsiteX21" fmla="*/ 450568 w 921215"/>
              <a:gd name="connsiteY21" fmla="*/ 2447364 h 2554941"/>
              <a:gd name="connsiteX22" fmla="*/ 477462 w 921215"/>
              <a:gd name="connsiteY22" fmla="*/ 2474259 h 2554941"/>
              <a:gd name="connsiteX23" fmla="*/ 504356 w 921215"/>
              <a:gd name="connsiteY23" fmla="*/ 2514600 h 2554941"/>
              <a:gd name="connsiteX24" fmla="*/ 544697 w 921215"/>
              <a:gd name="connsiteY24" fmla="*/ 2541494 h 2554941"/>
              <a:gd name="connsiteX25" fmla="*/ 558144 w 921215"/>
              <a:gd name="connsiteY25" fmla="*/ 2554941 h 255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21215" h="2554941">
                <a:moveTo>
                  <a:pt x="921215" y="0"/>
                </a:moveTo>
                <a:cubicBezTo>
                  <a:pt x="871909" y="4482"/>
                  <a:pt x="821328" y="1439"/>
                  <a:pt x="773297" y="13447"/>
                </a:cubicBezTo>
                <a:cubicBezTo>
                  <a:pt x="736643" y="22611"/>
                  <a:pt x="665864" y="87913"/>
                  <a:pt x="638827" y="107576"/>
                </a:cubicBezTo>
                <a:cubicBezTo>
                  <a:pt x="612686" y="126587"/>
                  <a:pt x="582975" y="140671"/>
                  <a:pt x="558144" y="161364"/>
                </a:cubicBezTo>
                <a:cubicBezTo>
                  <a:pt x="528925" y="185713"/>
                  <a:pt x="507889" y="219227"/>
                  <a:pt x="477462" y="242047"/>
                </a:cubicBezTo>
                <a:cubicBezTo>
                  <a:pt x="388178" y="309010"/>
                  <a:pt x="439517" y="266544"/>
                  <a:pt x="329544" y="376517"/>
                </a:cubicBezTo>
                <a:lnTo>
                  <a:pt x="289203" y="416859"/>
                </a:lnTo>
                <a:cubicBezTo>
                  <a:pt x="271274" y="434788"/>
                  <a:pt x="249480" y="449550"/>
                  <a:pt x="235415" y="470647"/>
                </a:cubicBezTo>
                <a:cubicBezTo>
                  <a:pt x="65804" y="725063"/>
                  <a:pt x="239192" y="449650"/>
                  <a:pt x="168180" y="591670"/>
                </a:cubicBezTo>
                <a:cubicBezTo>
                  <a:pt x="160952" y="606125"/>
                  <a:pt x="148847" y="617728"/>
                  <a:pt x="141285" y="632011"/>
                </a:cubicBezTo>
                <a:cubicBezTo>
                  <a:pt x="108458" y="694017"/>
                  <a:pt x="47156" y="820270"/>
                  <a:pt x="47156" y="820270"/>
                </a:cubicBezTo>
                <a:cubicBezTo>
                  <a:pt x="-26323" y="1187666"/>
                  <a:pt x="-269" y="1007683"/>
                  <a:pt x="33709" y="1721223"/>
                </a:cubicBezTo>
                <a:cubicBezTo>
                  <a:pt x="35057" y="1749540"/>
                  <a:pt x="51638" y="1775012"/>
                  <a:pt x="60603" y="1801906"/>
                </a:cubicBezTo>
                <a:cubicBezTo>
                  <a:pt x="65085" y="1815353"/>
                  <a:pt x="66757" y="1830093"/>
                  <a:pt x="74050" y="1842247"/>
                </a:cubicBezTo>
                <a:cubicBezTo>
                  <a:pt x="87497" y="1864659"/>
                  <a:pt x="102703" y="1886105"/>
                  <a:pt x="114391" y="1909482"/>
                </a:cubicBezTo>
                <a:cubicBezTo>
                  <a:pt x="170060" y="2020820"/>
                  <a:pt x="77661" y="1874561"/>
                  <a:pt x="154733" y="1990164"/>
                </a:cubicBezTo>
                <a:cubicBezTo>
                  <a:pt x="191848" y="2101511"/>
                  <a:pt x="165902" y="2047259"/>
                  <a:pt x="235415" y="2151529"/>
                </a:cubicBezTo>
                <a:lnTo>
                  <a:pt x="262309" y="2191870"/>
                </a:lnTo>
                <a:cubicBezTo>
                  <a:pt x="271274" y="2205317"/>
                  <a:pt x="277775" y="2220783"/>
                  <a:pt x="289203" y="2232211"/>
                </a:cubicBezTo>
                <a:cubicBezTo>
                  <a:pt x="302650" y="2245658"/>
                  <a:pt x="317869" y="2257542"/>
                  <a:pt x="329544" y="2272553"/>
                </a:cubicBezTo>
                <a:cubicBezTo>
                  <a:pt x="423702" y="2393613"/>
                  <a:pt x="349701" y="2312875"/>
                  <a:pt x="410227" y="2393576"/>
                </a:cubicBezTo>
                <a:cubicBezTo>
                  <a:pt x="423674" y="2411505"/>
                  <a:pt x="436221" y="2430147"/>
                  <a:pt x="450568" y="2447364"/>
                </a:cubicBezTo>
                <a:cubicBezTo>
                  <a:pt x="458684" y="2457104"/>
                  <a:pt x="469542" y="2464359"/>
                  <a:pt x="477462" y="2474259"/>
                </a:cubicBezTo>
                <a:cubicBezTo>
                  <a:pt x="487558" y="2486879"/>
                  <a:pt x="492928" y="2503172"/>
                  <a:pt x="504356" y="2514600"/>
                </a:cubicBezTo>
                <a:cubicBezTo>
                  <a:pt x="515784" y="2526028"/>
                  <a:pt x="531768" y="2531797"/>
                  <a:pt x="544697" y="2541494"/>
                </a:cubicBezTo>
                <a:cubicBezTo>
                  <a:pt x="549768" y="2545297"/>
                  <a:pt x="553662" y="2550459"/>
                  <a:pt x="558144" y="25549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271247" y="2272475"/>
            <a:ext cx="2326341" cy="1036514"/>
          </a:xfrm>
          <a:custGeom>
            <a:avLst/>
            <a:gdLst>
              <a:gd name="connsiteX0" fmla="*/ 0 w 2326341"/>
              <a:gd name="connsiteY0" fmla="*/ 981713 h 1036514"/>
              <a:gd name="connsiteX1" fmla="*/ 80682 w 2326341"/>
              <a:gd name="connsiteY1" fmla="*/ 1035501 h 1036514"/>
              <a:gd name="connsiteX2" fmla="*/ 134471 w 2326341"/>
              <a:gd name="connsiteY2" fmla="*/ 1022054 h 1036514"/>
              <a:gd name="connsiteX3" fmla="*/ 403412 w 2326341"/>
              <a:gd name="connsiteY3" fmla="*/ 1008607 h 1036514"/>
              <a:gd name="connsiteX4" fmla="*/ 524435 w 2326341"/>
              <a:gd name="connsiteY4" fmla="*/ 981713 h 1036514"/>
              <a:gd name="connsiteX5" fmla="*/ 564777 w 2326341"/>
              <a:gd name="connsiteY5" fmla="*/ 968266 h 1036514"/>
              <a:gd name="connsiteX6" fmla="*/ 605118 w 2326341"/>
              <a:gd name="connsiteY6" fmla="*/ 941372 h 1036514"/>
              <a:gd name="connsiteX7" fmla="*/ 685800 w 2326341"/>
              <a:gd name="connsiteY7" fmla="*/ 914478 h 1036514"/>
              <a:gd name="connsiteX8" fmla="*/ 793377 w 2326341"/>
              <a:gd name="connsiteY8" fmla="*/ 874137 h 1036514"/>
              <a:gd name="connsiteX9" fmla="*/ 833718 w 2326341"/>
              <a:gd name="connsiteY9" fmla="*/ 860690 h 1036514"/>
              <a:gd name="connsiteX10" fmla="*/ 995082 w 2326341"/>
              <a:gd name="connsiteY10" fmla="*/ 793454 h 1036514"/>
              <a:gd name="connsiteX11" fmla="*/ 1223682 w 2326341"/>
              <a:gd name="connsiteY11" fmla="*/ 685878 h 1036514"/>
              <a:gd name="connsiteX12" fmla="*/ 1304365 w 2326341"/>
              <a:gd name="connsiteY12" fmla="*/ 658984 h 1036514"/>
              <a:gd name="connsiteX13" fmla="*/ 1398494 w 2326341"/>
              <a:gd name="connsiteY13" fmla="*/ 605196 h 1036514"/>
              <a:gd name="connsiteX14" fmla="*/ 1613647 w 2326341"/>
              <a:gd name="connsiteY14" fmla="*/ 511066 h 1036514"/>
              <a:gd name="connsiteX15" fmla="*/ 1761565 w 2326341"/>
              <a:gd name="connsiteY15" fmla="*/ 443831 h 1036514"/>
              <a:gd name="connsiteX16" fmla="*/ 2030506 w 2326341"/>
              <a:gd name="connsiteY16" fmla="*/ 255572 h 1036514"/>
              <a:gd name="connsiteX17" fmla="*/ 2124635 w 2326341"/>
              <a:gd name="connsiteY17" fmla="*/ 188337 h 1036514"/>
              <a:gd name="connsiteX18" fmla="*/ 2205318 w 2326341"/>
              <a:gd name="connsiteY18" fmla="*/ 107654 h 1036514"/>
              <a:gd name="connsiteX19" fmla="*/ 2286000 w 2326341"/>
              <a:gd name="connsiteY19" fmla="*/ 40419 h 1036514"/>
              <a:gd name="connsiteX20" fmla="*/ 2326341 w 2326341"/>
              <a:gd name="connsiteY20" fmla="*/ 78 h 103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6341" h="1036514">
                <a:moveTo>
                  <a:pt x="0" y="981713"/>
                </a:moveTo>
                <a:cubicBezTo>
                  <a:pt x="26894" y="999642"/>
                  <a:pt x="49723" y="1026213"/>
                  <a:pt x="80682" y="1035501"/>
                </a:cubicBezTo>
                <a:cubicBezTo>
                  <a:pt x="98384" y="1040812"/>
                  <a:pt x="116053" y="1023589"/>
                  <a:pt x="134471" y="1022054"/>
                </a:cubicBezTo>
                <a:cubicBezTo>
                  <a:pt x="223920" y="1014600"/>
                  <a:pt x="313765" y="1013089"/>
                  <a:pt x="403412" y="1008607"/>
                </a:cubicBezTo>
                <a:cubicBezTo>
                  <a:pt x="443753" y="999642"/>
                  <a:pt x="484344" y="991736"/>
                  <a:pt x="524435" y="981713"/>
                </a:cubicBezTo>
                <a:cubicBezTo>
                  <a:pt x="538186" y="978275"/>
                  <a:pt x="552099" y="974605"/>
                  <a:pt x="564777" y="968266"/>
                </a:cubicBezTo>
                <a:cubicBezTo>
                  <a:pt x="579232" y="961039"/>
                  <a:pt x="590350" y="947936"/>
                  <a:pt x="605118" y="941372"/>
                </a:cubicBezTo>
                <a:cubicBezTo>
                  <a:pt x="631023" y="929858"/>
                  <a:pt x="659103" y="924013"/>
                  <a:pt x="685800" y="914478"/>
                </a:cubicBezTo>
                <a:cubicBezTo>
                  <a:pt x="721866" y="901597"/>
                  <a:pt x="757385" y="887225"/>
                  <a:pt x="793377" y="874137"/>
                </a:cubicBezTo>
                <a:cubicBezTo>
                  <a:pt x="806698" y="869293"/>
                  <a:pt x="820557" y="865954"/>
                  <a:pt x="833718" y="860690"/>
                </a:cubicBezTo>
                <a:cubicBezTo>
                  <a:pt x="887821" y="839049"/>
                  <a:pt x="942963" y="819513"/>
                  <a:pt x="995082" y="793454"/>
                </a:cubicBezTo>
                <a:cubicBezTo>
                  <a:pt x="1078504" y="751743"/>
                  <a:pt x="1136099" y="720911"/>
                  <a:pt x="1223682" y="685878"/>
                </a:cubicBezTo>
                <a:cubicBezTo>
                  <a:pt x="1250003" y="675349"/>
                  <a:pt x="1278625" y="670864"/>
                  <a:pt x="1304365" y="658984"/>
                </a:cubicBezTo>
                <a:cubicBezTo>
                  <a:pt x="1337177" y="643840"/>
                  <a:pt x="1365893" y="620788"/>
                  <a:pt x="1398494" y="605196"/>
                </a:cubicBezTo>
                <a:cubicBezTo>
                  <a:pt x="1469114" y="571421"/>
                  <a:pt x="1539383" y="535821"/>
                  <a:pt x="1613647" y="511066"/>
                </a:cubicBezTo>
                <a:cubicBezTo>
                  <a:pt x="1699263" y="482527"/>
                  <a:pt x="1688331" y="492653"/>
                  <a:pt x="1761565" y="443831"/>
                </a:cubicBezTo>
                <a:cubicBezTo>
                  <a:pt x="1856869" y="380295"/>
                  <a:pt x="1939210" y="320783"/>
                  <a:pt x="2030506" y="255572"/>
                </a:cubicBezTo>
                <a:cubicBezTo>
                  <a:pt x="2061882" y="233160"/>
                  <a:pt x="2097370" y="215602"/>
                  <a:pt x="2124635" y="188337"/>
                </a:cubicBezTo>
                <a:cubicBezTo>
                  <a:pt x="2151529" y="161443"/>
                  <a:pt x="2177281" y="133355"/>
                  <a:pt x="2205318" y="107654"/>
                </a:cubicBezTo>
                <a:cubicBezTo>
                  <a:pt x="2231124" y="83998"/>
                  <a:pt x="2261246" y="65173"/>
                  <a:pt x="2286000" y="40419"/>
                </a:cubicBezTo>
                <a:cubicBezTo>
                  <a:pt x="2330071" y="-3652"/>
                  <a:pt x="2292658" y="78"/>
                  <a:pt x="2326341" y="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67282" y="295836"/>
            <a:ext cx="1358153" cy="605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2826973">
            <a:off x="3975807" y="-359641"/>
            <a:ext cx="833718" cy="145228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7565" y="1166097"/>
            <a:ext cx="766482" cy="541679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401500" cy="4746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4" y="4414231"/>
            <a:ext cx="2568691" cy="24437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501" y="1"/>
            <a:ext cx="3012746" cy="361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25" y="2165589"/>
            <a:ext cx="5990644" cy="46924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665" y="0"/>
            <a:ext cx="1952382" cy="3738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997" y="3738282"/>
            <a:ext cx="1924050" cy="2943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6243" y="0"/>
            <a:ext cx="2257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7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SARIM</dc:creator>
  <cp:lastModifiedBy>SARIM</cp:lastModifiedBy>
  <cp:revision>11</cp:revision>
  <dcterms:created xsi:type="dcterms:W3CDTF">2020-11-04T14:14:19Z</dcterms:created>
  <dcterms:modified xsi:type="dcterms:W3CDTF">2020-11-05T19:17:46Z</dcterms:modified>
</cp:coreProperties>
</file>