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kit.ncats.nih.gov/glossary/dataset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SARINA D S</a:t>
            </a:r>
          </a:p>
          <a:p>
            <a:r>
              <a:rPr lang="en-US" sz="2400" dirty="0"/>
              <a:t>REGISTER NO: 305C284857CID9FA6E6488D383B76959, 312208826</a:t>
            </a:r>
          </a:p>
          <a:p>
            <a:r>
              <a:rPr lang="en-US" sz="2400" dirty="0"/>
              <a:t>DEPARTMENT: B.COM[GENERAL]</a:t>
            </a:r>
          </a:p>
          <a:p>
            <a:r>
              <a:rPr lang="en-US" sz="2400" dirty="0"/>
              <a:t>COLLEGE: MEENAKSHI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F76A3-8C9C-A745-52AB-1F2FCDE12E6E}"/>
              </a:ext>
            </a:extLst>
          </p:cNvPr>
          <p:cNvSpPr txBox="1"/>
          <p:nvPr/>
        </p:nvSpPr>
        <p:spPr>
          <a:xfrm>
            <a:off x="715194" y="1126916"/>
            <a:ext cx="610091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-1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EMPLOYEE DATASET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OPEN THE EMPLOYEE DATASET IN EXCEL.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-2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ENTIRE DATA AND CLICK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DATA AND CLICK ON FILTER OPTION.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-3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FTP FROM A TO Z ORDER.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-4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ENTIRE DATA AND CLICK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INSERT AND CLICK ON PIVOT TABLE TO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FC62A-7C1F-B764-319C-8CDB45584F7A}"/>
              </a:ext>
            </a:extLst>
          </p:cNvPr>
          <p:cNvSpPr txBox="1"/>
          <p:nvPr/>
        </p:nvSpPr>
        <p:spPr>
          <a:xfrm>
            <a:off x="762000" y="838200"/>
            <a:ext cx="61009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-5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THE NEEDED DATA AND CREATE A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TABLE.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-6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PIVOT TABLE AND CLICK ON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INSERT.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STEP-7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CLICK ON THE CHART THAT YOU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WANT.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-8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IS CREATED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2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br>
              <a:rPr lang="en-IN" dirty="0"/>
            </a:br>
            <a:r>
              <a:rPr lang="en-IN" dirty="0"/>
              <a:t>1.TABLE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30EBB2-15FE-9337-45AC-3B2BC0B29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24668"/>
              </p:ext>
            </p:extLst>
          </p:nvPr>
        </p:nvGraphicFramePr>
        <p:xfrm>
          <a:off x="990600" y="2235302"/>
          <a:ext cx="7391399" cy="3562350"/>
        </p:xfrm>
        <a:graphic>
          <a:graphicData uri="http://schemas.openxmlformats.org/drawingml/2006/table">
            <a:tbl>
              <a:tblPr/>
              <a:tblGrid>
                <a:gridCol w="1302111">
                  <a:extLst>
                    <a:ext uri="{9D8B030D-6E8A-4147-A177-3AD203B41FA5}">
                      <a16:colId xmlns:a16="http://schemas.microsoft.com/office/drawing/2014/main" val="1337684973"/>
                    </a:ext>
                  </a:extLst>
                </a:gridCol>
                <a:gridCol w="1608491">
                  <a:extLst>
                    <a:ext uri="{9D8B030D-6E8A-4147-A177-3AD203B41FA5}">
                      <a16:colId xmlns:a16="http://schemas.microsoft.com/office/drawing/2014/main" val="1676022993"/>
                    </a:ext>
                  </a:extLst>
                </a:gridCol>
                <a:gridCol w="2029763">
                  <a:extLst>
                    <a:ext uri="{9D8B030D-6E8A-4147-A177-3AD203B41FA5}">
                      <a16:colId xmlns:a16="http://schemas.microsoft.com/office/drawing/2014/main" val="322977582"/>
                    </a:ext>
                  </a:extLst>
                </a:gridCol>
                <a:gridCol w="536164">
                  <a:extLst>
                    <a:ext uri="{9D8B030D-6E8A-4147-A177-3AD203B41FA5}">
                      <a16:colId xmlns:a16="http://schemas.microsoft.com/office/drawing/2014/main" val="3050564547"/>
                    </a:ext>
                  </a:extLst>
                </a:gridCol>
                <a:gridCol w="804246">
                  <a:extLst>
                    <a:ext uri="{9D8B030D-6E8A-4147-A177-3AD203B41FA5}">
                      <a16:colId xmlns:a16="http://schemas.microsoft.com/office/drawing/2014/main" val="1163859161"/>
                    </a:ext>
                  </a:extLst>
                </a:gridCol>
                <a:gridCol w="1110624">
                  <a:extLst>
                    <a:ext uri="{9D8B030D-6E8A-4147-A177-3AD203B41FA5}">
                      <a16:colId xmlns:a16="http://schemas.microsoft.com/office/drawing/2014/main" val="1420556294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Sum of FTE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6348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Product Management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45985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07076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72928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23079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16.9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50.4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3613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0F5732-442C-15DE-5972-AA71D1F61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9470"/>
            <a:ext cx="7391400" cy="4257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5F2B8-4880-DDD5-2D81-77FB1593C239}"/>
              </a:ext>
            </a:extLst>
          </p:cNvPr>
          <p:cNvSpPr txBox="1"/>
          <p:nvPr/>
        </p:nvSpPr>
        <p:spPr>
          <a:xfrm>
            <a:off x="1371600" y="405826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BAR DIAGRAM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1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D4933-62B3-8F51-3446-821035A41941}"/>
              </a:ext>
            </a:extLst>
          </p:cNvPr>
          <p:cNvSpPr txBox="1"/>
          <p:nvPr/>
        </p:nvSpPr>
        <p:spPr>
          <a:xfrm>
            <a:off x="609600" y="1143634"/>
            <a:ext cx="83960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summaries usually present the </a:t>
            </a:r>
            <a:r>
              <a:rPr lang="en-US" sz="2800" b="1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sz="2800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average (mean, median, and/or mode); standard deviation from mean or interquartile range; how the data is distributed across the range of data (for example is it skewed to one side of the range); and statistical dependence (if more than one variable was captured in the dataset). Data summaries may be presented in numerical text and/or in tables, graphs, or diagrams.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Department, Gender and FTE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D08A8-E7F4-EC81-1451-8122AD0FA29F}"/>
              </a:ext>
            </a:extLst>
          </p:cNvPr>
          <p:cNvSpPr txBox="1"/>
          <p:nvPr/>
        </p:nvSpPr>
        <p:spPr>
          <a:xfrm>
            <a:off x="819159" y="1379428"/>
            <a:ext cx="61009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Full-time equivalent (FTE) is a unit of measurement that helps companies understand their workforce's capacity and plan their budgets. It compares the work of part-time employees to full-time employees to determine the number of full-time hours worked by all employees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C044A-E83E-E55A-425D-8A2CE2F825D4}"/>
              </a:ext>
            </a:extLst>
          </p:cNvPr>
          <p:cNvSpPr txBox="1"/>
          <p:nvPr/>
        </p:nvSpPr>
        <p:spPr>
          <a:xfrm>
            <a:off x="712736" y="1659285"/>
            <a:ext cx="61009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will </a:t>
            </a:r>
            <a:r>
              <a:rPr lang="en-US" sz="2800" b="1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support you to identify high-performing programs, service areas, and people</a:t>
            </a:r>
            <a:r>
              <a:rPr lang="en-US" sz="2800" b="1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Once you identify your high-performers, you can study them in order to develop strategies to assist programs, service areas and people that are low-performing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96B9F-654D-E85F-E42C-AE39D3954DB0}"/>
              </a:ext>
            </a:extLst>
          </p:cNvPr>
          <p:cNvSpPr txBox="1"/>
          <p:nvPr/>
        </p:nvSpPr>
        <p:spPr>
          <a:xfrm>
            <a:off x="752321" y="1724947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HUMAN RESOURCE DEPARTMENTS</a:t>
            </a:r>
          </a:p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MANAGEMENT AND LEADERSHIP</a:t>
            </a:r>
          </a:p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TEAM LEADERS AND SUPERVISORS</a:t>
            </a:r>
          </a:p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EMPLOYEES</a:t>
            </a:r>
          </a:p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EXECUTIVE LEADERSHIP</a:t>
            </a:r>
          </a:p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BUSINESS ANALYSTS</a:t>
            </a:r>
          </a:p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RECRUITERS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F6F31-BE8B-C169-EB7B-D8FCADCD3DCC}"/>
              </a:ext>
            </a:extLst>
          </p:cNvPr>
          <p:cNvSpPr txBox="1"/>
          <p:nvPr/>
        </p:nvSpPr>
        <p:spPr>
          <a:xfrm>
            <a:off x="3045542" y="1910259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FILTERING- REMOVE VALUES</a:t>
            </a:r>
          </a:p>
          <a:p>
            <a:pPr algn="l"/>
            <a:endParaRPr lang="en-IN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- SUMMARY OF</a:t>
            </a:r>
          </a:p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</a:t>
            </a:r>
          </a:p>
          <a:p>
            <a:pPr algn="l"/>
            <a:endParaRPr lang="en-IN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- FINAL REPORT</a:t>
            </a:r>
            <a:endParaRPr lang="en-IN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7B89A-95BF-DEFC-EA67-541F9DCA2BB0}"/>
              </a:ext>
            </a:extLst>
          </p:cNvPr>
          <p:cNvSpPr txBox="1"/>
          <p:nvPr/>
        </p:nvSpPr>
        <p:spPr>
          <a:xfrm>
            <a:off x="755332" y="1371600"/>
            <a:ext cx="610091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EMPLOYEE DATA SET- NAN MUDHALVAN PORTAL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9 FEATURES IN EXCEL: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 ALPHANUMERIC(TEXT)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 ALPHABETICAL(TEXT)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ALPHABETICAL(TEXT)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- ALPHABETICAL(TEXT)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- NUMERICAL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 - ALPHANUMERIC(TEXT)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FTE- NUMERICAL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TYPE- ALPHABETICAL(TEXT)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LOCATION- ALPHABETICAL(TEXT)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3 FEATURES USED: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- ALPHABETICAL(TEXT)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FTE- NUMERICAL</a:t>
            </a: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ALPHABETICAL(TEXT)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32F14-1048-C732-ACE9-DCC5C3E053A4}"/>
              </a:ext>
            </a:extLst>
          </p:cNvPr>
          <p:cNvSpPr txBox="1"/>
          <p:nvPr/>
        </p:nvSpPr>
        <p:spPr>
          <a:xfrm>
            <a:off x="2533650" y="1695450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Once you identify your high-performers, you can study them in order to develop strategies to assist programs, service areas and people that are low-performing.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583</Words>
  <Application>Microsoft Office PowerPoint</Application>
  <PresentationFormat>Widescreen</PresentationFormat>
  <Paragraphs>127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 1.TABLE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Loganathan Swetha</cp:lastModifiedBy>
  <cp:revision>13</cp:revision>
  <dcterms:created xsi:type="dcterms:W3CDTF">2024-03-29T15:07:22Z</dcterms:created>
  <dcterms:modified xsi:type="dcterms:W3CDTF">2024-08-25T07:53:21Z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