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7"/>
  </p:notesMasterIdLst>
  <p:sldIdLst>
    <p:sldId id="256" r:id="rId2"/>
    <p:sldId id="282" r:id="rId3"/>
    <p:sldId id="283" r:id="rId4"/>
    <p:sldId id="276" r:id="rId5"/>
    <p:sldId id="275" r:id="rId6"/>
    <p:sldId id="277" r:id="rId7"/>
    <p:sldId id="278" r:id="rId8"/>
    <p:sldId id="279" r:id="rId9"/>
    <p:sldId id="280" r:id="rId10"/>
    <p:sldId id="281" r:id="rId11"/>
    <p:sldId id="285" r:id="rId12"/>
    <p:sldId id="284" r:id="rId13"/>
    <p:sldId id="286" r:id="rId14"/>
    <p:sldId id="288" r:id="rId15"/>
    <p:sldId id="287" r:id="rId16"/>
    <p:sldId id="289" r:id="rId17"/>
    <p:sldId id="291" r:id="rId18"/>
    <p:sldId id="292" r:id="rId19"/>
    <p:sldId id="293" r:id="rId20"/>
    <p:sldId id="294" r:id="rId21"/>
    <p:sldId id="295" r:id="rId22"/>
    <p:sldId id="297" r:id="rId23"/>
    <p:sldId id="299" r:id="rId24"/>
    <p:sldId id="300" r:id="rId25"/>
    <p:sldId id="298" r:id="rId26"/>
    <p:sldId id="301" r:id="rId27"/>
    <p:sldId id="302" r:id="rId28"/>
    <p:sldId id="303" r:id="rId29"/>
    <p:sldId id="304" r:id="rId30"/>
    <p:sldId id="309" r:id="rId31"/>
    <p:sldId id="311" r:id="rId32"/>
    <p:sldId id="305" r:id="rId33"/>
    <p:sldId id="306" r:id="rId34"/>
    <p:sldId id="307" r:id="rId35"/>
    <p:sldId id="30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1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image" Target="../media/image50.png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D1498-4A32-F24C-A393-990F55C1DC92}" type="doc">
      <dgm:prSet loTypeId="urn:microsoft.com/office/officeart/2005/8/layout/vList3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74D0CAD-EF41-BF46-B5B4-0F475CB52B2A}">
      <dgm:prSet phldrT="[Text]"/>
      <dgm:spPr/>
      <dgm:t>
        <a:bodyPr/>
        <a:lstStyle/>
        <a:p>
          <a:pPr rtl="0"/>
          <a:r>
            <a:rPr lang="en-US" dirty="0"/>
            <a:t>Iterative method as an improvement over the MINRES algorithm</a:t>
          </a:r>
        </a:p>
      </dgm:t>
    </dgm:pt>
    <dgm:pt modelId="{34CEE292-87D7-CF4D-AE11-B76FC4D7BE5E}" type="parTrans" cxnId="{310ABDAE-7647-8142-A56D-6698C11F059C}">
      <dgm:prSet/>
      <dgm:spPr/>
      <dgm:t>
        <a:bodyPr/>
        <a:lstStyle/>
        <a:p>
          <a:endParaRPr lang="en-US"/>
        </a:p>
      </dgm:t>
    </dgm:pt>
    <dgm:pt modelId="{37751DB9-ADF9-8C41-B2AB-98A6FB6569E0}" type="sibTrans" cxnId="{310ABDAE-7647-8142-A56D-6698C11F059C}">
      <dgm:prSet/>
      <dgm:spPr/>
      <dgm:t>
        <a:bodyPr/>
        <a:lstStyle/>
        <a:p>
          <a:endParaRPr lang="en-US"/>
        </a:p>
      </dgm:t>
    </dgm:pt>
    <dgm:pt modelId="{0A5B3820-41BD-D44C-B43B-E6AE81C1E22F}">
      <dgm:prSet phldrT="[Text]"/>
      <dgm:spPr/>
      <dgm:t>
        <a:bodyPr/>
        <a:lstStyle/>
        <a:p>
          <a:pPr rtl="0"/>
          <a:r>
            <a:rPr lang="en-US" dirty="0"/>
            <a:t>Minimizing the residual by projecting it onto a </a:t>
          </a:r>
          <a:r>
            <a:rPr lang="en-US" dirty="0" err="1"/>
            <a:t>Krylov</a:t>
          </a:r>
          <a:r>
            <a:rPr lang="en-US" dirty="0"/>
            <a:t> subspace </a:t>
          </a:r>
        </a:p>
      </dgm:t>
    </dgm:pt>
    <dgm:pt modelId="{749CB153-3F89-7E48-A963-1E36B5CA55A0}" type="parTrans" cxnId="{4765A7F7-14A3-D94D-B73C-8CD0A621BA15}">
      <dgm:prSet/>
      <dgm:spPr/>
      <dgm:t>
        <a:bodyPr/>
        <a:lstStyle/>
        <a:p>
          <a:endParaRPr lang="en-US"/>
        </a:p>
      </dgm:t>
    </dgm:pt>
    <dgm:pt modelId="{D6B42450-259B-7249-9A91-7F20F763C21F}" type="sibTrans" cxnId="{4765A7F7-14A3-D94D-B73C-8CD0A621BA15}">
      <dgm:prSet/>
      <dgm:spPr/>
      <dgm:t>
        <a:bodyPr/>
        <a:lstStyle/>
        <a:p>
          <a:endParaRPr lang="en-US"/>
        </a:p>
      </dgm:t>
    </dgm:pt>
    <dgm:pt modelId="{39A23752-B503-4E4C-B097-EA33AC33C0B7}">
      <dgm:prSet phldrT="[Text]"/>
      <dgm:spPr/>
      <dgm:t>
        <a:bodyPr/>
        <a:lstStyle/>
        <a:p>
          <a:pPr rtl="0"/>
          <a:r>
            <a:rPr lang="en-US" dirty="0"/>
            <a:t>The Difference with CG algorithm </a:t>
          </a:r>
        </a:p>
      </dgm:t>
    </dgm:pt>
    <dgm:pt modelId="{C2868A8D-681D-1D45-9891-E86316FEDD91}" type="parTrans" cxnId="{022AE2E5-3A8F-EB42-86B4-87DCF0F01C2F}">
      <dgm:prSet/>
      <dgm:spPr/>
      <dgm:t>
        <a:bodyPr/>
        <a:lstStyle/>
        <a:p>
          <a:endParaRPr lang="en-US"/>
        </a:p>
      </dgm:t>
    </dgm:pt>
    <dgm:pt modelId="{73C25C7D-2F93-8047-BE1C-6946C4B278A8}" type="sibTrans" cxnId="{022AE2E5-3A8F-EB42-86B4-87DCF0F01C2F}">
      <dgm:prSet/>
      <dgm:spPr/>
      <dgm:t>
        <a:bodyPr/>
        <a:lstStyle/>
        <a:p>
          <a:endParaRPr lang="en-US"/>
        </a:p>
      </dgm:t>
    </dgm:pt>
    <dgm:pt modelId="{F2C6DA52-3F37-E94C-98F2-B9B5851D3888}">
      <dgm:prSet/>
      <dgm:spPr/>
      <dgm:t>
        <a:bodyPr/>
        <a:lstStyle/>
        <a:p>
          <a:pPr rtl="1"/>
          <a:r>
            <a:rPr lang="en-US" dirty="0"/>
            <a:t>Can be improved by using the appropriate preconditioners </a:t>
          </a:r>
        </a:p>
      </dgm:t>
    </dgm:pt>
    <dgm:pt modelId="{BD6D125C-C5A7-6147-B571-A5E3F1868640}" type="parTrans" cxnId="{513ABB83-6173-0D4C-B95B-4764E9FD49AB}">
      <dgm:prSet/>
      <dgm:spPr/>
      <dgm:t>
        <a:bodyPr/>
        <a:lstStyle/>
        <a:p>
          <a:endParaRPr lang="en-US"/>
        </a:p>
      </dgm:t>
    </dgm:pt>
    <dgm:pt modelId="{FF47C30F-86AC-8649-8B65-40FD3A269A05}" type="sibTrans" cxnId="{513ABB83-6173-0D4C-B95B-4764E9FD49AB}">
      <dgm:prSet/>
      <dgm:spPr/>
      <dgm:t>
        <a:bodyPr/>
        <a:lstStyle/>
        <a:p>
          <a:endParaRPr lang="en-US"/>
        </a:p>
      </dgm:t>
    </dgm:pt>
    <dgm:pt modelId="{444EA944-61A7-C44C-96B8-967FEB69EB06}" type="pres">
      <dgm:prSet presAssocID="{221D1498-4A32-F24C-A393-990F55C1DC92}" presName="linearFlow" presStyleCnt="0">
        <dgm:presLayoutVars>
          <dgm:dir/>
          <dgm:resizeHandles val="exact"/>
        </dgm:presLayoutVars>
      </dgm:prSet>
      <dgm:spPr/>
    </dgm:pt>
    <dgm:pt modelId="{B6CCF9D7-22FF-8049-A904-2B3217DF6589}" type="pres">
      <dgm:prSet presAssocID="{A74D0CAD-EF41-BF46-B5B4-0F475CB52B2A}" presName="composite" presStyleCnt="0"/>
      <dgm:spPr/>
    </dgm:pt>
    <dgm:pt modelId="{CF2C2ECA-BFDC-CB49-A1B3-A70030DC8D5A}" type="pres">
      <dgm:prSet presAssocID="{A74D0CAD-EF41-BF46-B5B4-0F475CB52B2A}" presName="imgShp" presStyleLbl="fgImgPlace1" presStyleIdx="0" presStyleCnt="4"/>
      <dgm:spPr/>
    </dgm:pt>
    <dgm:pt modelId="{B7AFFB06-2D45-AF4F-AEB4-323F39147714}" type="pres">
      <dgm:prSet presAssocID="{A74D0CAD-EF41-BF46-B5B4-0F475CB52B2A}" presName="txShp" presStyleLbl="node1" presStyleIdx="0" presStyleCnt="4" custScaleX="100000" custScaleY="100000">
        <dgm:presLayoutVars>
          <dgm:bulletEnabled val="1"/>
        </dgm:presLayoutVars>
      </dgm:prSet>
      <dgm:spPr/>
    </dgm:pt>
    <dgm:pt modelId="{5C93F521-91D1-D94A-ABB7-10445BD6FD18}" type="pres">
      <dgm:prSet presAssocID="{37751DB9-ADF9-8C41-B2AB-98A6FB6569E0}" presName="spacing" presStyleCnt="0"/>
      <dgm:spPr/>
    </dgm:pt>
    <dgm:pt modelId="{100CEB1A-08A4-4A4A-849B-A21E8A5C521C}" type="pres">
      <dgm:prSet presAssocID="{0A5B3820-41BD-D44C-B43B-E6AE81C1E22F}" presName="composite" presStyleCnt="0"/>
      <dgm:spPr/>
    </dgm:pt>
    <dgm:pt modelId="{1761E037-87A1-1040-9A8F-1ABB696B823B}" type="pres">
      <dgm:prSet presAssocID="{0A5B3820-41BD-D44C-B43B-E6AE81C1E22F}" presName="imgShp" presStyleLbl="fgImgPlace1" presStyleIdx="1" presStyleCnt="4"/>
      <dgm:spPr/>
    </dgm:pt>
    <dgm:pt modelId="{3782BECB-4AE7-B84F-97F2-4C569C29F43C}" type="pres">
      <dgm:prSet presAssocID="{0A5B3820-41BD-D44C-B43B-E6AE81C1E22F}" presName="txShp" presStyleLbl="node1" presStyleIdx="1" presStyleCnt="4">
        <dgm:presLayoutVars>
          <dgm:bulletEnabled val="1"/>
        </dgm:presLayoutVars>
      </dgm:prSet>
      <dgm:spPr/>
    </dgm:pt>
    <dgm:pt modelId="{C90DE600-6E39-5E44-9A10-53FF08FF93EE}" type="pres">
      <dgm:prSet presAssocID="{D6B42450-259B-7249-9A91-7F20F763C21F}" presName="spacing" presStyleCnt="0"/>
      <dgm:spPr/>
    </dgm:pt>
    <dgm:pt modelId="{39E70E0C-E9FF-A246-B75D-C8DECB0ED8BC}" type="pres">
      <dgm:prSet presAssocID="{39A23752-B503-4E4C-B097-EA33AC33C0B7}" presName="composite" presStyleCnt="0"/>
      <dgm:spPr/>
    </dgm:pt>
    <dgm:pt modelId="{CA467117-690F-A74B-8B66-9D581AC02CF9}" type="pres">
      <dgm:prSet presAssocID="{39A23752-B503-4E4C-B097-EA33AC33C0B7}" presName="imgShp" presStyleLbl="fgImgPlace1" presStyleIdx="2" presStyleCnt="4"/>
      <dgm:spPr/>
    </dgm:pt>
    <dgm:pt modelId="{A174176F-E223-B64D-8C08-80245C38D103}" type="pres">
      <dgm:prSet presAssocID="{39A23752-B503-4E4C-B097-EA33AC33C0B7}" presName="txShp" presStyleLbl="node1" presStyleIdx="2" presStyleCnt="4">
        <dgm:presLayoutVars>
          <dgm:bulletEnabled val="1"/>
        </dgm:presLayoutVars>
      </dgm:prSet>
      <dgm:spPr/>
    </dgm:pt>
    <dgm:pt modelId="{60A886BF-A48D-6640-AA6D-7A4285643660}" type="pres">
      <dgm:prSet presAssocID="{73C25C7D-2F93-8047-BE1C-6946C4B278A8}" presName="spacing" presStyleCnt="0"/>
      <dgm:spPr/>
    </dgm:pt>
    <dgm:pt modelId="{45E60F9F-15D5-4C4C-BF1F-6055E071A299}" type="pres">
      <dgm:prSet presAssocID="{F2C6DA52-3F37-E94C-98F2-B9B5851D3888}" presName="composite" presStyleCnt="0"/>
      <dgm:spPr/>
    </dgm:pt>
    <dgm:pt modelId="{31C221EF-423C-6148-B878-378B223F3928}" type="pres">
      <dgm:prSet presAssocID="{F2C6DA52-3F37-E94C-98F2-B9B5851D3888}" presName="imgShp" presStyleLbl="fgImgPlace1" presStyleIdx="3" presStyleCnt="4"/>
      <dgm:spPr/>
    </dgm:pt>
    <dgm:pt modelId="{E84B2CFC-173C-074E-AE7A-0DF5B7CBE539}" type="pres">
      <dgm:prSet presAssocID="{F2C6DA52-3F37-E94C-98F2-B9B5851D3888}" presName="txShp" presStyleLbl="node1" presStyleIdx="3" presStyleCnt="4">
        <dgm:presLayoutVars>
          <dgm:bulletEnabled val="1"/>
        </dgm:presLayoutVars>
      </dgm:prSet>
      <dgm:spPr/>
    </dgm:pt>
  </dgm:ptLst>
  <dgm:cxnLst>
    <dgm:cxn modelId="{A1E3C619-3BFB-FF45-A5E7-19CDD26935EB}" type="presOf" srcId="{0A5B3820-41BD-D44C-B43B-E6AE81C1E22F}" destId="{3782BECB-4AE7-B84F-97F2-4C569C29F43C}" srcOrd="0" destOrd="0" presId="urn:microsoft.com/office/officeart/2005/8/layout/vList3"/>
    <dgm:cxn modelId="{4D8CA23F-E188-2441-BC8A-D57C26E924C9}" type="presOf" srcId="{39A23752-B503-4E4C-B097-EA33AC33C0B7}" destId="{A174176F-E223-B64D-8C08-80245C38D103}" srcOrd="0" destOrd="0" presId="urn:microsoft.com/office/officeart/2005/8/layout/vList3"/>
    <dgm:cxn modelId="{A5BA514D-848C-CA49-ABEF-4757202986AB}" type="presOf" srcId="{A74D0CAD-EF41-BF46-B5B4-0F475CB52B2A}" destId="{B7AFFB06-2D45-AF4F-AEB4-323F39147714}" srcOrd="0" destOrd="0" presId="urn:microsoft.com/office/officeart/2005/8/layout/vList3"/>
    <dgm:cxn modelId="{E18DE470-29B1-5045-A283-714A6CBCFD28}" type="presOf" srcId="{221D1498-4A32-F24C-A393-990F55C1DC92}" destId="{444EA944-61A7-C44C-96B8-967FEB69EB06}" srcOrd="0" destOrd="0" presId="urn:microsoft.com/office/officeart/2005/8/layout/vList3"/>
    <dgm:cxn modelId="{513ABB83-6173-0D4C-B95B-4764E9FD49AB}" srcId="{221D1498-4A32-F24C-A393-990F55C1DC92}" destId="{F2C6DA52-3F37-E94C-98F2-B9B5851D3888}" srcOrd="3" destOrd="0" parTransId="{BD6D125C-C5A7-6147-B571-A5E3F1868640}" sibTransId="{FF47C30F-86AC-8649-8B65-40FD3A269A05}"/>
    <dgm:cxn modelId="{310ABDAE-7647-8142-A56D-6698C11F059C}" srcId="{221D1498-4A32-F24C-A393-990F55C1DC92}" destId="{A74D0CAD-EF41-BF46-B5B4-0F475CB52B2A}" srcOrd="0" destOrd="0" parTransId="{34CEE292-87D7-CF4D-AE11-B76FC4D7BE5E}" sibTransId="{37751DB9-ADF9-8C41-B2AB-98A6FB6569E0}"/>
    <dgm:cxn modelId="{C57A4DBB-1FE9-A843-8390-98C37F72DA33}" type="presOf" srcId="{F2C6DA52-3F37-E94C-98F2-B9B5851D3888}" destId="{E84B2CFC-173C-074E-AE7A-0DF5B7CBE539}" srcOrd="0" destOrd="0" presId="urn:microsoft.com/office/officeart/2005/8/layout/vList3"/>
    <dgm:cxn modelId="{022AE2E5-3A8F-EB42-86B4-87DCF0F01C2F}" srcId="{221D1498-4A32-F24C-A393-990F55C1DC92}" destId="{39A23752-B503-4E4C-B097-EA33AC33C0B7}" srcOrd="2" destOrd="0" parTransId="{C2868A8D-681D-1D45-9891-E86316FEDD91}" sibTransId="{73C25C7D-2F93-8047-BE1C-6946C4B278A8}"/>
    <dgm:cxn modelId="{4765A7F7-14A3-D94D-B73C-8CD0A621BA15}" srcId="{221D1498-4A32-F24C-A393-990F55C1DC92}" destId="{0A5B3820-41BD-D44C-B43B-E6AE81C1E22F}" srcOrd="1" destOrd="0" parTransId="{749CB153-3F89-7E48-A963-1E36B5CA55A0}" sibTransId="{D6B42450-259B-7249-9A91-7F20F763C21F}"/>
    <dgm:cxn modelId="{885BE8FC-BF11-C645-ABBA-DFF9D95FED84}" type="presParOf" srcId="{444EA944-61A7-C44C-96B8-967FEB69EB06}" destId="{B6CCF9D7-22FF-8049-A904-2B3217DF6589}" srcOrd="0" destOrd="0" presId="urn:microsoft.com/office/officeart/2005/8/layout/vList3"/>
    <dgm:cxn modelId="{90A65C89-8628-CA4B-8B4E-396338281956}" type="presParOf" srcId="{B6CCF9D7-22FF-8049-A904-2B3217DF6589}" destId="{CF2C2ECA-BFDC-CB49-A1B3-A70030DC8D5A}" srcOrd="0" destOrd="0" presId="urn:microsoft.com/office/officeart/2005/8/layout/vList3"/>
    <dgm:cxn modelId="{7EE1EF7B-B09D-C943-AA0D-11144F6E357B}" type="presParOf" srcId="{B6CCF9D7-22FF-8049-A904-2B3217DF6589}" destId="{B7AFFB06-2D45-AF4F-AEB4-323F39147714}" srcOrd="1" destOrd="0" presId="urn:microsoft.com/office/officeart/2005/8/layout/vList3"/>
    <dgm:cxn modelId="{07B59196-DC76-ED4F-B213-C6578837C5BD}" type="presParOf" srcId="{444EA944-61A7-C44C-96B8-967FEB69EB06}" destId="{5C93F521-91D1-D94A-ABB7-10445BD6FD18}" srcOrd="1" destOrd="0" presId="urn:microsoft.com/office/officeart/2005/8/layout/vList3"/>
    <dgm:cxn modelId="{5EB76944-BF8B-1D4F-8AA8-6684D31A7FBF}" type="presParOf" srcId="{444EA944-61A7-C44C-96B8-967FEB69EB06}" destId="{100CEB1A-08A4-4A4A-849B-A21E8A5C521C}" srcOrd="2" destOrd="0" presId="urn:microsoft.com/office/officeart/2005/8/layout/vList3"/>
    <dgm:cxn modelId="{A5A0B5FC-EE80-0D44-A19B-F3E059AD3E4F}" type="presParOf" srcId="{100CEB1A-08A4-4A4A-849B-A21E8A5C521C}" destId="{1761E037-87A1-1040-9A8F-1ABB696B823B}" srcOrd="0" destOrd="0" presId="urn:microsoft.com/office/officeart/2005/8/layout/vList3"/>
    <dgm:cxn modelId="{F43103D8-65C6-4144-AD53-8E167C611718}" type="presParOf" srcId="{100CEB1A-08A4-4A4A-849B-A21E8A5C521C}" destId="{3782BECB-4AE7-B84F-97F2-4C569C29F43C}" srcOrd="1" destOrd="0" presId="urn:microsoft.com/office/officeart/2005/8/layout/vList3"/>
    <dgm:cxn modelId="{E39A55BC-3D5E-6049-875B-D9BDC89B11F1}" type="presParOf" srcId="{444EA944-61A7-C44C-96B8-967FEB69EB06}" destId="{C90DE600-6E39-5E44-9A10-53FF08FF93EE}" srcOrd="3" destOrd="0" presId="urn:microsoft.com/office/officeart/2005/8/layout/vList3"/>
    <dgm:cxn modelId="{E0201395-55FB-174E-9FED-FF2360A21843}" type="presParOf" srcId="{444EA944-61A7-C44C-96B8-967FEB69EB06}" destId="{39E70E0C-E9FF-A246-B75D-C8DECB0ED8BC}" srcOrd="4" destOrd="0" presId="urn:microsoft.com/office/officeart/2005/8/layout/vList3"/>
    <dgm:cxn modelId="{C810D1E9-2DD0-804C-85D2-F091D1424A92}" type="presParOf" srcId="{39E70E0C-E9FF-A246-B75D-C8DECB0ED8BC}" destId="{CA467117-690F-A74B-8B66-9D581AC02CF9}" srcOrd="0" destOrd="0" presId="urn:microsoft.com/office/officeart/2005/8/layout/vList3"/>
    <dgm:cxn modelId="{5E17CB20-3AF3-B44E-8468-DF212467B69F}" type="presParOf" srcId="{39E70E0C-E9FF-A246-B75D-C8DECB0ED8BC}" destId="{A174176F-E223-B64D-8C08-80245C38D103}" srcOrd="1" destOrd="0" presId="urn:microsoft.com/office/officeart/2005/8/layout/vList3"/>
    <dgm:cxn modelId="{407D95A3-148B-A84D-8577-488DDC2696AC}" type="presParOf" srcId="{444EA944-61A7-C44C-96B8-967FEB69EB06}" destId="{60A886BF-A48D-6640-AA6D-7A4285643660}" srcOrd="5" destOrd="0" presId="urn:microsoft.com/office/officeart/2005/8/layout/vList3"/>
    <dgm:cxn modelId="{ABF82683-422F-DE49-9AF5-22EA285CA45F}" type="presParOf" srcId="{444EA944-61A7-C44C-96B8-967FEB69EB06}" destId="{45E60F9F-15D5-4C4C-BF1F-6055E071A299}" srcOrd="6" destOrd="0" presId="urn:microsoft.com/office/officeart/2005/8/layout/vList3"/>
    <dgm:cxn modelId="{F69D4A75-BAEF-324E-9203-1FAE02E6EC6A}" type="presParOf" srcId="{45E60F9F-15D5-4C4C-BF1F-6055E071A299}" destId="{31C221EF-423C-6148-B878-378B223F3928}" srcOrd="0" destOrd="0" presId="urn:microsoft.com/office/officeart/2005/8/layout/vList3"/>
    <dgm:cxn modelId="{5F74838B-956E-8344-A1C3-83F2057053C3}" type="presParOf" srcId="{45E60F9F-15D5-4C4C-BF1F-6055E071A299}" destId="{E84B2CFC-173C-074E-AE7A-0DF5B7CBE53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3F1DEA-B14B-454A-A6C6-4596C4996461}" type="doc">
      <dgm:prSet loTypeId="urn:microsoft.com/office/officeart/2005/8/layout/chevron2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A513593-64C2-0243-A00F-73D52FD8FFDF}">
      <dgm:prSet phldrT="[Text]"/>
      <dgm:spPr/>
      <dgm:t>
        <a:bodyPr/>
        <a:lstStyle/>
        <a:p>
          <a:pPr rtl="0"/>
          <a:r>
            <a:rPr lang="en-US" dirty="0"/>
            <a:t>1.</a:t>
          </a:r>
        </a:p>
      </dgm:t>
    </dgm:pt>
    <dgm:pt modelId="{A3C4CFEB-098F-A042-AE76-27BA45540E58}" type="parTrans" cxnId="{1073C902-B00D-1F4E-B591-35E70563E210}">
      <dgm:prSet/>
      <dgm:spPr/>
      <dgm:t>
        <a:bodyPr/>
        <a:lstStyle/>
        <a:p>
          <a:endParaRPr lang="en-US"/>
        </a:p>
      </dgm:t>
    </dgm:pt>
    <dgm:pt modelId="{F2FAE04B-409B-5147-8D18-14847636CFF7}" type="sibTrans" cxnId="{1073C902-B00D-1F4E-B591-35E70563E21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31BF96-7C51-D748-8979-51365DC9B63A}">
          <dgm:prSet phldrT="[Text]"/>
          <dgm:spPr/>
          <dgm:t>
            <a:bodyPr/>
            <a:lstStyle/>
            <a:p>
              <a:pPr rtl="0"/>
              <a:r>
                <a:rPr lang="en-US" dirty="0"/>
                <a:t>Initial guess: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7631BF96-7C51-D748-8979-51365DC9B63A}">
          <dgm:prSet phldrT="[Text]"/>
          <dgm:spPr/>
          <dgm:t>
            <a:bodyPr/>
            <a:lstStyle/>
            <a:p>
              <a:pPr rtl="0"/>
              <a:r>
                <a:rPr lang="en-US" dirty="0"/>
                <a:t>Initial guess: </a:t>
              </a:r>
              <a:r>
                <a:rPr lang="en-US" b="0" i="0">
                  <a:latin typeface="Cambria Math" panose="02040503050406030204" pitchFamily="18" charset="0"/>
                </a:rPr>
                <a:t>𝑥_0</a:t>
              </a:r>
              <a:endParaRPr lang="en-US" dirty="0"/>
            </a:p>
          </dgm:t>
        </dgm:pt>
      </mc:Fallback>
    </mc:AlternateContent>
    <dgm:pt modelId="{9BA1F601-A3A5-9944-9EC2-B3661AC5962C}" type="parTrans" cxnId="{60475DDE-80FF-4C4A-B57C-5047839A0CCD}">
      <dgm:prSet/>
      <dgm:spPr/>
      <dgm:t>
        <a:bodyPr/>
        <a:lstStyle/>
        <a:p>
          <a:endParaRPr lang="en-US"/>
        </a:p>
      </dgm:t>
    </dgm:pt>
    <dgm:pt modelId="{F95CFF91-BD86-6D46-BEAF-9F4B4BD031A3}" type="sibTrans" cxnId="{60475DDE-80FF-4C4A-B57C-5047839A0CC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A40B6D4-820F-694D-9B35-42CF65D8867B}">
          <dgm:prSet phldrT="[Text]"/>
          <dgm:spPr/>
          <dgm:t>
            <a:bodyPr/>
            <a:lstStyle/>
            <a:p>
              <a:pPr rtl="0"/>
              <a:r>
                <a:rPr lang="en-US" dirty="0"/>
                <a:t>Initial residual: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n-US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=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𝑏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− </m:t>
                  </m:r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>
        <dgm:pt modelId="{1A40B6D4-820F-694D-9B35-42CF65D8867B}">
          <dgm:prSet phldrT="[Text]"/>
          <dgm:spPr/>
          <dgm:t>
            <a:bodyPr/>
            <a:lstStyle/>
            <a:p>
              <a:pPr rtl="0"/>
              <a:r>
                <a:rPr lang="en-US" dirty="0"/>
                <a:t>Initial residual: </a:t>
              </a:r>
              <a:r>
                <a:rPr lang="en-US" b="0" i="0">
                  <a:latin typeface="Cambria Math" panose="02040503050406030204" pitchFamily="18" charset="0"/>
                </a:rPr>
                <a:t>𝑟_0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𝑏 − 〖𝐴𝑥〗_0</a:t>
              </a:r>
              <a:endParaRPr lang="en-US" dirty="0"/>
            </a:p>
          </dgm:t>
        </dgm:pt>
      </mc:Fallback>
    </mc:AlternateContent>
    <dgm:pt modelId="{2085CB80-3C7F-4D41-A8C7-92AFA858F1E7}" type="parTrans" cxnId="{39E07D16-29AB-7A4C-983B-4D7344A9572E}">
      <dgm:prSet/>
      <dgm:spPr/>
      <dgm:t>
        <a:bodyPr/>
        <a:lstStyle/>
        <a:p>
          <a:endParaRPr lang="en-US"/>
        </a:p>
      </dgm:t>
    </dgm:pt>
    <dgm:pt modelId="{89B14898-82D0-DD4A-96AB-E2FC1F108C29}" type="sibTrans" cxnId="{39E07D16-29AB-7A4C-983B-4D7344A9572E}">
      <dgm:prSet/>
      <dgm:spPr/>
      <dgm:t>
        <a:bodyPr/>
        <a:lstStyle/>
        <a:p>
          <a:endParaRPr lang="en-US"/>
        </a:p>
      </dgm:t>
    </dgm:pt>
    <dgm:pt modelId="{66853E43-5038-364B-B081-7B9AFAA379F9}">
      <dgm:prSet phldrT="[Text]"/>
      <dgm:spPr/>
      <dgm:t>
        <a:bodyPr/>
        <a:lstStyle/>
        <a:p>
          <a:pPr rtl="0"/>
          <a:r>
            <a:rPr lang="en-US" dirty="0"/>
            <a:t>2.</a:t>
          </a:r>
        </a:p>
      </dgm:t>
    </dgm:pt>
    <dgm:pt modelId="{0886BDD8-1E01-DF48-81EA-A93B8BF22751}" type="parTrans" cxnId="{F1D81B54-783B-8540-BDEE-C6263E275549}">
      <dgm:prSet/>
      <dgm:spPr/>
      <dgm:t>
        <a:bodyPr/>
        <a:lstStyle/>
        <a:p>
          <a:endParaRPr lang="en-US"/>
        </a:p>
      </dgm:t>
    </dgm:pt>
    <dgm:pt modelId="{BE8058E0-023C-EA41-94CD-74AFF8E63436}" type="sibTrans" cxnId="{F1D81B54-783B-8540-BDEE-C6263E27554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4AA6AE9-5928-1E49-BE23-1ABCDA2F8C05}">
          <dgm:prSet phldrT="[Text]"/>
          <dgm:spPr/>
          <dgm:t>
            <a:bodyPr/>
            <a:lstStyle/>
            <a:p>
              <a:pPr rtl="0"/>
              <a:r>
                <a:rPr lang="en-US" dirty="0"/>
                <a:t>Preconditioned residual: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n-US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sup>
                  </m:sSup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44AA6AE9-5928-1E49-BE23-1ABCDA2F8C05}">
          <dgm:prSet phldrT="[Text]"/>
          <dgm:spPr/>
          <dgm:t>
            <a:bodyPr/>
            <a:lstStyle/>
            <a:p>
              <a:pPr rtl="0"/>
              <a:r>
                <a:rPr lang="en-US" dirty="0"/>
                <a:t>Preconditioned residual: </a:t>
              </a:r>
              <a:r>
                <a:rPr lang="en-US" b="0" i="0">
                  <a:latin typeface="Cambria Math" panose="02040503050406030204" pitchFamily="18" charset="0"/>
                </a:rPr>
                <a:t>𝑧_0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𝑀^(−1) 𝑟_0</a:t>
              </a:r>
              <a:endParaRPr lang="en-US" dirty="0"/>
            </a:p>
          </dgm:t>
        </dgm:pt>
      </mc:Fallback>
    </mc:AlternateContent>
    <dgm:pt modelId="{E4F5FA75-4B1A-9B4F-ABA5-131CB0557646}" type="parTrans" cxnId="{F01D52F4-C940-F843-B843-2C9A99DCA05D}">
      <dgm:prSet/>
      <dgm:spPr/>
      <dgm:t>
        <a:bodyPr/>
        <a:lstStyle/>
        <a:p>
          <a:endParaRPr lang="en-US"/>
        </a:p>
      </dgm:t>
    </dgm:pt>
    <dgm:pt modelId="{574D5F5A-EB0A-0144-97AF-B71DA34EA5DC}" type="sibTrans" cxnId="{F01D52F4-C940-F843-B843-2C9A99DCA05D}">
      <dgm:prSet/>
      <dgm:spPr/>
      <dgm:t>
        <a:bodyPr/>
        <a:lstStyle/>
        <a:p>
          <a:endParaRPr lang="en-US"/>
        </a:p>
      </dgm:t>
    </dgm:pt>
    <dgm:pt modelId="{160D9A2A-1D41-A54A-ADA6-67BEEDF41D97}">
      <dgm:prSet/>
      <dgm:spPr/>
      <dgm:t>
        <a:bodyPr/>
        <a:lstStyle/>
        <a:p>
          <a:pPr rtl="0"/>
          <a:r>
            <a:rPr lang="en-US" dirty="0"/>
            <a:t>3.</a:t>
          </a:r>
        </a:p>
      </dgm:t>
    </dgm:pt>
    <dgm:pt modelId="{EEF428A7-6CA9-C346-81F6-C5D56F86BE64}" type="parTrans" cxnId="{54B16D5E-F7A9-764A-996B-B48CD471A66F}">
      <dgm:prSet/>
      <dgm:spPr/>
      <dgm:t>
        <a:bodyPr/>
        <a:lstStyle/>
        <a:p>
          <a:endParaRPr lang="en-US"/>
        </a:p>
      </dgm:t>
    </dgm:pt>
    <dgm:pt modelId="{C00FDE7F-5FD4-AE4F-92A8-C5214D573CC9}" type="sibTrans" cxnId="{54B16D5E-F7A9-764A-996B-B48CD471A66F}">
      <dgm:prSet/>
      <dgm:spPr/>
      <dgm:t>
        <a:bodyPr/>
        <a:lstStyle/>
        <a:p>
          <a:endParaRPr lang="en-US"/>
        </a:p>
      </dgm:t>
    </dgm:pt>
    <dgm:pt modelId="{9E164A03-4F9D-F547-903B-F4F3150648F4}">
      <dgm:prSet phldrT="[Text]"/>
      <dgm:spPr/>
      <dgm:t>
        <a:bodyPr/>
        <a:lstStyle/>
        <a:p>
          <a:pPr rtl="0"/>
          <a:r>
            <a:rPr lang="en-US"/>
            <a:t>For k from 0 to convergence:</a:t>
          </a:r>
        </a:p>
      </dgm:t>
    </dgm:pt>
    <dgm:pt modelId="{C802B153-5FD6-D044-820F-E5F21951C544}" type="parTrans" cxnId="{2F4FBEA9-85F0-FE4D-AFF3-CD8EE758031B}">
      <dgm:prSet/>
      <dgm:spPr/>
      <dgm:t>
        <a:bodyPr/>
        <a:lstStyle/>
        <a:p>
          <a:endParaRPr lang="en-US"/>
        </a:p>
      </dgm:t>
    </dgm:pt>
    <dgm:pt modelId="{09C7E2F9-06BE-394F-A458-6E182CEE2D9F}" type="sibTrans" cxnId="{2F4FBEA9-85F0-FE4D-AFF3-CD8EE758031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053D382-7CC0-3842-B749-23909A4C9802}">
          <dgm:prSet phldrT="[Text]"/>
          <dgm:spPr/>
          <dgm:t>
            <a:bodyPr/>
            <a:lstStyle/>
            <a:p>
              <a:pPr rtl="0"/>
              <a:r>
                <a:rPr lang="en-US" dirty="0"/>
                <a:t>Initial search direction: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n-US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sup>
                  </m:sSup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9053D382-7CC0-3842-B749-23909A4C9802}">
          <dgm:prSet phldrT="[Text]"/>
          <dgm:spPr/>
          <dgm:t>
            <a:bodyPr/>
            <a:lstStyle/>
            <a:p>
              <a:pPr rtl="0"/>
              <a:r>
                <a:rPr lang="en-US" dirty="0"/>
                <a:t>Initial search direction: </a:t>
              </a:r>
              <a:r>
                <a:rPr lang="en-US" b="0" i="0">
                  <a:latin typeface="Cambria Math" panose="02040503050406030204" pitchFamily="18" charset="0"/>
                </a:rPr>
                <a:t>𝑦_0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𝑁^(−1) 𝑧_0</a:t>
              </a:r>
              <a:endParaRPr lang="en-US" dirty="0"/>
            </a:p>
          </dgm:t>
        </dgm:pt>
      </mc:Fallback>
    </mc:AlternateContent>
    <dgm:pt modelId="{E86361E8-0079-244C-866C-83D7D490601D}" type="parTrans" cxnId="{204CD12A-3044-4F49-A76E-62700388CC15}">
      <dgm:prSet/>
      <dgm:spPr/>
      <dgm:t>
        <a:bodyPr/>
        <a:lstStyle/>
        <a:p>
          <a:endParaRPr lang="en-US"/>
        </a:p>
      </dgm:t>
    </dgm:pt>
    <dgm:pt modelId="{2945CE7F-034E-CA47-A970-27F8B35A76FC}" type="sibTrans" cxnId="{204CD12A-3044-4F49-A76E-62700388CC15}">
      <dgm:prSet/>
      <dgm:spPr/>
      <dgm:t>
        <a:bodyPr/>
        <a:lstStyle/>
        <a:p>
          <a:endParaRPr lang="en-US"/>
        </a:p>
      </dgm:t>
    </dgm:pt>
    <dgm:pt modelId="{1484584B-A688-F241-825A-3F6302E27E99}" type="pres">
      <dgm:prSet presAssocID="{953F1DEA-B14B-454A-A6C6-4596C4996461}" presName="linearFlow" presStyleCnt="0">
        <dgm:presLayoutVars>
          <dgm:dir/>
          <dgm:animLvl val="lvl"/>
          <dgm:resizeHandles val="exact"/>
        </dgm:presLayoutVars>
      </dgm:prSet>
      <dgm:spPr/>
    </dgm:pt>
    <dgm:pt modelId="{D94F301E-4C25-4642-8C47-1B8BAF05E365}" type="pres">
      <dgm:prSet presAssocID="{EA513593-64C2-0243-A00F-73D52FD8FFDF}" presName="composite" presStyleCnt="0"/>
      <dgm:spPr/>
    </dgm:pt>
    <dgm:pt modelId="{1E2BACC8-BE4C-6B48-B41E-4B6B998760D1}" type="pres">
      <dgm:prSet presAssocID="{EA513593-64C2-0243-A00F-73D52FD8FFD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5F92814-41BE-304D-9CE2-0DAA9CF37C8A}" type="pres">
      <dgm:prSet presAssocID="{EA513593-64C2-0243-A00F-73D52FD8FFDF}" presName="descendantText" presStyleLbl="alignAcc1" presStyleIdx="0" presStyleCnt="3">
        <dgm:presLayoutVars>
          <dgm:bulletEnabled val="1"/>
        </dgm:presLayoutVars>
      </dgm:prSet>
      <dgm:spPr/>
    </dgm:pt>
    <dgm:pt modelId="{3E7E60A4-7406-0A4C-B171-0AEC5ACF5D99}" type="pres">
      <dgm:prSet presAssocID="{F2FAE04B-409B-5147-8D18-14847636CFF7}" presName="sp" presStyleCnt="0"/>
      <dgm:spPr/>
    </dgm:pt>
    <dgm:pt modelId="{F0345237-0F66-944A-87C2-13411CD1B5BD}" type="pres">
      <dgm:prSet presAssocID="{66853E43-5038-364B-B081-7B9AFAA379F9}" presName="composite" presStyleCnt="0"/>
      <dgm:spPr/>
    </dgm:pt>
    <dgm:pt modelId="{F88E9563-D82C-034B-BA1F-8EF4FA086D41}" type="pres">
      <dgm:prSet presAssocID="{66853E43-5038-364B-B081-7B9AFAA379F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7577B02-CACF-2444-A769-8DB21194911F}" type="pres">
      <dgm:prSet presAssocID="{66853E43-5038-364B-B081-7B9AFAA379F9}" presName="descendantText" presStyleLbl="alignAcc1" presStyleIdx="1" presStyleCnt="3" custLinFactNeighborX="172">
        <dgm:presLayoutVars>
          <dgm:bulletEnabled val="1"/>
        </dgm:presLayoutVars>
      </dgm:prSet>
      <dgm:spPr/>
    </dgm:pt>
    <dgm:pt modelId="{8EC69C08-A4F8-9E4D-8477-727264C9885D}" type="pres">
      <dgm:prSet presAssocID="{BE8058E0-023C-EA41-94CD-74AFF8E63436}" presName="sp" presStyleCnt="0"/>
      <dgm:spPr/>
    </dgm:pt>
    <dgm:pt modelId="{06C4FECD-2731-C449-9138-C3D9D0071D5B}" type="pres">
      <dgm:prSet presAssocID="{160D9A2A-1D41-A54A-ADA6-67BEEDF41D97}" presName="composite" presStyleCnt="0"/>
      <dgm:spPr/>
    </dgm:pt>
    <dgm:pt modelId="{DF73CD3C-4A6A-354A-AC54-4CBB329A224D}" type="pres">
      <dgm:prSet presAssocID="{160D9A2A-1D41-A54A-ADA6-67BEEDF41D9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DE9686F-6BBC-684E-8AF7-05D74C6E051A}" type="pres">
      <dgm:prSet presAssocID="{160D9A2A-1D41-A54A-ADA6-67BEEDF41D97}" presName="descendantText" presStyleLbl="alignAcc1" presStyleIdx="2" presStyleCnt="3" custLinFactNeighborX="172">
        <dgm:presLayoutVars>
          <dgm:bulletEnabled val="1"/>
        </dgm:presLayoutVars>
      </dgm:prSet>
      <dgm:spPr/>
    </dgm:pt>
  </dgm:ptLst>
  <dgm:cxnLst>
    <dgm:cxn modelId="{1073C902-B00D-1F4E-B591-35E70563E210}" srcId="{953F1DEA-B14B-454A-A6C6-4596C4996461}" destId="{EA513593-64C2-0243-A00F-73D52FD8FFDF}" srcOrd="0" destOrd="0" parTransId="{A3C4CFEB-098F-A042-AE76-27BA45540E58}" sibTransId="{F2FAE04B-409B-5147-8D18-14847636CFF7}"/>
    <dgm:cxn modelId="{71692B13-D7E3-164D-95F4-E2655F9FD30E}" type="presOf" srcId="{66853E43-5038-364B-B081-7B9AFAA379F9}" destId="{F88E9563-D82C-034B-BA1F-8EF4FA086D41}" srcOrd="0" destOrd="0" presId="urn:microsoft.com/office/officeart/2005/8/layout/chevron2"/>
    <dgm:cxn modelId="{DF6D0816-AA9D-FB44-BED6-1358D1B3DD3F}" type="presOf" srcId="{953F1DEA-B14B-454A-A6C6-4596C4996461}" destId="{1484584B-A688-F241-825A-3F6302E27E99}" srcOrd="0" destOrd="0" presId="urn:microsoft.com/office/officeart/2005/8/layout/chevron2"/>
    <dgm:cxn modelId="{39E07D16-29AB-7A4C-983B-4D7344A9572E}" srcId="{EA513593-64C2-0243-A00F-73D52FD8FFDF}" destId="{1A40B6D4-820F-694D-9B35-42CF65D8867B}" srcOrd="1" destOrd="0" parTransId="{2085CB80-3C7F-4D41-A8C7-92AFA858F1E7}" sibTransId="{89B14898-82D0-DD4A-96AB-E2FC1F108C29}"/>
    <dgm:cxn modelId="{204CD12A-3044-4F49-A76E-62700388CC15}" srcId="{66853E43-5038-364B-B081-7B9AFAA379F9}" destId="{9053D382-7CC0-3842-B749-23909A4C9802}" srcOrd="1" destOrd="0" parTransId="{E86361E8-0079-244C-866C-83D7D490601D}" sibTransId="{2945CE7F-034E-CA47-A970-27F8B35A76FC}"/>
    <dgm:cxn modelId="{A5F7A631-994C-EF47-9ED2-848BFDB9755F}" type="presOf" srcId="{1A40B6D4-820F-694D-9B35-42CF65D8867B}" destId="{A5F92814-41BE-304D-9CE2-0DAA9CF37C8A}" srcOrd="0" destOrd="1" presId="urn:microsoft.com/office/officeart/2005/8/layout/chevron2"/>
    <dgm:cxn modelId="{F1D81B54-783B-8540-BDEE-C6263E275549}" srcId="{953F1DEA-B14B-454A-A6C6-4596C4996461}" destId="{66853E43-5038-364B-B081-7B9AFAA379F9}" srcOrd="1" destOrd="0" parTransId="{0886BDD8-1E01-DF48-81EA-A93B8BF22751}" sibTransId="{BE8058E0-023C-EA41-94CD-74AFF8E63436}"/>
    <dgm:cxn modelId="{54B16D5E-F7A9-764A-996B-B48CD471A66F}" srcId="{953F1DEA-B14B-454A-A6C6-4596C4996461}" destId="{160D9A2A-1D41-A54A-ADA6-67BEEDF41D97}" srcOrd="2" destOrd="0" parTransId="{EEF428A7-6CA9-C346-81F6-C5D56F86BE64}" sibTransId="{C00FDE7F-5FD4-AE4F-92A8-C5214D573CC9}"/>
    <dgm:cxn modelId="{C4BCAC71-AAF5-1E48-9BFB-C1115037C96D}" type="presOf" srcId="{9E164A03-4F9D-F547-903B-F4F3150648F4}" destId="{8DE9686F-6BBC-684E-8AF7-05D74C6E051A}" srcOrd="0" destOrd="0" presId="urn:microsoft.com/office/officeart/2005/8/layout/chevron2"/>
    <dgm:cxn modelId="{BE7DC677-BE5E-A44F-ACF4-28DCD7C7BC35}" type="presOf" srcId="{EA513593-64C2-0243-A00F-73D52FD8FFDF}" destId="{1E2BACC8-BE4C-6B48-B41E-4B6B998760D1}" srcOrd="0" destOrd="0" presId="urn:microsoft.com/office/officeart/2005/8/layout/chevron2"/>
    <dgm:cxn modelId="{DF32E78C-62C1-F546-957D-48D6D7C6BCE7}" type="presOf" srcId="{7631BF96-7C51-D748-8979-51365DC9B63A}" destId="{A5F92814-41BE-304D-9CE2-0DAA9CF37C8A}" srcOrd="0" destOrd="0" presId="urn:microsoft.com/office/officeart/2005/8/layout/chevron2"/>
    <dgm:cxn modelId="{2F4FBEA9-85F0-FE4D-AFF3-CD8EE758031B}" srcId="{160D9A2A-1D41-A54A-ADA6-67BEEDF41D97}" destId="{9E164A03-4F9D-F547-903B-F4F3150648F4}" srcOrd="0" destOrd="0" parTransId="{C802B153-5FD6-D044-820F-E5F21951C544}" sibTransId="{09C7E2F9-06BE-394F-A458-6E182CEE2D9F}"/>
    <dgm:cxn modelId="{A217C8BD-A05D-A940-8C34-4508687687D9}" type="presOf" srcId="{9053D382-7CC0-3842-B749-23909A4C9802}" destId="{C7577B02-CACF-2444-A769-8DB21194911F}" srcOrd="0" destOrd="1" presId="urn:microsoft.com/office/officeart/2005/8/layout/chevron2"/>
    <dgm:cxn modelId="{91B2C0CC-2ABB-7047-9270-6761EBDFEB1A}" type="presOf" srcId="{160D9A2A-1D41-A54A-ADA6-67BEEDF41D97}" destId="{DF73CD3C-4A6A-354A-AC54-4CBB329A224D}" srcOrd="0" destOrd="0" presId="urn:microsoft.com/office/officeart/2005/8/layout/chevron2"/>
    <dgm:cxn modelId="{7A5536D0-8E75-2644-BFD4-E528BF50D93D}" type="presOf" srcId="{44AA6AE9-5928-1E49-BE23-1ABCDA2F8C05}" destId="{C7577B02-CACF-2444-A769-8DB21194911F}" srcOrd="0" destOrd="0" presId="urn:microsoft.com/office/officeart/2005/8/layout/chevron2"/>
    <dgm:cxn modelId="{60475DDE-80FF-4C4A-B57C-5047839A0CCD}" srcId="{EA513593-64C2-0243-A00F-73D52FD8FFDF}" destId="{7631BF96-7C51-D748-8979-51365DC9B63A}" srcOrd="0" destOrd="0" parTransId="{9BA1F601-A3A5-9944-9EC2-B3661AC5962C}" sibTransId="{F95CFF91-BD86-6D46-BEAF-9F4B4BD031A3}"/>
    <dgm:cxn modelId="{F01D52F4-C940-F843-B843-2C9A99DCA05D}" srcId="{66853E43-5038-364B-B081-7B9AFAA379F9}" destId="{44AA6AE9-5928-1E49-BE23-1ABCDA2F8C05}" srcOrd="0" destOrd="0" parTransId="{E4F5FA75-4B1A-9B4F-ABA5-131CB0557646}" sibTransId="{574D5F5A-EB0A-0144-97AF-B71DA34EA5DC}"/>
    <dgm:cxn modelId="{2B434482-8A0C-914D-8242-28421EBE92DB}" type="presParOf" srcId="{1484584B-A688-F241-825A-3F6302E27E99}" destId="{D94F301E-4C25-4642-8C47-1B8BAF05E365}" srcOrd="0" destOrd="0" presId="urn:microsoft.com/office/officeart/2005/8/layout/chevron2"/>
    <dgm:cxn modelId="{C592F781-BCE4-FE4D-BE19-CA7F7F9C7424}" type="presParOf" srcId="{D94F301E-4C25-4642-8C47-1B8BAF05E365}" destId="{1E2BACC8-BE4C-6B48-B41E-4B6B998760D1}" srcOrd="0" destOrd="0" presId="urn:microsoft.com/office/officeart/2005/8/layout/chevron2"/>
    <dgm:cxn modelId="{EC4DB22D-D95B-A247-BBD1-0B10C3629413}" type="presParOf" srcId="{D94F301E-4C25-4642-8C47-1B8BAF05E365}" destId="{A5F92814-41BE-304D-9CE2-0DAA9CF37C8A}" srcOrd="1" destOrd="0" presId="urn:microsoft.com/office/officeart/2005/8/layout/chevron2"/>
    <dgm:cxn modelId="{9508C4CB-B172-B349-8F55-F65CF73D8625}" type="presParOf" srcId="{1484584B-A688-F241-825A-3F6302E27E99}" destId="{3E7E60A4-7406-0A4C-B171-0AEC5ACF5D99}" srcOrd="1" destOrd="0" presId="urn:microsoft.com/office/officeart/2005/8/layout/chevron2"/>
    <dgm:cxn modelId="{86C72487-3EBA-8241-B92A-047D52680D5E}" type="presParOf" srcId="{1484584B-A688-F241-825A-3F6302E27E99}" destId="{F0345237-0F66-944A-87C2-13411CD1B5BD}" srcOrd="2" destOrd="0" presId="urn:microsoft.com/office/officeart/2005/8/layout/chevron2"/>
    <dgm:cxn modelId="{4BDE121D-359E-6748-888C-270C42D3F7A9}" type="presParOf" srcId="{F0345237-0F66-944A-87C2-13411CD1B5BD}" destId="{F88E9563-D82C-034B-BA1F-8EF4FA086D41}" srcOrd="0" destOrd="0" presId="urn:microsoft.com/office/officeart/2005/8/layout/chevron2"/>
    <dgm:cxn modelId="{55970823-F9FE-B546-AE01-94B04986E92D}" type="presParOf" srcId="{F0345237-0F66-944A-87C2-13411CD1B5BD}" destId="{C7577B02-CACF-2444-A769-8DB21194911F}" srcOrd="1" destOrd="0" presId="urn:microsoft.com/office/officeart/2005/8/layout/chevron2"/>
    <dgm:cxn modelId="{D613AB62-F03E-7D45-9830-F758E643BED4}" type="presParOf" srcId="{1484584B-A688-F241-825A-3F6302E27E99}" destId="{8EC69C08-A4F8-9E4D-8477-727264C9885D}" srcOrd="3" destOrd="0" presId="urn:microsoft.com/office/officeart/2005/8/layout/chevron2"/>
    <dgm:cxn modelId="{483E8037-8292-0A4D-9A31-EB1E229615B9}" type="presParOf" srcId="{1484584B-A688-F241-825A-3F6302E27E99}" destId="{06C4FECD-2731-C449-9138-C3D9D0071D5B}" srcOrd="4" destOrd="0" presId="urn:microsoft.com/office/officeart/2005/8/layout/chevron2"/>
    <dgm:cxn modelId="{90837527-1E3F-6E4D-87CC-4CAB6F4531A0}" type="presParOf" srcId="{06C4FECD-2731-C449-9138-C3D9D0071D5B}" destId="{DF73CD3C-4A6A-354A-AC54-4CBB329A224D}" srcOrd="0" destOrd="0" presId="urn:microsoft.com/office/officeart/2005/8/layout/chevron2"/>
    <dgm:cxn modelId="{938B3B61-5F75-7E4A-9F10-4C8254408083}" type="presParOf" srcId="{06C4FECD-2731-C449-9138-C3D9D0071D5B}" destId="{8DE9686F-6BBC-684E-8AF7-05D74C6E05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3F1DEA-B14B-454A-A6C6-4596C4996461}" type="doc">
      <dgm:prSet loTypeId="urn:microsoft.com/office/officeart/2005/8/layout/chevron2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A513593-64C2-0243-A00F-73D52FD8FFDF}">
      <dgm:prSet phldrT="[Text]"/>
      <dgm:spPr/>
      <dgm:t>
        <a:bodyPr/>
        <a:lstStyle/>
        <a:p>
          <a:pPr rtl="0"/>
          <a:r>
            <a:rPr lang="en-US" dirty="0"/>
            <a:t>1.</a:t>
          </a:r>
        </a:p>
      </dgm:t>
    </dgm:pt>
    <dgm:pt modelId="{A3C4CFEB-098F-A042-AE76-27BA45540E58}" type="parTrans" cxnId="{1073C902-B00D-1F4E-B591-35E70563E210}">
      <dgm:prSet/>
      <dgm:spPr/>
      <dgm:t>
        <a:bodyPr/>
        <a:lstStyle/>
        <a:p>
          <a:endParaRPr lang="en-US"/>
        </a:p>
      </dgm:t>
    </dgm:pt>
    <dgm:pt modelId="{F2FAE04B-409B-5147-8D18-14847636CFF7}" type="sibTrans" cxnId="{1073C902-B00D-1F4E-B591-35E70563E210}">
      <dgm:prSet/>
      <dgm:spPr/>
      <dgm:t>
        <a:bodyPr/>
        <a:lstStyle/>
        <a:p>
          <a:endParaRPr lang="en-US"/>
        </a:p>
      </dgm:t>
    </dgm:pt>
    <dgm:pt modelId="{7631BF96-7C51-D748-8979-51365DC9B63A}">
      <dgm:prSet phldrT="[Text]"/>
      <dgm:spPr>
        <a:blipFill>
          <a:blip xmlns:r="http://schemas.openxmlformats.org/officeDocument/2006/relationships" r:embed="rId1"/>
          <a:stretch>
            <a:fillRect l="-184" t="-4688" b="-1093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BA1F601-A3A5-9944-9EC2-B3661AC5962C}" type="parTrans" cxnId="{60475DDE-80FF-4C4A-B57C-5047839A0CCD}">
      <dgm:prSet/>
      <dgm:spPr/>
      <dgm:t>
        <a:bodyPr/>
        <a:lstStyle/>
        <a:p>
          <a:endParaRPr lang="en-US"/>
        </a:p>
      </dgm:t>
    </dgm:pt>
    <dgm:pt modelId="{F95CFF91-BD86-6D46-BEAF-9F4B4BD031A3}" type="sibTrans" cxnId="{60475DDE-80FF-4C4A-B57C-5047839A0CCD}">
      <dgm:prSet/>
      <dgm:spPr/>
      <dgm:t>
        <a:bodyPr/>
        <a:lstStyle/>
        <a:p>
          <a:endParaRPr lang="en-US"/>
        </a:p>
      </dgm:t>
    </dgm:pt>
    <dgm:pt modelId="{1A40B6D4-820F-694D-9B35-42CF65D8867B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085CB80-3C7F-4D41-A8C7-92AFA858F1E7}" type="parTrans" cxnId="{39E07D16-29AB-7A4C-983B-4D7344A9572E}">
      <dgm:prSet/>
      <dgm:spPr/>
      <dgm:t>
        <a:bodyPr/>
        <a:lstStyle/>
        <a:p>
          <a:endParaRPr lang="en-US"/>
        </a:p>
      </dgm:t>
    </dgm:pt>
    <dgm:pt modelId="{89B14898-82D0-DD4A-96AB-E2FC1F108C29}" type="sibTrans" cxnId="{39E07D16-29AB-7A4C-983B-4D7344A9572E}">
      <dgm:prSet/>
      <dgm:spPr/>
      <dgm:t>
        <a:bodyPr/>
        <a:lstStyle/>
        <a:p>
          <a:endParaRPr lang="en-US"/>
        </a:p>
      </dgm:t>
    </dgm:pt>
    <dgm:pt modelId="{66853E43-5038-364B-B081-7B9AFAA379F9}">
      <dgm:prSet phldrT="[Text]"/>
      <dgm:spPr/>
      <dgm:t>
        <a:bodyPr/>
        <a:lstStyle/>
        <a:p>
          <a:pPr rtl="0"/>
          <a:r>
            <a:rPr lang="en-US" dirty="0"/>
            <a:t>2.</a:t>
          </a:r>
        </a:p>
      </dgm:t>
    </dgm:pt>
    <dgm:pt modelId="{0886BDD8-1E01-DF48-81EA-A93B8BF22751}" type="parTrans" cxnId="{F1D81B54-783B-8540-BDEE-C6263E275549}">
      <dgm:prSet/>
      <dgm:spPr/>
      <dgm:t>
        <a:bodyPr/>
        <a:lstStyle/>
        <a:p>
          <a:endParaRPr lang="en-US"/>
        </a:p>
      </dgm:t>
    </dgm:pt>
    <dgm:pt modelId="{BE8058E0-023C-EA41-94CD-74AFF8E63436}" type="sibTrans" cxnId="{F1D81B54-783B-8540-BDEE-C6263E275549}">
      <dgm:prSet/>
      <dgm:spPr/>
      <dgm:t>
        <a:bodyPr/>
        <a:lstStyle/>
        <a:p>
          <a:endParaRPr lang="en-US"/>
        </a:p>
      </dgm:t>
    </dgm:pt>
    <dgm:pt modelId="{44AA6AE9-5928-1E49-BE23-1ABCDA2F8C05}">
      <dgm:prSet phldrT="[Text]"/>
      <dgm:spPr>
        <a:blipFill>
          <a:blip xmlns:r="http://schemas.openxmlformats.org/officeDocument/2006/relationships" r:embed="rId2"/>
          <a:stretch>
            <a:fillRect l="-184" t="-3125" b="-125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4F5FA75-4B1A-9B4F-ABA5-131CB0557646}" type="parTrans" cxnId="{F01D52F4-C940-F843-B843-2C9A99DCA05D}">
      <dgm:prSet/>
      <dgm:spPr/>
      <dgm:t>
        <a:bodyPr/>
        <a:lstStyle/>
        <a:p>
          <a:endParaRPr lang="en-US"/>
        </a:p>
      </dgm:t>
    </dgm:pt>
    <dgm:pt modelId="{574D5F5A-EB0A-0144-97AF-B71DA34EA5DC}" type="sibTrans" cxnId="{F01D52F4-C940-F843-B843-2C9A99DCA05D}">
      <dgm:prSet/>
      <dgm:spPr/>
      <dgm:t>
        <a:bodyPr/>
        <a:lstStyle/>
        <a:p>
          <a:endParaRPr lang="en-US"/>
        </a:p>
      </dgm:t>
    </dgm:pt>
    <dgm:pt modelId="{160D9A2A-1D41-A54A-ADA6-67BEEDF41D97}">
      <dgm:prSet/>
      <dgm:spPr/>
      <dgm:t>
        <a:bodyPr/>
        <a:lstStyle/>
        <a:p>
          <a:pPr rtl="0"/>
          <a:r>
            <a:rPr lang="en-US" dirty="0"/>
            <a:t>3.</a:t>
          </a:r>
        </a:p>
      </dgm:t>
    </dgm:pt>
    <dgm:pt modelId="{EEF428A7-6CA9-C346-81F6-C5D56F86BE64}" type="parTrans" cxnId="{54B16D5E-F7A9-764A-996B-B48CD471A66F}">
      <dgm:prSet/>
      <dgm:spPr/>
      <dgm:t>
        <a:bodyPr/>
        <a:lstStyle/>
        <a:p>
          <a:endParaRPr lang="en-US"/>
        </a:p>
      </dgm:t>
    </dgm:pt>
    <dgm:pt modelId="{C00FDE7F-5FD4-AE4F-92A8-C5214D573CC9}" type="sibTrans" cxnId="{54B16D5E-F7A9-764A-996B-B48CD471A66F}">
      <dgm:prSet/>
      <dgm:spPr/>
      <dgm:t>
        <a:bodyPr/>
        <a:lstStyle/>
        <a:p>
          <a:endParaRPr lang="en-US"/>
        </a:p>
      </dgm:t>
    </dgm:pt>
    <dgm:pt modelId="{9E164A03-4F9D-F547-903B-F4F3150648F4}">
      <dgm:prSet phldrT="[Text]"/>
      <dgm:spPr/>
      <dgm:t>
        <a:bodyPr/>
        <a:lstStyle/>
        <a:p>
          <a:pPr rtl="0"/>
          <a:r>
            <a:rPr lang="en-US"/>
            <a:t>For k from 0 to convergence:</a:t>
          </a:r>
        </a:p>
      </dgm:t>
    </dgm:pt>
    <dgm:pt modelId="{C802B153-5FD6-D044-820F-E5F21951C544}" type="parTrans" cxnId="{2F4FBEA9-85F0-FE4D-AFF3-CD8EE758031B}">
      <dgm:prSet/>
      <dgm:spPr/>
      <dgm:t>
        <a:bodyPr/>
        <a:lstStyle/>
        <a:p>
          <a:endParaRPr lang="en-US"/>
        </a:p>
      </dgm:t>
    </dgm:pt>
    <dgm:pt modelId="{09C7E2F9-06BE-394F-A458-6E182CEE2D9F}" type="sibTrans" cxnId="{2F4FBEA9-85F0-FE4D-AFF3-CD8EE758031B}">
      <dgm:prSet/>
      <dgm:spPr/>
      <dgm:t>
        <a:bodyPr/>
        <a:lstStyle/>
        <a:p>
          <a:endParaRPr lang="en-US"/>
        </a:p>
      </dgm:t>
    </dgm:pt>
    <dgm:pt modelId="{9053D382-7CC0-3842-B749-23909A4C9802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E86361E8-0079-244C-866C-83D7D490601D}" type="parTrans" cxnId="{204CD12A-3044-4F49-A76E-62700388CC15}">
      <dgm:prSet/>
      <dgm:spPr/>
      <dgm:t>
        <a:bodyPr/>
        <a:lstStyle/>
        <a:p>
          <a:endParaRPr lang="en-US"/>
        </a:p>
      </dgm:t>
    </dgm:pt>
    <dgm:pt modelId="{2945CE7F-034E-CA47-A970-27F8B35A76FC}" type="sibTrans" cxnId="{204CD12A-3044-4F49-A76E-62700388CC15}">
      <dgm:prSet/>
      <dgm:spPr/>
      <dgm:t>
        <a:bodyPr/>
        <a:lstStyle/>
        <a:p>
          <a:endParaRPr lang="en-US"/>
        </a:p>
      </dgm:t>
    </dgm:pt>
    <dgm:pt modelId="{1484584B-A688-F241-825A-3F6302E27E99}" type="pres">
      <dgm:prSet presAssocID="{953F1DEA-B14B-454A-A6C6-4596C4996461}" presName="linearFlow" presStyleCnt="0">
        <dgm:presLayoutVars>
          <dgm:dir/>
          <dgm:animLvl val="lvl"/>
          <dgm:resizeHandles val="exact"/>
        </dgm:presLayoutVars>
      </dgm:prSet>
      <dgm:spPr/>
    </dgm:pt>
    <dgm:pt modelId="{D94F301E-4C25-4642-8C47-1B8BAF05E365}" type="pres">
      <dgm:prSet presAssocID="{EA513593-64C2-0243-A00F-73D52FD8FFDF}" presName="composite" presStyleCnt="0"/>
      <dgm:spPr/>
    </dgm:pt>
    <dgm:pt modelId="{1E2BACC8-BE4C-6B48-B41E-4B6B998760D1}" type="pres">
      <dgm:prSet presAssocID="{EA513593-64C2-0243-A00F-73D52FD8FFD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5F92814-41BE-304D-9CE2-0DAA9CF37C8A}" type="pres">
      <dgm:prSet presAssocID="{EA513593-64C2-0243-A00F-73D52FD8FFDF}" presName="descendantText" presStyleLbl="alignAcc1" presStyleIdx="0" presStyleCnt="3">
        <dgm:presLayoutVars>
          <dgm:bulletEnabled val="1"/>
        </dgm:presLayoutVars>
      </dgm:prSet>
      <dgm:spPr/>
    </dgm:pt>
    <dgm:pt modelId="{3E7E60A4-7406-0A4C-B171-0AEC5ACF5D99}" type="pres">
      <dgm:prSet presAssocID="{F2FAE04B-409B-5147-8D18-14847636CFF7}" presName="sp" presStyleCnt="0"/>
      <dgm:spPr/>
    </dgm:pt>
    <dgm:pt modelId="{F0345237-0F66-944A-87C2-13411CD1B5BD}" type="pres">
      <dgm:prSet presAssocID="{66853E43-5038-364B-B081-7B9AFAA379F9}" presName="composite" presStyleCnt="0"/>
      <dgm:spPr/>
    </dgm:pt>
    <dgm:pt modelId="{F88E9563-D82C-034B-BA1F-8EF4FA086D41}" type="pres">
      <dgm:prSet presAssocID="{66853E43-5038-364B-B081-7B9AFAA379F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7577B02-CACF-2444-A769-8DB21194911F}" type="pres">
      <dgm:prSet presAssocID="{66853E43-5038-364B-B081-7B9AFAA379F9}" presName="descendantText" presStyleLbl="alignAcc1" presStyleIdx="1" presStyleCnt="3" custLinFactNeighborX="172">
        <dgm:presLayoutVars>
          <dgm:bulletEnabled val="1"/>
        </dgm:presLayoutVars>
      </dgm:prSet>
      <dgm:spPr/>
    </dgm:pt>
    <dgm:pt modelId="{8EC69C08-A4F8-9E4D-8477-727264C9885D}" type="pres">
      <dgm:prSet presAssocID="{BE8058E0-023C-EA41-94CD-74AFF8E63436}" presName="sp" presStyleCnt="0"/>
      <dgm:spPr/>
    </dgm:pt>
    <dgm:pt modelId="{06C4FECD-2731-C449-9138-C3D9D0071D5B}" type="pres">
      <dgm:prSet presAssocID="{160D9A2A-1D41-A54A-ADA6-67BEEDF41D97}" presName="composite" presStyleCnt="0"/>
      <dgm:spPr/>
    </dgm:pt>
    <dgm:pt modelId="{DF73CD3C-4A6A-354A-AC54-4CBB329A224D}" type="pres">
      <dgm:prSet presAssocID="{160D9A2A-1D41-A54A-ADA6-67BEEDF41D9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DE9686F-6BBC-684E-8AF7-05D74C6E051A}" type="pres">
      <dgm:prSet presAssocID="{160D9A2A-1D41-A54A-ADA6-67BEEDF41D97}" presName="descendantText" presStyleLbl="alignAcc1" presStyleIdx="2" presStyleCnt="3" custLinFactNeighborX="172">
        <dgm:presLayoutVars>
          <dgm:bulletEnabled val="1"/>
        </dgm:presLayoutVars>
      </dgm:prSet>
      <dgm:spPr/>
    </dgm:pt>
  </dgm:ptLst>
  <dgm:cxnLst>
    <dgm:cxn modelId="{1073C902-B00D-1F4E-B591-35E70563E210}" srcId="{953F1DEA-B14B-454A-A6C6-4596C4996461}" destId="{EA513593-64C2-0243-A00F-73D52FD8FFDF}" srcOrd="0" destOrd="0" parTransId="{A3C4CFEB-098F-A042-AE76-27BA45540E58}" sibTransId="{F2FAE04B-409B-5147-8D18-14847636CFF7}"/>
    <dgm:cxn modelId="{71692B13-D7E3-164D-95F4-E2655F9FD30E}" type="presOf" srcId="{66853E43-5038-364B-B081-7B9AFAA379F9}" destId="{F88E9563-D82C-034B-BA1F-8EF4FA086D41}" srcOrd="0" destOrd="0" presId="urn:microsoft.com/office/officeart/2005/8/layout/chevron2"/>
    <dgm:cxn modelId="{DF6D0816-AA9D-FB44-BED6-1358D1B3DD3F}" type="presOf" srcId="{953F1DEA-B14B-454A-A6C6-4596C4996461}" destId="{1484584B-A688-F241-825A-3F6302E27E99}" srcOrd="0" destOrd="0" presId="urn:microsoft.com/office/officeart/2005/8/layout/chevron2"/>
    <dgm:cxn modelId="{39E07D16-29AB-7A4C-983B-4D7344A9572E}" srcId="{EA513593-64C2-0243-A00F-73D52FD8FFDF}" destId="{1A40B6D4-820F-694D-9B35-42CF65D8867B}" srcOrd="1" destOrd="0" parTransId="{2085CB80-3C7F-4D41-A8C7-92AFA858F1E7}" sibTransId="{89B14898-82D0-DD4A-96AB-E2FC1F108C29}"/>
    <dgm:cxn modelId="{204CD12A-3044-4F49-A76E-62700388CC15}" srcId="{66853E43-5038-364B-B081-7B9AFAA379F9}" destId="{9053D382-7CC0-3842-B749-23909A4C9802}" srcOrd="1" destOrd="0" parTransId="{E86361E8-0079-244C-866C-83D7D490601D}" sibTransId="{2945CE7F-034E-CA47-A970-27F8B35A76FC}"/>
    <dgm:cxn modelId="{A5F7A631-994C-EF47-9ED2-848BFDB9755F}" type="presOf" srcId="{1A40B6D4-820F-694D-9B35-42CF65D8867B}" destId="{A5F92814-41BE-304D-9CE2-0DAA9CF37C8A}" srcOrd="0" destOrd="1" presId="urn:microsoft.com/office/officeart/2005/8/layout/chevron2"/>
    <dgm:cxn modelId="{F1D81B54-783B-8540-BDEE-C6263E275549}" srcId="{953F1DEA-B14B-454A-A6C6-4596C4996461}" destId="{66853E43-5038-364B-B081-7B9AFAA379F9}" srcOrd="1" destOrd="0" parTransId="{0886BDD8-1E01-DF48-81EA-A93B8BF22751}" sibTransId="{BE8058E0-023C-EA41-94CD-74AFF8E63436}"/>
    <dgm:cxn modelId="{54B16D5E-F7A9-764A-996B-B48CD471A66F}" srcId="{953F1DEA-B14B-454A-A6C6-4596C4996461}" destId="{160D9A2A-1D41-A54A-ADA6-67BEEDF41D97}" srcOrd="2" destOrd="0" parTransId="{EEF428A7-6CA9-C346-81F6-C5D56F86BE64}" sibTransId="{C00FDE7F-5FD4-AE4F-92A8-C5214D573CC9}"/>
    <dgm:cxn modelId="{C4BCAC71-AAF5-1E48-9BFB-C1115037C96D}" type="presOf" srcId="{9E164A03-4F9D-F547-903B-F4F3150648F4}" destId="{8DE9686F-6BBC-684E-8AF7-05D74C6E051A}" srcOrd="0" destOrd="0" presId="urn:microsoft.com/office/officeart/2005/8/layout/chevron2"/>
    <dgm:cxn modelId="{BE7DC677-BE5E-A44F-ACF4-28DCD7C7BC35}" type="presOf" srcId="{EA513593-64C2-0243-A00F-73D52FD8FFDF}" destId="{1E2BACC8-BE4C-6B48-B41E-4B6B998760D1}" srcOrd="0" destOrd="0" presId="urn:microsoft.com/office/officeart/2005/8/layout/chevron2"/>
    <dgm:cxn modelId="{DF32E78C-62C1-F546-957D-48D6D7C6BCE7}" type="presOf" srcId="{7631BF96-7C51-D748-8979-51365DC9B63A}" destId="{A5F92814-41BE-304D-9CE2-0DAA9CF37C8A}" srcOrd="0" destOrd="0" presId="urn:microsoft.com/office/officeart/2005/8/layout/chevron2"/>
    <dgm:cxn modelId="{2F4FBEA9-85F0-FE4D-AFF3-CD8EE758031B}" srcId="{160D9A2A-1D41-A54A-ADA6-67BEEDF41D97}" destId="{9E164A03-4F9D-F547-903B-F4F3150648F4}" srcOrd="0" destOrd="0" parTransId="{C802B153-5FD6-D044-820F-E5F21951C544}" sibTransId="{09C7E2F9-06BE-394F-A458-6E182CEE2D9F}"/>
    <dgm:cxn modelId="{A217C8BD-A05D-A940-8C34-4508687687D9}" type="presOf" srcId="{9053D382-7CC0-3842-B749-23909A4C9802}" destId="{C7577B02-CACF-2444-A769-8DB21194911F}" srcOrd="0" destOrd="1" presId="urn:microsoft.com/office/officeart/2005/8/layout/chevron2"/>
    <dgm:cxn modelId="{91B2C0CC-2ABB-7047-9270-6761EBDFEB1A}" type="presOf" srcId="{160D9A2A-1D41-A54A-ADA6-67BEEDF41D97}" destId="{DF73CD3C-4A6A-354A-AC54-4CBB329A224D}" srcOrd="0" destOrd="0" presId="urn:microsoft.com/office/officeart/2005/8/layout/chevron2"/>
    <dgm:cxn modelId="{7A5536D0-8E75-2644-BFD4-E528BF50D93D}" type="presOf" srcId="{44AA6AE9-5928-1E49-BE23-1ABCDA2F8C05}" destId="{C7577B02-CACF-2444-A769-8DB21194911F}" srcOrd="0" destOrd="0" presId="urn:microsoft.com/office/officeart/2005/8/layout/chevron2"/>
    <dgm:cxn modelId="{60475DDE-80FF-4C4A-B57C-5047839A0CCD}" srcId="{EA513593-64C2-0243-A00F-73D52FD8FFDF}" destId="{7631BF96-7C51-D748-8979-51365DC9B63A}" srcOrd="0" destOrd="0" parTransId="{9BA1F601-A3A5-9944-9EC2-B3661AC5962C}" sibTransId="{F95CFF91-BD86-6D46-BEAF-9F4B4BD031A3}"/>
    <dgm:cxn modelId="{F01D52F4-C940-F843-B843-2C9A99DCA05D}" srcId="{66853E43-5038-364B-B081-7B9AFAA379F9}" destId="{44AA6AE9-5928-1E49-BE23-1ABCDA2F8C05}" srcOrd="0" destOrd="0" parTransId="{E4F5FA75-4B1A-9B4F-ABA5-131CB0557646}" sibTransId="{574D5F5A-EB0A-0144-97AF-B71DA34EA5DC}"/>
    <dgm:cxn modelId="{2B434482-8A0C-914D-8242-28421EBE92DB}" type="presParOf" srcId="{1484584B-A688-F241-825A-3F6302E27E99}" destId="{D94F301E-4C25-4642-8C47-1B8BAF05E365}" srcOrd="0" destOrd="0" presId="urn:microsoft.com/office/officeart/2005/8/layout/chevron2"/>
    <dgm:cxn modelId="{C592F781-BCE4-FE4D-BE19-CA7F7F9C7424}" type="presParOf" srcId="{D94F301E-4C25-4642-8C47-1B8BAF05E365}" destId="{1E2BACC8-BE4C-6B48-B41E-4B6B998760D1}" srcOrd="0" destOrd="0" presId="urn:microsoft.com/office/officeart/2005/8/layout/chevron2"/>
    <dgm:cxn modelId="{EC4DB22D-D95B-A247-BBD1-0B10C3629413}" type="presParOf" srcId="{D94F301E-4C25-4642-8C47-1B8BAF05E365}" destId="{A5F92814-41BE-304D-9CE2-0DAA9CF37C8A}" srcOrd="1" destOrd="0" presId="urn:microsoft.com/office/officeart/2005/8/layout/chevron2"/>
    <dgm:cxn modelId="{9508C4CB-B172-B349-8F55-F65CF73D8625}" type="presParOf" srcId="{1484584B-A688-F241-825A-3F6302E27E99}" destId="{3E7E60A4-7406-0A4C-B171-0AEC5ACF5D99}" srcOrd="1" destOrd="0" presId="urn:microsoft.com/office/officeart/2005/8/layout/chevron2"/>
    <dgm:cxn modelId="{86C72487-3EBA-8241-B92A-047D52680D5E}" type="presParOf" srcId="{1484584B-A688-F241-825A-3F6302E27E99}" destId="{F0345237-0F66-944A-87C2-13411CD1B5BD}" srcOrd="2" destOrd="0" presId="urn:microsoft.com/office/officeart/2005/8/layout/chevron2"/>
    <dgm:cxn modelId="{4BDE121D-359E-6748-888C-270C42D3F7A9}" type="presParOf" srcId="{F0345237-0F66-944A-87C2-13411CD1B5BD}" destId="{F88E9563-D82C-034B-BA1F-8EF4FA086D41}" srcOrd="0" destOrd="0" presId="urn:microsoft.com/office/officeart/2005/8/layout/chevron2"/>
    <dgm:cxn modelId="{55970823-F9FE-B546-AE01-94B04986E92D}" type="presParOf" srcId="{F0345237-0F66-944A-87C2-13411CD1B5BD}" destId="{C7577B02-CACF-2444-A769-8DB21194911F}" srcOrd="1" destOrd="0" presId="urn:microsoft.com/office/officeart/2005/8/layout/chevron2"/>
    <dgm:cxn modelId="{D613AB62-F03E-7D45-9830-F758E643BED4}" type="presParOf" srcId="{1484584B-A688-F241-825A-3F6302E27E99}" destId="{8EC69C08-A4F8-9E4D-8477-727264C9885D}" srcOrd="3" destOrd="0" presId="urn:microsoft.com/office/officeart/2005/8/layout/chevron2"/>
    <dgm:cxn modelId="{483E8037-8292-0A4D-9A31-EB1E229615B9}" type="presParOf" srcId="{1484584B-A688-F241-825A-3F6302E27E99}" destId="{06C4FECD-2731-C449-9138-C3D9D0071D5B}" srcOrd="4" destOrd="0" presId="urn:microsoft.com/office/officeart/2005/8/layout/chevron2"/>
    <dgm:cxn modelId="{90837527-1E3F-6E4D-87CC-4CAB6F4531A0}" type="presParOf" srcId="{06C4FECD-2731-C449-9138-C3D9D0071D5B}" destId="{DF73CD3C-4A6A-354A-AC54-4CBB329A224D}" srcOrd="0" destOrd="0" presId="urn:microsoft.com/office/officeart/2005/8/layout/chevron2"/>
    <dgm:cxn modelId="{938B3B61-5F75-7E4A-9F10-4C8254408083}" type="presParOf" srcId="{06C4FECD-2731-C449-9138-C3D9D0071D5B}" destId="{8DE9686F-6BBC-684E-8AF7-05D74C6E05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CA0202-7ED5-AB43-A348-639892AC7962}" type="doc">
      <dgm:prSet loTypeId="urn:microsoft.com/office/officeart/2005/8/layout/cycle5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B68813A-EEBA-4A40-BBC3-C07F646567FA}">
          <dgm:prSet phldrT="[Text]"/>
          <dgm:spPr/>
          <dgm:t>
            <a:bodyPr/>
            <a:lstStyle/>
            <a:p>
              <a:pPr rtl="0"/>
              <a:r>
                <a:rPr lang="en-US" dirty="0"/>
                <a:t>a.</a:t>
              </a:r>
            </a:p>
            <a:p>
              <a:pPr rtl="0"/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𝐴</m:t>
                  </m:r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</m:oMath>
              </a14:m>
              <a:r>
                <a:rPr lang="en-US" dirty="0"/>
                <a:t>,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sup>
                  </m:sSup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</m:oMath>
              </a14:m>
              <a:endParaRPr lang="en-US" dirty="0"/>
            </a:p>
          </dgm:t>
        </dgm:pt>
      </mc:Choice>
      <mc:Fallback xmlns="">
        <dgm:pt modelId="{FB68813A-EEBA-4A40-BBC3-C07F646567FA}">
          <dgm:prSet phldrT="[Text]"/>
          <dgm:spPr/>
          <dgm:t>
            <a:bodyPr/>
            <a:lstStyle/>
            <a:p>
              <a:pPr rtl="0"/>
              <a:r>
                <a:rPr lang="en-US" dirty="0"/>
                <a:t>a.</a:t>
              </a:r>
            </a:p>
            <a:p>
              <a:pPr rtl="0"/>
              <a:r>
                <a:rPr lang="en-US" b="0" i="0">
                  <a:latin typeface="Cambria Math" panose="02040503050406030204" pitchFamily="18" charset="0"/>
                </a:rPr>
                <a:t>𝐴𝑦_𝑘</a:t>
              </a:r>
              <a:r>
                <a:rPr lang="en-US" dirty="0"/>
                <a:t>, </a:t>
              </a:r>
              <a:r>
                <a:rPr lang="en-US" b="0" i="0">
                  <a:latin typeface="Cambria Math" panose="02040503050406030204" pitchFamily="18" charset="0"/>
                </a:rPr>
                <a:t>𝐴^𝑇 𝑧_𝑘</a:t>
              </a:r>
              <a:endParaRPr lang="en-US" dirty="0"/>
            </a:p>
          </dgm:t>
        </dgm:pt>
      </mc:Fallback>
    </mc:AlternateContent>
    <dgm:pt modelId="{76F9857F-C0AC-114A-A024-59DCE6F5FC9A}" type="parTrans" cxnId="{1C0186DE-8709-5448-A4A3-267FE63541FE}">
      <dgm:prSet/>
      <dgm:spPr/>
      <dgm:t>
        <a:bodyPr/>
        <a:lstStyle/>
        <a:p>
          <a:endParaRPr lang="en-US"/>
        </a:p>
      </dgm:t>
    </dgm:pt>
    <dgm:pt modelId="{45B5F3D5-87B7-9745-BD30-E3FB87D33A7B}" type="sibTrans" cxnId="{1C0186DE-8709-5448-A4A3-267FE63541F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0D02F6D-95D7-D443-BB81-736E7FD9FE9B}">
          <dgm:prSet phldrT="[Text]"/>
          <dgm:spPr/>
          <dgm:t>
            <a:bodyPr/>
            <a:lstStyle/>
            <a:p>
              <a:pPr rtl="0"/>
              <a:r>
                <a:rPr lang="en-US" dirty="0"/>
                <a:t>b.</a:t>
              </a:r>
            </a:p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m:oMathPara>
              </a14:m>
              <a:endParaRPr lang="en-US" dirty="0"/>
            </a:p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m:oMathPara>
              </a14:m>
              <a:endParaRPr lang="en-US" b="0" dirty="0">
                <a:ea typeface="Cambria Math" panose="02040503050406030204" pitchFamily="18" charset="0"/>
              </a:endParaRPr>
            </a:p>
          </dgm:t>
        </dgm:pt>
      </mc:Choice>
      <mc:Fallback xmlns="">
        <dgm:pt modelId="{30D02F6D-95D7-D443-BB81-736E7FD9FE9B}">
          <dgm:prSet phldrT="[Text]"/>
          <dgm:spPr/>
          <dgm:t>
            <a:bodyPr/>
            <a:lstStyle/>
            <a:p>
              <a:pPr rtl="0"/>
              <a:r>
                <a:rPr lang="en-US" dirty="0"/>
                <a:t>b.</a:t>
              </a:r>
            </a:p>
            <a:p>
              <a:pPr rtl="0"/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𝛼_</a:t>
              </a:r>
              <a:r>
                <a:rPr lang="en-US" b="0" i="0">
                  <a:latin typeface="Cambria Math" panose="02040503050406030204" pitchFamily="18" charset="0"/>
                </a:rPr>
                <a:t>𝑘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(〖(𝑟〗_𝑘, 𝑧_𝑘))/((𝑦_𝑘, 𝐴𝑦_𝑘))</a:t>
              </a:r>
              <a:endParaRPr lang="en-US" dirty="0"/>
            </a:p>
            <a:p>
              <a:pPr rtl="0"/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𝛽_</a:t>
              </a:r>
              <a:r>
                <a:rPr lang="en-US" b="0" i="0">
                  <a:latin typeface="Cambria Math" panose="02040503050406030204" pitchFamily="18" charset="0"/>
                </a:rPr>
                <a:t>𝑘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((𝑟_𝑘,𝐴^𝑇 𝑧_𝑘))/((𝑦_𝑘,𝐴^𝑇 𝑧_𝑘))</a:t>
              </a:r>
              <a:endParaRPr lang="en-US" b="0" dirty="0">
                <a:ea typeface="Cambria Math" panose="02040503050406030204" pitchFamily="18" charset="0"/>
              </a:endParaRPr>
            </a:p>
          </dgm:t>
        </dgm:pt>
      </mc:Fallback>
    </mc:AlternateContent>
    <dgm:pt modelId="{20A00873-0DC5-D340-A6B8-EAD64790253F}" type="parTrans" cxnId="{09EE4984-7852-8149-8F1D-DF5967817BEE}">
      <dgm:prSet/>
      <dgm:spPr/>
      <dgm:t>
        <a:bodyPr/>
        <a:lstStyle/>
        <a:p>
          <a:endParaRPr lang="en-US"/>
        </a:p>
      </dgm:t>
    </dgm:pt>
    <dgm:pt modelId="{A185DAD8-273A-4243-96C3-CE2EC408E1BE}" type="sibTrans" cxnId="{09EE4984-7852-8149-8F1D-DF5967817BE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5A14115-4D3B-C549-881E-8BB5C734E552}">
          <dgm:prSet phldrT="[Text]"/>
          <dgm:spPr/>
          <dgm:t>
            <a:bodyPr/>
            <a:lstStyle/>
            <a:p>
              <a:pPr rtl="0"/>
              <a:r>
                <a:rPr lang="en-US" dirty="0"/>
                <a:t>c.</a:t>
              </a:r>
            </a:p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E5A14115-4D3B-C549-881E-8BB5C734E552}">
          <dgm:prSet phldrT="[Text]"/>
          <dgm:spPr/>
          <dgm:t>
            <a:bodyPr/>
            <a:lstStyle/>
            <a:p>
              <a:pPr rtl="0"/>
              <a:r>
                <a:rPr lang="en-US" dirty="0"/>
                <a:t>c.</a:t>
              </a:r>
            </a:p>
            <a:p>
              <a:pPr rtl="0"/>
              <a:r>
                <a:rPr lang="en-US" b="0" i="0">
                  <a:latin typeface="Cambria Math" panose="02040503050406030204" pitchFamily="18" charset="0"/>
                </a:rPr>
                <a:t>𝑥_(𝑘+1)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𝑥_𝑘+𝛼_𝑘 𝑦_𝑘</a:t>
              </a:r>
              <a:endParaRPr lang="en-US" dirty="0"/>
            </a:p>
          </dgm:t>
        </dgm:pt>
      </mc:Fallback>
    </mc:AlternateContent>
    <dgm:pt modelId="{8857E98A-F17F-A84C-B2F0-2CB63C730F81}" type="parTrans" cxnId="{A9110FBE-5328-CF45-8A2D-1FFD3498B02A}">
      <dgm:prSet/>
      <dgm:spPr/>
      <dgm:t>
        <a:bodyPr/>
        <a:lstStyle/>
        <a:p>
          <a:endParaRPr lang="en-US"/>
        </a:p>
      </dgm:t>
    </dgm:pt>
    <dgm:pt modelId="{022705DE-1759-2847-AFC4-7383C17015E3}" type="sibTrans" cxnId="{A9110FBE-5328-CF45-8A2D-1FFD3498B02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FDC32A1-971F-FC4E-8C4F-4C4BE37E2FFC}">
          <dgm:prSet phldrT="[Text]"/>
          <dgm:spPr/>
          <dgm:t>
            <a:bodyPr/>
            <a:lstStyle/>
            <a:p>
              <a:pPr rtl="0"/>
              <a:r>
                <a:rPr lang="en-US" dirty="0"/>
                <a:t>d.</a:t>
              </a:r>
            </a:p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DFDC32A1-971F-FC4E-8C4F-4C4BE37E2FFC}">
          <dgm:prSet phldrT="[Text]"/>
          <dgm:spPr/>
          <dgm:t>
            <a:bodyPr/>
            <a:lstStyle/>
            <a:p>
              <a:pPr rtl="0"/>
              <a:r>
                <a:rPr lang="en-US" dirty="0"/>
                <a:t>d.</a:t>
              </a:r>
            </a:p>
            <a:p>
              <a:pPr rtl="0"/>
              <a:r>
                <a:rPr lang="en-US" b="0" i="0">
                  <a:latin typeface="Cambria Math" panose="02040503050406030204" pitchFamily="18" charset="0"/>
                </a:rPr>
                <a:t>𝑟_(𝑘+1)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𝑟_𝑘−𝛼_𝑘 𝐴𝑦_𝑘</a:t>
              </a:r>
              <a:endParaRPr lang="en-US" dirty="0"/>
            </a:p>
          </dgm:t>
        </dgm:pt>
      </mc:Fallback>
    </mc:AlternateContent>
    <dgm:pt modelId="{A39C667C-2F0E-8C49-AEF8-3E8C9DF08029}" type="parTrans" cxnId="{7C4A1795-910D-844A-95B3-4F2EBACAFBBA}">
      <dgm:prSet/>
      <dgm:spPr/>
      <dgm:t>
        <a:bodyPr/>
        <a:lstStyle/>
        <a:p>
          <a:endParaRPr lang="en-US"/>
        </a:p>
      </dgm:t>
    </dgm:pt>
    <dgm:pt modelId="{5D6F753B-7AC6-134E-9648-A9CAC3FB3119}" type="sibTrans" cxnId="{7C4A1795-910D-844A-95B3-4F2EBACAFBB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319F3FD-DB48-324F-AD34-B8CC354FE59E}">
          <dgm:prSet phldrT="[Text]"/>
          <dgm:spPr/>
          <dgm:t>
            <a:bodyPr/>
            <a:lstStyle/>
            <a:p>
              <a:pPr rtl="0"/>
              <a:r>
                <a:rPr lang="en-US" dirty="0"/>
                <a:t>e.</a:t>
              </a:r>
            </a:p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m:oMathPara>
              </a14:m>
              <a:endParaRPr lang="en-US" b="0" dirty="0"/>
            </a:p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4319F3FD-DB48-324F-AD34-B8CC354FE59E}">
          <dgm:prSet phldrT="[Text]"/>
          <dgm:spPr/>
          <dgm:t>
            <a:bodyPr/>
            <a:lstStyle/>
            <a:p>
              <a:pPr rtl="0"/>
              <a:r>
                <a:rPr lang="en-US" dirty="0"/>
                <a:t>e.</a:t>
              </a:r>
            </a:p>
            <a:p>
              <a:pPr rtl="0"/>
              <a:r>
                <a:rPr lang="en-US" b="0" i="0">
                  <a:latin typeface="Cambria Math" panose="02040503050406030204" pitchFamily="18" charset="0"/>
                </a:rPr>
                <a:t>𝑞_(𝑘+1)=𝑀^(−1) 𝑟_(𝑘+1)</a:t>
              </a:r>
              <a:endParaRPr lang="en-US" b="0" dirty="0"/>
            </a:p>
            <a:p>
              <a:pPr rtl="0"/>
              <a:r>
                <a:rPr lang="en-US" b="0" i="0">
                  <a:latin typeface="Cambria Math" panose="02040503050406030204" pitchFamily="18" charset="0"/>
                </a:rPr>
                <a:t>𝑤_(𝑘+1)=𝑁^(−1) 𝐴^𝑇 𝑞_(𝑘+1)</a:t>
              </a:r>
              <a:endParaRPr lang="en-US" dirty="0"/>
            </a:p>
          </dgm:t>
        </dgm:pt>
      </mc:Fallback>
    </mc:AlternateContent>
    <dgm:pt modelId="{4D729FC8-B463-134C-AFF2-6CB94F111664}" type="parTrans" cxnId="{504C3B21-8FBB-E145-B65E-3710F31357CE}">
      <dgm:prSet/>
      <dgm:spPr/>
      <dgm:t>
        <a:bodyPr/>
        <a:lstStyle/>
        <a:p>
          <a:endParaRPr lang="en-US"/>
        </a:p>
      </dgm:t>
    </dgm:pt>
    <dgm:pt modelId="{F51081CA-3D1E-9B47-BDBF-2414192DC027}" type="sibTrans" cxnId="{504C3B21-8FBB-E145-B65E-3710F31357C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9C85B7A-42FF-2F43-859B-421233B665AF}">
          <dgm:prSet/>
          <dgm:spPr/>
          <dgm:t>
            <a:bodyPr/>
            <a:lstStyle/>
            <a:p>
              <a:pPr rtl="0"/>
              <a:r>
                <a:rPr lang="en-US" dirty="0"/>
                <a:t>f.</a:t>
              </a:r>
            </a:p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m:oMathPara>
              </a14:m>
              <a:endParaRPr lang="en-US" dirty="0"/>
            </a:p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B9C85B7A-42FF-2F43-859B-421233B665AF}">
          <dgm:prSet/>
          <dgm:spPr/>
          <dgm:t>
            <a:bodyPr/>
            <a:lstStyle/>
            <a:p>
              <a:pPr rtl="0"/>
              <a:r>
                <a:rPr lang="en-US" dirty="0"/>
                <a:t>f.</a:t>
              </a:r>
            </a:p>
            <a:p>
              <a:pPr rtl="0"/>
              <a:r>
                <a:rPr lang="en-US" b="0" i="0">
                  <a:latin typeface="Cambria Math" panose="02040503050406030204" pitchFamily="18" charset="0"/>
                </a:rPr>
                <a:t>𝑦_(𝑘+1)=𝑞_(𝑘+1)+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𝛽_</a:t>
              </a:r>
              <a:r>
                <a:rPr lang="en-US" b="0" i="0">
                  <a:latin typeface="Cambria Math" panose="02040503050406030204" pitchFamily="18" charset="0"/>
                </a:rPr>
                <a:t>𝑘 𝑦_𝑘</a:t>
              </a:r>
              <a:endParaRPr lang="en-US" dirty="0"/>
            </a:p>
            <a:p>
              <a:pPr rtl="0"/>
              <a:r>
                <a:rPr lang="en-US" b="0" i="0">
                  <a:latin typeface="Cambria Math" panose="02040503050406030204" pitchFamily="18" charset="0"/>
                </a:rPr>
                <a:t>𝑧_(𝑘+1)=𝑤_(𝑘+1)+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𝛽_</a:t>
              </a:r>
              <a:r>
                <a:rPr lang="en-US" b="0" i="0">
                  <a:latin typeface="Cambria Math" panose="02040503050406030204" pitchFamily="18" charset="0"/>
                </a:rPr>
                <a:t>𝑘 𝑧_𝑘</a:t>
              </a:r>
              <a:endParaRPr lang="en-US" dirty="0"/>
            </a:p>
          </dgm:t>
        </dgm:pt>
      </mc:Fallback>
    </mc:AlternateContent>
    <dgm:pt modelId="{8F3EF2D0-6ACD-CC46-A43B-C9A6650A46E2}" type="parTrans" cxnId="{5B56EF38-DF30-354D-A9D4-D44D336031B6}">
      <dgm:prSet/>
      <dgm:spPr/>
      <dgm:t>
        <a:bodyPr/>
        <a:lstStyle/>
        <a:p>
          <a:endParaRPr lang="en-US"/>
        </a:p>
      </dgm:t>
    </dgm:pt>
    <dgm:pt modelId="{D3726CD2-B969-AF46-A8E8-4131D529E08A}" type="sibTrans" cxnId="{5B56EF38-DF30-354D-A9D4-D44D336031B6}">
      <dgm:prSet/>
      <dgm:spPr/>
      <dgm:t>
        <a:bodyPr/>
        <a:lstStyle/>
        <a:p>
          <a:endParaRPr lang="en-US"/>
        </a:p>
      </dgm:t>
    </dgm:pt>
    <dgm:pt modelId="{C896A3B5-AE2E-F148-A729-88CB2E232C25}" type="pres">
      <dgm:prSet presAssocID="{5ECA0202-7ED5-AB43-A348-639892AC7962}" presName="cycle" presStyleCnt="0">
        <dgm:presLayoutVars>
          <dgm:dir/>
          <dgm:resizeHandles val="exact"/>
        </dgm:presLayoutVars>
      </dgm:prSet>
      <dgm:spPr/>
    </dgm:pt>
    <dgm:pt modelId="{354DBF01-6A28-5645-8B81-C4C1040F92D9}" type="pres">
      <dgm:prSet presAssocID="{FB68813A-EEBA-4A40-BBC3-C07F646567FA}" presName="node" presStyleLbl="node1" presStyleIdx="0" presStyleCnt="6" custRadScaleRad="176489">
        <dgm:presLayoutVars>
          <dgm:bulletEnabled val="1"/>
        </dgm:presLayoutVars>
      </dgm:prSet>
      <dgm:spPr/>
    </dgm:pt>
    <dgm:pt modelId="{A6017B2B-F438-F048-B2EA-400762823516}" type="pres">
      <dgm:prSet presAssocID="{FB68813A-EEBA-4A40-BBC3-C07F646567FA}" presName="spNode" presStyleCnt="0"/>
      <dgm:spPr/>
    </dgm:pt>
    <dgm:pt modelId="{ED4EF735-B296-8544-B197-D97668CE9991}" type="pres">
      <dgm:prSet presAssocID="{45B5F3D5-87B7-9745-BD30-E3FB87D33A7B}" presName="sibTrans" presStyleLbl="sibTrans1D1" presStyleIdx="0" presStyleCnt="6"/>
      <dgm:spPr/>
    </dgm:pt>
    <dgm:pt modelId="{BEEB2918-A3CF-804F-B369-95D116996D4B}" type="pres">
      <dgm:prSet presAssocID="{30D02F6D-95D7-D443-BB81-736E7FD9FE9B}" presName="node" presStyleLbl="node1" presStyleIdx="1" presStyleCnt="6" custScaleX="162264" custScaleY="171345">
        <dgm:presLayoutVars>
          <dgm:bulletEnabled val="1"/>
        </dgm:presLayoutVars>
      </dgm:prSet>
      <dgm:spPr/>
    </dgm:pt>
    <dgm:pt modelId="{024C76C6-81A2-9143-AF29-2115B137EC98}" type="pres">
      <dgm:prSet presAssocID="{30D02F6D-95D7-D443-BB81-736E7FD9FE9B}" presName="spNode" presStyleCnt="0"/>
      <dgm:spPr/>
    </dgm:pt>
    <dgm:pt modelId="{615A121A-D142-3D47-B374-CD6D2EC35665}" type="pres">
      <dgm:prSet presAssocID="{A185DAD8-273A-4243-96C3-CE2EC408E1BE}" presName="sibTrans" presStyleLbl="sibTrans1D1" presStyleIdx="1" presStyleCnt="6"/>
      <dgm:spPr/>
    </dgm:pt>
    <dgm:pt modelId="{960D6436-483F-BE4D-878C-2B3774A36365}" type="pres">
      <dgm:prSet presAssocID="{E5A14115-4D3B-C549-881E-8BB5C734E552}" presName="node" presStyleLbl="node1" presStyleIdx="2" presStyleCnt="6" custScaleX="112418" custScaleY="114937" custRadScaleRad="97933" custRadScaleInc="9479">
        <dgm:presLayoutVars>
          <dgm:bulletEnabled val="1"/>
        </dgm:presLayoutVars>
      </dgm:prSet>
      <dgm:spPr/>
    </dgm:pt>
    <dgm:pt modelId="{204C67ED-9D8D-7844-9369-A63465E61989}" type="pres">
      <dgm:prSet presAssocID="{E5A14115-4D3B-C549-881E-8BB5C734E552}" presName="spNode" presStyleCnt="0"/>
      <dgm:spPr/>
    </dgm:pt>
    <dgm:pt modelId="{439DCCBC-E450-284A-9FE0-9038187A77E4}" type="pres">
      <dgm:prSet presAssocID="{022705DE-1759-2847-AFC4-7383C17015E3}" presName="sibTrans" presStyleLbl="sibTrans1D1" presStyleIdx="2" presStyleCnt="6"/>
      <dgm:spPr/>
    </dgm:pt>
    <dgm:pt modelId="{046A98BC-585D-4F40-942F-28DD3A86B0BD}" type="pres">
      <dgm:prSet presAssocID="{DFDC32A1-971F-FC4E-8C4F-4C4BE37E2FFC}" presName="node" presStyleLbl="node1" presStyleIdx="3" presStyleCnt="6" custScaleX="141635" custScaleY="121027">
        <dgm:presLayoutVars>
          <dgm:bulletEnabled val="1"/>
        </dgm:presLayoutVars>
      </dgm:prSet>
      <dgm:spPr/>
    </dgm:pt>
    <dgm:pt modelId="{F44C447D-E4CE-9F4D-8F71-92D6D3E4B66D}" type="pres">
      <dgm:prSet presAssocID="{DFDC32A1-971F-FC4E-8C4F-4C4BE37E2FFC}" presName="spNode" presStyleCnt="0"/>
      <dgm:spPr/>
    </dgm:pt>
    <dgm:pt modelId="{C7858A14-C8DF-3342-8F75-E88573B02D22}" type="pres">
      <dgm:prSet presAssocID="{5D6F753B-7AC6-134E-9648-A9CAC3FB3119}" presName="sibTrans" presStyleLbl="sibTrans1D1" presStyleIdx="3" presStyleCnt="6"/>
      <dgm:spPr/>
    </dgm:pt>
    <dgm:pt modelId="{F20D5B40-6C42-E941-A5A2-733EA755E9F8}" type="pres">
      <dgm:prSet presAssocID="{4319F3FD-DB48-324F-AD34-B8CC354FE59E}" presName="node" presStyleLbl="node1" presStyleIdx="4" presStyleCnt="6" custScaleX="124550" custScaleY="148696">
        <dgm:presLayoutVars>
          <dgm:bulletEnabled val="1"/>
        </dgm:presLayoutVars>
      </dgm:prSet>
      <dgm:spPr/>
    </dgm:pt>
    <dgm:pt modelId="{9FCA951C-4875-6549-9B25-E5509A42A514}" type="pres">
      <dgm:prSet presAssocID="{4319F3FD-DB48-324F-AD34-B8CC354FE59E}" presName="spNode" presStyleCnt="0"/>
      <dgm:spPr/>
    </dgm:pt>
    <dgm:pt modelId="{BD7DA76D-04FA-5F46-B68C-942B3A12F1E9}" type="pres">
      <dgm:prSet presAssocID="{F51081CA-3D1E-9B47-BDBF-2414192DC027}" presName="sibTrans" presStyleLbl="sibTrans1D1" presStyleIdx="4" presStyleCnt="6"/>
      <dgm:spPr/>
    </dgm:pt>
    <dgm:pt modelId="{A93914CE-A03F-AA45-A34B-ED0367BD4E4C}" type="pres">
      <dgm:prSet presAssocID="{B9C85B7A-42FF-2F43-859B-421233B665AF}" presName="node" presStyleLbl="node1" presStyleIdx="5" presStyleCnt="6" custScaleX="139698" custScaleY="135322">
        <dgm:presLayoutVars>
          <dgm:bulletEnabled val="1"/>
        </dgm:presLayoutVars>
      </dgm:prSet>
      <dgm:spPr/>
    </dgm:pt>
    <dgm:pt modelId="{9A848480-35D6-964C-822E-9F80088A358E}" type="pres">
      <dgm:prSet presAssocID="{B9C85B7A-42FF-2F43-859B-421233B665AF}" presName="spNode" presStyleCnt="0"/>
      <dgm:spPr/>
    </dgm:pt>
    <dgm:pt modelId="{8EADA707-B5DD-5746-B654-CDC3C65D378F}" type="pres">
      <dgm:prSet presAssocID="{D3726CD2-B969-AF46-A8E8-4131D529E08A}" presName="sibTrans" presStyleLbl="sibTrans1D1" presStyleIdx="5" presStyleCnt="6"/>
      <dgm:spPr/>
    </dgm:pt>
  </dgm:ptLst>
  <dgm:cxnLst>
    <dgm:cxn modelId="{AD925402-AF35-FA49-AFFF-A7C9FFA51012}" type="presOf" srcId="{FB68813A-EEBA-4A40-BBC3-C07F646567FA}" destId="{354DBF01-6A28-5645-8B81-C4C1040F92D9}" srcOrd="0" destOrd="0" presId="urn:microsoft.com/office/officeart/2005/8/layout/cycle5"/>
    <dgm:cxn modelId="{504C3B21-8FBB-E145-B65E-3710F31357CE}" srcId="{5ECA0202-7ED5-AB43-A348-639892AC7962}" destId="{4319F3FD-DB48-324F-AD34-B8CC354FE59E}" srcOrd="4" destOrd="0" parTransId="{4D729FC8-B463-134C-AFF2-6CB94F111664}" sibTransId="{F51081CA-3D1E-9B47-BDBF-2414192DC027}"/>
    <dgm:cxn modelId="{B2B8EE2A-48EA-4F4D-B3E7-DB84804C324D}" type="presOf" srcId="{B9C85B7A-42FF-2F43-859B-421233B665AF}" destId="{A93914CE-A03F-AA45-A34B-ED0367BD4E4C}" srcOrd="0" destOrd="0" presId="urn:microsoft.com/office/officeart/2005/8/layout/cycle5"/>
    <dgm:cxn modelId="{C54B5235-F227-EC44-A4E3-2323EA393B39}" type="presOf" srcId="{F51081CA-3D1E-9B47-BDBF-2414192DC027}" destId="{BD7DA76D-04FA-5F46-B68C-942B3A12F1E9}" srcOrd="0" destOrd="0" presId="urn:microsoft.com/office/officeart/2005/8/layout/cycle5"/>
    <dgm:cxn modelId="{5B56EF38-DF30-354D-A9D4-D44D336031B6}" srcId="{5ECA0202-7ED5-AB43-A348-639892AC7962}" destId="{B9C85B7A-42FF-2F43-859B-421233B665AF}" srcOrd="5" destOrd="0" parTransId="{8F3EF2D0-6ACD-CC46-A43B-C9A6650A46E2}" sibTransId="{D3726CD2-B969-AF46-A8E8-4131D529E08A}"/>
    <dgm:cxn modelId="{C3811C5F-CD5A-1E48-BB89-5352EE63F9C9}" type="presOf" srcId="{5D6F753B-7AC6-134E-9648-A9CAC3FB3119}" destId="{C7858A14-C8DF-3342-8F75-E88573B02D22}" srcOrd="0" destOrd="0" presId="urn:microsoft.com/office/officeart/2005/8/layout/cycle5"/>
    <dgm:cxn modelId="{E8A37F79-D835-464B-BC9C-D59BE7D1AF94}" type="presOf" srcId="{4319F3FD-DB48-324F-AD34-B8CC354FE59E}" destId="{F20D5B40-6C42-E941-A5A2-733EA755E9F8}" srcOrd="0" destOrd="0" presId="urn:microsoft.com/office/officeart/2005/8/layout/cycle5"/>
    <dgm:cxn modelId="{09EE4984-7852-8149-8F1D-DF5967817BEE}" srcId="{5ECA0202-7ED5-AB43-A348-639892AC7962}" destId="{30D02F6D-95D7-D443-BB81-736E7FD9FE9B}" srcOrd="1" destOrd="0" parTransId="{20A00873-0DC5-D340-A6B8-EAD64790253F}" sibTransId="{A185DAD8-273A-4243-96C3-CE2EC408E1BE}"/>
    <dgm:cxn modelId="{7C4A1795-910D-844A-95B3-4F2EBACAFBBA}" srcId="{5ECA0202-7ED5-AB43-A348-639892AC7962}" destId="{DFDC32A1-971F-FC4E-8C4F-4C4BE37E2FFC}" srcOrd="3" destOrd="0" parTransId="{A39C667C-2F0E-8C49-AEF8-3E8C9DF08029}" sibTransId="{5D6F753B-7AC6-134E-9648-A9CAC3FB3119}"/>
    <dgm:cxn modelId="{F30535A4-BD05-064E-A23E-183520CC3F61}" type="presOf" srcId="{D3726CD2-B969-AF46-A8E8-4131D529E08A}" destId="{8EADA707-B5DD-5746-B654-CDC3C65D378F}" srcOrd="0" destOrd="0" presId="urn:microsoft.com/office/officeart/2005/8/layout/cycle5"/>
    <dgm:cxn modelId="{56EB96A7-E9A9-A349-8BDF-519A3B12BB7E}" type="presOf" srcId="{30D02F6D-95D7-D443-BB81-736E7FD9FE9B}" destId="{BEEB2918-A3CF-804F-B369-95D116996D4B}" srcOrd="0" destOrd="0" presId="urn:microsoft.com/office/officeart/2005/8/layout/cycle5"/>
    <dgm:cxn modelId="{EC74BFB3-4153-A74B-BA90-11622DC0E0B8}" type="presOf" srcId="{022705DE-1759-2847-AFC4-7383C17015E3}" destId="{439DCCBC-E450-284A-9FE0-9038187A77E4}" srcOrd="0" destOrd="0" presId="urn:microsoft.com/office/officeart/2005/8/layout/cycle5"/>
    <dgm:cxn modelId="{A9110FBE-5328-CF45-8A2D-1FFD3498B02A}" srcId="{5ECA0202-7ED5-AB43-A348-639892AC7962}" destId="{E5A14115-4D3B-C549-881E-8BB5C734E552}" srcOrd="2" destOrd="0" parTransId="{8857E98A-F17F-A84C-B2F0-2CB63C730F81}" sibTransId="{022705DE-1759-2847-AFC4-7383C17015E3}"/>
    <dgm:cxn modelId="{91F8A9C2-4861-2646-93CB-CC65205BE1C3}" type="presOf" srcId="{E5A14115-4D3B-C549-881E-8BB5C734E552}" destId="{960D6436-483F-BE4D-878C-2B3774A36365}" srcOrd="0" destOrd="0" presId="urn:microsoft.com/office/officeart/2005/8/layout/cycle5"/>
    <dgm:cxn modelId="{7797A8CB-1204-834A-8BA1-19BB476C6B89}" type="presOf" srcId="{45B5F3D5-87B7-9745-BD30-E3FB87D33A7B}" destId="{ED4EF735-B296-8544-B197-D97668CE9991}" srcOrd="0" destOrd="0" presId="urn:microsoft.com/office/officeart/2005/8/layout/cycle5"/>
    <dgm:cxn modelId="{F9E4B1CD-6A04-1349-B846-812B0177F025}" type="presOf" srcId="{A185DAD8-273A-4243-96C3-CE2EC408E1BE}" destId="{615A121A-D142-3D47-B374-CD6D2EC35665}" srcOrd="0" destOrd="0" presId="urn:microsoft.com/office/officeart/2005/8/layout/cycle5"/>
    <dgm:cxn modelId="{383FA7D5-2288-9E45-8DE1-C9DB99B46744}" type="presOf" srcId="{5ECA0202-7ED5-AB43-A348-639892AC7962}" destId="{C896A3B5-AE2E-F148-A729-88CB2E232C25}" srcOrd="0" destOrd="0" presId="urn:microsoft.com/office/officeart/2005/8/layout/cycle5"/>
    <dgm:cxn modelId="{1C0186DE-8709-5448-A4A3-267FE63541FE}" srcId="{5ECA0202-7ED5-AB43-A348-639892AC7962}" destId="{FB68813A-EEBA-4A40-BBC3-C07F646567FA}" srcOrd="0" destOrd="0" parTransId="{76F9857F-C0AC-114A-A024-59DCE6F5FC9A}" sibTransId="{45B5F3D5-87B7-9745-BD30-E3FB87D33A7B}"/>
    <dgm:cxn modelId="{A98747F9-3DE1-FE4B-A352-DB47B19598FF}" type="presOf" srcId="{DFDC32A1-971F-FC4E-8C4F-4C4BE37E2FFC}" destId="{046A98BC-585D-4F40-942F-28DD3A86B0BD}" srcOrd="0" destOrd="0" presId="urn:microsoft.com/office/officeart/2005/8/layout/cycle5"/>
    <dgm:cxn modelId="{6344ADAC-72BD-7242-9209-C2A1BA74FC35}" type="presParOf" srcId="{C896A3B5-AE2E-F148-A729-88CB2E232C25}" destId="{354DBF01-6A28-5645-8B81-C4C1040F92D9}" srcOrd="0" destOrd="0" presId="urn:microsoft.com/office/officeart/2005/8/layout/cycle5"/>
    <dgm:cxn modelId="{1D122EC1-3435-5447-BFB8-7B021325234E}" type="presParOf" srcId="{C896A3B5-AE2E-F148-A729-88CB2E232C25}" destId="{A6017B2B-F438-F048-B2EA-400762823516}" srcOrd="1" destOrd="0" presId="urn:microsoft.com/office/officeart/2005/8/layout/cycle5"/>
    <dgm:cxn modelId="{C8B9E2D0-EFF1-F94C-BB5F-17207660713F}" type="presParOf" srcId="{C896A3B5-AE2E-F148-A729-88CB2E232C25}" destId="{ED4EF735-B296-8544-B197-D97668CE9991}" srcOrd="2" destOrd="0" presId="urn:microsoft.com/office/officeart/2005/8/layout/cycle5"/>
    <dgm:cxn modelId="{B1EB1EFD-E518-4445-8904-D84A5B2F0D72}" type="presParOf" srcId="{C896A3B5-AE2E-F148-A729-88CB2E232C25}" destId="{BEEB2918-A3CF-804F-B369-95D116996D4B}" srcOrd="3" destOrd="0" presId="urn:microsoft.com/office/officeart/2005/8/layout/cycle5"/>
    <dgm:cxn modelId="{1727B00D-DF83-6448-A41D-BCB167B749C1}" type="presParOf" srcId="{C896A3B5-AE2E-F148-A729-88CB2E232C25}" destId="{024C76C6-81A2-9143-AF29-2115B137EC98}" srcOrd="4" destOrd="0" presId="urn:microsoft.com/office/officeart/2005/8/layout/cycle5"/>
    <dgm:cxn modelId="{6D7C7EEE-935D-B944-96D8-A362CC3A4697}" type="presParOf" srcId="{C896A3B5-AE2E-F148-A729-88CB2E232C25}" destId="{615A121A-D142-3D47-B374-CD6D2EC35665}" srcOrd="5" destOrd="0" presId="urn:microsoft.com/office/officeart/2005/8/layout/cycle5"/>
    <dgm:cxn modelId="{E314DB56-DF83-3440-8AF6-22CBB72F60DD}" type="presParOf" srcId="{C896A3B5-AE2E-F148-A729-88CB2E232C25}" destId="{960D6436-483F-BE4D-878C-2B3774A36365}" srcOrd="6" destOrd="0" presId="urn:microsoft.com/office/officeart/2005/8/layout/cycle5"/>
    <dgm:cxn modelId="{99F0D997-86AA-9B44-9D8A-467514C97EB7}" type="presParOf" srcId="{C896A3B5-AE2E-F148-A729-88CB2E232C25}" destId="{204C67ED-9D8D-7844-9369-A63465E61989}" srcOrd="7" destOrd="0" presId="urn:microsoft.com/office/officeart/2005/8/layout/cycle5"/>
    <dgm:cxn modelId="{EE83EA68-31CD-A14A-9E7A-CE77EACB0EF8}" type="presParOf" srcId="{C896A3B5-AE2E-F148-A729-88CB2E232C25}" destId="{439DCCBC-E450-284A-9FE0-9038187A77E4}" srcOrd="8" destOrd="0" presId="urn:microsoft.com/office/officeart/2005/8/layout/cycle5"/>
    <dgm:cxn modelId="{281028EA-2FCD-6D43-9AB9-672CB44F1075}" type="presParOf" srcId="{C896A3B5-AE2E-F148-A729-88CB2E232C25}" destId="{046A98BC-585D-4F40-942F-28DD3A86B0BD}" srcOrd="9" destOrd="0" presId="urn:microsoft.com/office/officeart/2005/8/layout/cycle5"/>
    <dgm:cxn modelId="{FF0D23F7-2B09-E646-8F18-F70D064DA65B}" type="presParOf" srcId="{C896A3B5-AE2E-F148-A729-88CB2E232C25}" destId="{F44C447D-E4CE-9F4D-8F71-92D6D3E4B66D}" srcOrd="10" destOrd="0" presId="urn:microsoft.com/office/officeart/2005/8/layout/cycle5"/>
    <dgm:cxn modelId="{B1A384E5-DE72-494C-ADF3-6AAF38325142}" type="presParOf" srcId="{C896A3B5-AE2E-F148-A729-88CB2E232C25}" destId="{C7858A14-C8DF-3342-8F75-E88573B02D22}" srcOrd="11" destOrd="0" presId="urn:microsoft.com/office/officeart/2005/8/layout/cycle5"/>
    <dgm:cxn modelId="{E64E859C-F875-9A46-B9B7-704F8AEC6210}" type="presParOf" srcId="{C896A3B5-AE2E-F148-A729-88CB2E232C25}" destId="{F20D5B40-6C42-E941-A5A2-733EA755E9F8}" srcOrd="12" destOrd="0" presId="urn:microsoft.com/office/officeart/2005/8/layout/cycle5"/>
    <dgm:cxn modelId="{BDA320F7-B640-3940-98C0-3BD70ABF87D2}" type="presParOf" srcId="{C896A3B5-AE2E-F148-A729-88CB2E232C25}" destId="{9FCA951C-4875-6549-9B25-E5509A42A514}" srcOrd="13" destOrd="0" presId="urn:microsoft.com/office/officeart/2005/8/layout/cycle5"/>
    <dgm:cxn modelId="{8F1641FC-C380-CB45-B2D6-D432BCB0BB21}" type="presParOf" srcId="{C896A3B5-AE2E-F148-A729-88CB2E232C25}" destId="{BD7DA76D-04FA-5F46-B68C-942B3A12F1E9}" srcOrd="14" destOrd="0" presId="urn:microsoft.com/office/officeart/2005/8/layout/cycle5"/>
    <dgm:cxn modelId="{5EF377FE-53E8-594E-9172-80170A637FE1}" type="presParOf" srcId="{C896A3B5-AE2E-F148-A729-88CB2E232C25}" destId="{A93914CE-A03F-AA45-A34B-ED0367BD4E4C}" srcOrd="15" destOrd="0" presId="urn:microsoft.com/office/officeart/2005/8/layout/cycle5"/>
    <dgm:cxn modelId="{51B92BBE-2F48-8345-9DB0-4ECCA26E37AA}" type="presParOf" srcId="{C896A3B5-AE2E-F148-A729-88CB2E232C25}" destId="{9A848480-35D6-964C-822E-9F80088A358E}" srcOrd="16" destOrd="0" presId="urn:microsoft.com/office/officeart/2005/8/layout/cycle5"/>
    <dgm:cxn modelId="{E7F1CBCB-9DAE-4B43-A440-6573894DBCFD}" type="presParOf" srcId="{C896A3B5-AE2E-F148-A729-88CB2E232C25}" destId="{8EADA707-B5DD-5746-B654-CDC3C65D378F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CA0202-7ED5-AB43-A348-639892AC7962}" type="doc">
      <dgm:prSet loTypeId="urn:microsoft.com/office/officeart/2005/8/layout/cycle5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68813A-EEBA-4A40-BBC3-C07F646567FA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6F9857F-C0AC-114A-A024-59DCE6F5FC9A}" type="parTrans" cxnId="{1C0186DE-8709-5448-A4A3-267FE63541FE}">
      <dgm:prSet/>
      <dgm:spPr/>
      <dgm:t>
        <a:bodyPr/>
        <a:lstStyle/>
        <a:p>
          <a:endParaRPr lang="en-US"/>
        </a:p>
      </dgm:t>
    </dgm:pt>
    <dgm:pt modelId="{45B5F3D5-87B7-9745-BD30-E3FB87D33A7B}" type="sibTrans" cxnId="{1C0186DE-8709-5448-A4A3-267FE63541FE}">
      <dgm:prSet/>
      <dgm:spPr/>
      <dgm:t>
        <a:bodyPr/>
        <a:lstStyle/>
        <a:p>
          <a:endParaRPr lang="en-US"/>
        </a:p>
      </dgm:t>
    </dgm:pt>
    <dgm:pt modelId="{30D02F6D-95D7-D443-BB81-736E7FD9FE9B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0A00873-0DC5-D340-A6B8-EAD64790253F}" type="parTrans" cxnId="{09EE4984-7852-8149-8F1D-DF5967817BEE}">
      <dgm:prSet/>
      <dgm:spPr/>
      <dgm:t>
        <a:bodyPr/>
        <a:lstStyle/>
        <a:p>
          <a:endParaRPr lang="en-US"/>
        </a:p>
      </dgm:t>
    </dgm:pt>
    <dgm:pt modelId="{A185DAD8-273A-4243-96C3-CE2EC408E1BE}" type="sibTrans" cxnId="{09EE4984-7852-8149-8F1D-DF5967817BEE}">
      <dgm:prSet/>
      <dgm:spPr/>
      <dgm:t>
        <a:bodyPr/>
        <a:lstStyle/>
        <a:p>
          <a:endParaRPr lang="en-US"/>
        </a:p>
      </dgm:t>
    </dgm:pt>
    <dgm:pt modelId="{E5A14115-4D3B-C549-881E-8BB5C734E552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857E98A-F17F-A84C-B2F0-2CB63C730F81}" type="parTrans" cxnId="{A9110FBE-5328-CF45-8A2D-1FFD3498B02A}">
      <dgm:prSet/>
      <dgm:spPr/>
      <dgm:t>
        <a:bodyPr/>
        <a:lstStyle/>
        <a:p>
          <a:endParaRPr lang="en-US"/>
        </a:p>
      </dgm:t>
    </dgm:pt>
    <dgm:pt modelId="{022705DE-1759-2847-AFC4-7383C17015E3}" type="sibTrans" cxnId="{A9110FBE-5328-CF45-8A2D-1FFD3498B02A}">
      <dgm:prSet/>
      <dgm:spPr/>
      <dgm:t>
        <a:bodyPr/>
        <a:lstStyle/>
        <a:p>
          <a:endParaRPr lang="en-US"/>
        </a:p>
      </dgm:t>
    </dgm:pt>
    <dgm:pt modelId="{DFDC32A1-971F-FC4E-8C4F-4C4BE37E2FFC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39C667C-2F0E-8C49-AEF8-3E8C9DF08029}" type="parTrans" cxnId="{7C4A1795-910D-844A-95B3-4F2EBACAFBBA}">
      <dgm:prSet/>
      <dgm:spPr/>
      <dgm:t>
        <a:bodyPr/>
        <a:lstStyle/>
        <a:p>
          <a:endParaRPr lang="en-US"/>
        </a:p>
      </dgm:t>
    </dgm:pt>
    <dgm:pt modelId="{5D6F753B-7AC6-134E-9648-A9CAC3FB3119}" type="sibTrans" cxnId="{7C4A1795-910D-844A-95B3-4F2EBACAFBBA}">
      <dgm:prSet/>
      <dgm:spPr/>
      <dgm:t>
        <a:bodyPr/>
        <a:lstStyle/>
        <a:p>
          <a:endParaRPr lang="en-US"/>
        </a:p>
      </dgm:t>
    </dgm:pt>
    <dgm:pt modelId="{4319F3FD-DB48-324F-AD34-B8CC354FE59E}">
      <dgm:prSet phldrT="[Text]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D729FC8-B463-134C-AFF2-6CB94F111664}" type="parTrans" cxnId="{504C3B21-8FBB-E145-B65E-3710F31357CE}">
      <dgm:prSet/>
      <dgm:spPr/>
      <dgm:t>
        <a:bodyPr/>
        <a:lstStyle/>
        <a:p>
          <a:endParaRPr lang="en-US"/>
        </a:p>
      </dgm:t>
    </dgm:pt>
    <dgm:pt modelId="{F51081CA-3D1E-9B47-BDBF-2414192DC027}" type="sibTrans" cxnId="{504C3B21-8FBB-E145-B65E-3710F31357CE}">
      <dgm:prSet/>
      <dgm:spPr/>
      <dgm:t>
        <a:bodyPr/>
        <a:lstStyle/>
        <a:p>
          <a:endParaRPr lang="en-US"/>
        </a:p>
      </dgm:t>
    </dgm:pt>
    <dgm:pt modelId="{B9C85B7A-42FF-2F43-859B-421233B665AF}">
      <dgm:prSet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F3EF2D0-6ACD-CC46-A43B-C9A6650A46E2}" type="parTrans" cxnId="{5B56EF38-DF30-354D-A9D4-D44D336031B6}">
      <dgm:prSet/>
      <dgm:spPr/>
      <dgm:t>
        <a:bodyPr/>
        <a:lstStyle/>
        <a:p>
          <a:endParaRPr lang="en-US"/>
        </a:p>
      </dgm:t>
    </dgm:pt>
    <dgm:pt modelId="{D3726CD2-B969-AF46-A8E8-4131D529E08A}" type="sibTrans" cxnId="{5B56EF38-DF30-354D-A9D4-D44D336031B6}">
      <dgm:prSet/>
      <dgm:spPr/>
      <dgm:t>
        <a:bodyPr/>
        <a:lstStyle/>
        <a:p>
          <a:endParaRPr lang="en-US"/>
        </a:p>
      </dgm:t>
    </dgm:pt>
    <dgm:pt modelId="{C896A3B5-AE2E-F148-A729-88CB2E232C25}" type="pres">
      <dgm:prSet presAssocID="{5ECA0202-7ED5-AB43-A348-639892AC7962}" presName="cycle" presStyleCnt="0">
        <dgm:presLayoutVars>
          <dgm:dir/>
          <dgm:resizeHandles val="exact"/>
        </dgm:presLayoutVars>
      </dgm:prSet>
      <dgm:spPr/>
    </dgm:pt>
    <dgm:pt modelId="{354DBF01-6A28-5645-8B81-C4C1040F92D9}" type="pres">
      <dgm:prSet presAssocID="{FB68813A-EEBA-4A40-BBC3-C07F646567FA}" presName="node" presStyleLbl="node1" presStyleIdx="0" presStyleCnt="6" custRadScaleRad="176489">
        <dgm:presLayoutVars>
          <dgm:bulletEnabled val="1"/>
        </dgm:presLayoutVars>
      </dgm:prSet>
      <dgm:spPr/>
    </dgm:pt>
    <dgm:pt modelId="{A6017B2B-F438-F048-B2EA-400762823516}" type="pres">
      <dgm:prSet presAssocID="{FB68813A-EEBA-4A40-BBC3-C07F646567FA}" presName="spNode" presStyleCnt="0"/>
      <dgm:spPr/>
    </dgm:pt>
    <dgm:pt modelId="{ED4EF735-B296-8544-B197-D97668CE9991}" type="pres">
      <dgm:prSet presAssocID="{45B5F3D5-87B7-9745-BD30-E3FB87D33A7B}" presName="sibTrans" presStyleLbl="sibTrans1D1" presStyleIdx="0" presStyleCnt="6"/>
      <dgm:spPr/>
    </dgm:pt>
    <dgm:pt modelId="{BEEB2918-A3CF-804F-B369-95D116996D4B}" type="pres">
      <dgm:prSet presAssocID="{30D02F6D-95D7-D443-BB81-736E7FD9FE9B}" presName="node" presStyleLbl="node1" presStyleIdx="1" presStyleCnt="6" custScaleX="162264" custScaleY="171345">
        <dgm:presLayoutVars>
          <dgm:bulletEnabled val="1"/>
        </dgm:presLayoutVars>
      </dgm:prSet>
      <dgm:spPr/>
    </dgm:pt>
    <dgm:pt modelId="{024C76C6-81A2-9143-AF29-2115B137EC98}" type="pres">
      <dgm:prSet presAssocID="{30D02F6D-95D7-D443-BB81-736E7FD9FE9B}" presName="spNode" presStyleCnt="0"/>
      <dgm:spPr/>
    </dgm:pt>
    <dgm:pt modelId="{615A121A-D142-3D47-B374-CD6D2EC35665}" type="pres">
      <dgm:prSet presAssocID="{A185DAD8-273A-4243-96C3-CE2EC408E1BE}" presName="sibTrans" presStyleLbl="sibTrans1D1" presStyleIdx="1" presStyleCnt="6"/>
      <dgm:spPr/>
    </dgm:pt>
    <dgm:pt modelId="{960D6436-483F-BE4D-878C-2B3774A36365}" type="pres">
      <dgm:prSet presAssocID="{E5A14115-4D3B-C549-881E-8BB5C734E552}" presName="node" presStyleLbl="node1" presStyleIdx="2" presStyleCnt="6" custScaleX="112418" custScaleY="114937" custRadScaleRad="97933" custRadScaleInc="9479">
        <dgm:presLayoutVars>
          <dgm:bulletEnabled val="1"/>
        </dgm:presLayoutVars>
      </dgm:prSet>
      <dgm:spPr/>
    </dgm:pt>
    <dgm:pt modelId="{204C67ED-9D8D-7844-9369-A63465E61989}" type="pres">
      <dgm:prSet presAssocID="{E5A14115-4D3B-C549-881E-8BB5C734E552}" presName="spNode" presStyleCnt="0"/>
      <dgm:spPr/>
    </dgm:pt>
    <dgm:pt modelId="{439DCCBC-E450-284A-9FE0-9038187A77E4}" type="pres">
      <dgm:prSet presAssocID="{022705DE-1759-2847-AFC4-7383C17015E3}" presName="sibTrans" presStyleLbl="sibTrans1D1" presStyleIdx="2" presStyleCnt="6"/>
      <dgm:spPr/>
    </dgm:pt>
    <dgm:pt modelId="{046A98BC-585D-4F40-942F-28DD3A86B0BD}" type="pres">
      <dgm:prSet presAssocID="{DFDC32A1-971F-FC4E-8C4F-4C4BE37E2FFC}" presName="node" presStyleLbl="node1" presStyleIdx="3" presStyleCnt="6" custScaleX="141635" custScaleY="121027">
        <dgm:presLayoutVars>
          <dgm:bulletEnabled val="1"/>
        </dgm:presLayoutVars>
      </dgm:prSet>
      <dgm:spPr/>
    </dgm:pt>
    <dgm:pt modelId="{F44C447D-E4CE-9F4D-8F71-92D6D3E4B66D}" type="pres">
      <dgm:prSet presAssocID="{DFDC32A1-971F-FC4E-8C4F-4C4BE37E2FFC}" presName="spNode" presStyleCnt="0"/>
      <dgm:spPr/>
    </dgm:pt>
    <dgm:pt modelId="{C7858A14-C8DF-3342-8F75-E88573B02D22}" type="pres">
      <dgm:prSet presAssocID="{5D6F753B-7AC6-134E-9648-A9CAC3FB3119}" presName="sibTrans" presStyleLbl="sibTrans1D1" presStyleIdx="3" presStyleCnt="6"/>
      <dgm:spPr/>
    </dgm:pt>
    <dgm:pt modelId="{F20D5B40-6C42-E941-A5A2-733EA755E9F8}" type="pres">
      <dgm:prSet presAssocID="{4319F3FD-DB48-324F-AD34-B8CC354FE59E}" presName="node" presStyleLbl="node1" presStyleIdx="4" presStyleCnt="6" custScaleX="124550" custScaleY="148696">
        <dgm:presLayoutVars>
          <dgm:bulletEnabled val="1"/>
        </dgm:presLayoutVars>
      </dgm:prSet>
      <dgm:spPr/>
    </dgm:pt>
    <dgm:pt modelId="{9FCA951C-4875-6549-9B25-E5509A42A514}" type="pres">
      <dgm:prSet presAssocID="{4319F3FD-DB48-324F-AD34-B8CC354FE59E}" presName="spNode" presStyleCnt="0"/>
      <dgm:spPr/>
    </dgm:pt>
    <dgm:pt modelId="{BD7DA76D-04FA-5F46-B68C-942B3A12F1E9}" type="pres">
      <dgm:prSet presAssocID="{F51081CA-3D1E-9B47-BDBF-2414192DC027}" presName="sibTrans" presStyleLbl="sibTrans1D1" presStyleIdx="4" presStyleCnt="6"/>
      <dgm:spPr/>
    </dgm:pt>
    <dgm:pt modelId="{A93914CE-A03F-AA45-A34B-ED0367BD4E4C}" type="pres">
      <dgm:prSet presAssocID="{B9C85B7A-42FF-2F43-859B-421233B665AF}" presName="node" presStyleLbl="node1" presStyleIdx="5" presStyleCnt="6" custScaleX="139698" custScaleY="135322">
        <dgm:presLayoutVars>
          <dgm:bulletEnabled val="1"/>
        </dgm:presLayoutVars>
      </dgm:prSet>
      <dgm:spPr/>
    </dgm:pt>
    <dgm:pt modelId="{9A848480-35D6-964C-822E-9F80088A358E}" type="pres">
      <dgm:prSet presAssocID="{B9C85B7A-42FF-2F43-859B-421233B665AF}" presName="spNode" presStyleCnt="0"/>
      <dgm:spPr/>
    </dgm:pt>
    <dgm:pt modelId="{8EADA707-B5DD-5746-B654-CDC3C65D378F}" type="pres">
      <dgm:prSet presAssocID="{D3726CD2-B969-AF46-A8E8-4131D529E08A}" presName="sibTrans" presStyleLbl="sibTrans1D1" presStyleIdx="5" presStyleCnt="6"/>
      <dgm:spPr/>
    </dgm:pt>
  </dgm:ptLst>
  <dgm:cxnLst>
    <dgm:cxn modelId="{AD925402-AF35-FA49-AFFF-A7C9FFA51012}" type="presOf" srcId="{FB68813A-EEBA-4A40-BBC3-C07F646567FA}" destId="{354DBF01-6A28-5645-8B81-C4C1040F92D9}" srcOrd="0" destOrd="0" presId="urn:microsoft.com/office/officeart/2005/8/layout/cycle5"/>
    <dgm:cxn modelId="{504C3B21-8FBB-E145-B65E-3710F31357CE}" srcId="{5ECA0202-7ED5-AB43-A348-639892AC7962}" destId="{4319F3FD-DB48-324F-AD34-B8CC354FE59E}" srcOrd="4" destOrd="0" parTransId="{4D729FC8-B463-134C-AFF2-6CB94F111664}" sibTransId="{F51081CA-3D1E-9B47-BDBF-2414192DC027}"/>
    <dgm:cxn modelId="{B2B8EE2A-48EA-4F4D-B3E7-DB84804C324D}" type="presOf" srcId="{B9C85B7A-42FF-2F43-859B-421233B665AF}" destId="{A93914CE-A03F-AA45-A34B-ED0367BD4E4C}" srcOrd="0" destOrd="0" presId="urn:microsoft.com/office/officeart/2005/8/layout/cycle5"/>
    <dgm:cxn modelId="{C54B5235-F227-EC44-A4E3-2323EA393B39}" type="presOf" srcId="{F51081CA-3D1E-9B47-BDBF-2414192DC027}" destId="{BD7DA76D-04FA-5F46-B68C-942B3A12F1E9}" srcOrd="0" destOrd="0" presId="urn:microsoft.com/office/officeart/2005/8/layout/cycle5"/>
    <dgm:cxn modelId="{5B56EF38-DF30-354D-A9D4-D44D336031B6}" srcId="{5ECA0202-7ED5-AB43-A348-639892AC7962}" destId="{B9C85B7A-42FF-2F43-859B-421233B665AF}" srcOrd="5" destOrd="0" parTransId="{8F3EF2D0-6ACD-CC46-A43B-C9A6650A46E2}" sibTransId="{D3726CD2-B969-AF46-A8E8-4131D529E08A}"/>
    <dgm:cxn modelId="{C3811C5F-CD5A-1E48-BB89-5352EE63F9C9}" type="presOf" srcId="{5D6F753B-7AC6-134E-9648-A9CAC3FB3119}" destId="{C7858A14-C8DF-3342-8F75-E88573B02D22}" srcOrd="0" destOrd="0" presId="urn:microsoft.com/office/officeart/2005/8/layout/cycle5"/>
    <dgm:cxn modelId="{E8A37F79-D835-464B-BC9C-D59BE7D1AF94}" type="presOf" srcId="{4319F3FD-DB48-324F-AD34-B8CC354FE59E}" destId="{F20D5B40-6C42-E941-A5A2-733EA755E9F8}" srcOrd="0" destOrd="0" presId="urn:microsoft.com/office/officeart/2005/8/layout/cycle5"/>
    <dgm:cxn modelId="{09EE4984-7852-8149-8F1D-DF5967817BEE}" srcId="{5ECA0202-7ED5-AB43-A348-639892AC7962}" destId="{30D02F6D-95D7-D443-BB81-736E7FD9FE9B}" srcOrd="1" destOrd="0" parTransId="{20A00873-0DC5-D340-A6B8-EAD64790253F}" sibTransId="{A185DAD8-273A-4243-96C3-CE2EC408E1BE}"/>
    <dgm:cxn modelId="{7C4A1795-910D-844A-95B3-4F2EBACAFBBA}" srcId="{5ECA0202-7ED5-AB43-A348-639892AC7962}" destId="{DFDC32A1-971F-FC4E-8C4F-4C4BE37E2FFC}" srcOrd="3" destOrd="0" parTransId="{A39C667C-2F0E-8C49-AEF8-3E8C9DF08029}" sibTransId="{5D6F753B-7AC6-134E-9648-A9CAC3FB3119}"/>
    <dgm:cxn modelId="{F30535A4-BD05-064E-A23E-183520CC3F61}" type="presOf" srcId="{D3726CD2-B969-AF46-A8E8-4131D529E08A}" destId="{8EADA707-B5DD-5746-B654-CDC3C65D378F}" srcOrd="0" destOrd="0" presId="urn:microsoft.com/office/officeart/2005/8/layout/cycle5"/>
    <dgm:cxn modelId="{56EB96A7-E9A9-A349-8BDF-519A3B12BB7E}" type="presOf" srcId="{30D02F6D-95D7-D443-BB81-736E7FD9FE9B}" destId="{BEEB2918-A3CF-804F-B369-95D116996D4B}" srcOrd="0" destOrd="0" presId="urn:microsoft.com/office/officeart/2005/8/layout/cycle5"/>
    <dgm:cxn modelId="{EC74BFB3-4153-A74B-BA90-11622DC0E0B8}" type="presOf" srcId="{022705DE-1759-2847-AFC4-7383C17015E3}" destId="{439DCCBC-E450-284A-9FE0-9038187A77E4}" srcOrd="0" destOrd="0" presId="urn:microsoft.com/office/officeart/2005/8/layout/cycle5"/>
    <dgm:cxn modelId="{A9110FBE-5328-CF45-8A2D-1FFD3498B02A}" srcId="{5ECA0202-7ED5-AB43-A348-639892AC7962}" destId="{E5A14115-4D3B-C549-881E-8BB5C734E552}" srcOrd="2" destOrd="0" parTransId="{8857E98A-F17F-A84C-B2F0-2CB63C730F81}" sibTransId="{022705DE-1759-2847-AFC4-7383C17015E3}"/>
    <dgm:cxn modelId="{91F8A9C2-4861-2646-93CB-CC65205BE1C3}" type="presOf" srcId="{E5A14115-4D3B-C549-881E-8BB5C734E552}" destId="{960D6436-483F-BE4D-878C-2B3774A36365}" srcOrd="0" destOrd="0" presId="urn:microsoft.com/office/officeart/2005/8/layout/cycle5"/>
    <dgm:cxn modelId="{7797A8CB-1204-834A-8BA1-19BB476C6B89}" type="presOf" srcId="{45B5F3D5-87B7-9745-BD30-E3FB87D33A7B}" destId="{ED4EF735-B296-8544-B197-D97668CE9991}" srcOrd="0" destOrd="0" presId="urn:microsoft.com/office/officeart/2005/8/layout/cycle5"/>
    <dgm:cxn modelId="{F9E4B1CD-6A04-1349-B846-812B0177F025}" type="presOf" srcId="{A185DAD8-273A-4243-96C3-CE2EC408E1BE}" destId="{615A121A-D142-3D47-B374-CD6D2EC35665}" srcOrd="0" destOrd="0" presId="urn:microsoft.com/office/officeart/2005/8/layout/cycle5"/>
    <dgm:cxn modelId="{383FA7D5-2288-9E45-8DE1-C9DB99B46744}" type="presOf" srcId="{5ECA0202-7ED5-AB43-A348-639892AC7962}" destId="{C896A3B5-AE2E-F148-A729-88CB2E232C25}" srcOrd="0" destOrd="0" presId="urn:microsoft.com/office/officeart/2005/8/layout/cycle5"/>
    <dgm:cxn modelId="{1C0186DE-8709-5448-A4A3-267FE63541FE}" srcId="{5ECA0202-7ED5-AB43-A348-639892AC7962}" destId="{FB68813A-EEBA-4A40-BBC3-C07F646567FA}" srcOrd="0" destOrd="0" parTransId="{76F9857F-C0AC-114A-A024-59DCE6F5FC9A}" sibTransId="{45B5F3D5-87B7-9745-BD30-E3FB87D33A7B}"/>
    <dgm:cxn modelId="{A98747F9-3DE1-FE4B-A352-DB47B19598FF}" type="presOf" srcId="{DFDC32A1-971F-FC4E-8C4F-4C4BE37E2FFC}" destId="{046A98BC-585D-4F40-942F-28DD3A86B0BD}" srcOrd="0" destOrd="0" presId="urn:microsoft.com/office/officeart/2005/8/layout/cycle5"/>
    <dgm:cxn modelId="{6344ADAC-72BD-7242-9209-C2A1BA74FC35}" type="presParOf" srcId="{C896A3B5-AE2E-F148-A729-88CB2E232C25}" destId="{354DBF01-6A28-5645-8B81-C4C1040F92D9}" srcOrd="0" destOrd="0" presId="urn:microsoft.com/office/officeart/2005/8/layout/cycle5"/>
    <dgm:cxn modelId="{1D122EC1-3435-5447-BFB8-7B021325234E}" type="presParOf" srcId="{C896A3B5-AE2E-F148-A729-88CB2E232C25}" destId="{A6017B2B-F438-F048-B2EA-400762823516}" srcOrd="1" destOrd="0" presId="urn:microsoft.com/office/officeart/2005/8/layout/cycle5"/>
    <dgm:cxn modelId="{C8B9E2D0-EFF1-F94C-BB5F-17207660713F}" type="presParOf" srcId="{C896A3B5-AE2E-F148-A729-88CB2E232C25}" destId="{ED4EF735-B296-8544-B197-D97668CE9991}" srcOrd="2" destOrd="0" presId="urn:microsoft.com/office/officeart/2005/8/layout/cycle5"/>
    <dgm:cxn modelId="{B1EB1EFD-E518-4445-8904-D84A5B2F0D72}" type="presParOf" srcId="{C896A3B5-AE2E-F148-A729-88CB2E232C25}" destId="{BEEB2918-A3CF-804F-B369-95D116996D4B}" srcOrd="3" destOrd="0" presId="urn:microsoft.com/office/officeart/2005/8/layout/cycle5"/>
    <dgm:cxn modelId="{1727B00D-DF83-6448-A41D-BCB167B749C1}" type="presParOf" srcId="{C896A3B5-AE2E-F148-A729-88CB2E232C25}" destId="{024C76C6-81A2-9143-AF29-2115B137EC98}" srcOrd="4" destOrd="0" presId="urn:microsoft.com/office/officeart/2005/8/layout/cycle5"/>
    <dgm:cxn modelId="{6D7C7EEE-935D-B944-96D8-A362CC3A4697}" type="presParOf" srcId="{C896A3B5-AE2E-F148-A729-88CB2E232C25}" destId="{615A121A-D142-3D47-B374-CD6D2EC35665}" srcOrd="5" destOrd="0" presId="urn:microsoft.com/office/officeart/2005/8/layout/cycle5"/>
    <dgm:cxn modelId="{E314DB56-DF83-3440-8AF6-22CBB72F60DD}" type="presParOf" srcId="{C896A3B5-AE2E-F148-A729-88CB2E232C25}" destId="{960D6436-483F-BE4D-878C-2B3774A36365}" srcOrd="6" destOrd="0" presId="urn:microsoft.com/office/officeart/2005/8/layout/cycle5"/>
    <dgm:cxn modelId="{99F0D997-86AA-9B44-9D8A-467514C97EB7}" type="presParOf" srcId="{C896A3B5-AE2E-F148-A729-88CB2E232C25}" destId="{204C67ED-9D8D-7844-9369-A63465E61989}" srcOrd="7" destOrd="0" presId="urn:microsoft.com/office/officeart/2005/8/layout/cycle5"/>
    <dgm:cxn modelId="{EE83EA68-31CD-A14A-9E7A-CE77EACB0EF8}" type="presParOf" srcId="{C896A3B5-AE2E-F148-A729-88CB2E232C25}" destId="{439DCCBC-E450-284A-9FE0-9038187A77E4}" srcOrd="8" destOrd="0" presId="urn:microsoft.com/office/officeart/2005/8/layout/cycle5"/>
    <dgm:cxn modelId="{281028EA-2FCD-6D43-9AB9-672CB44F1075}" type="presParOf" srcId="{C896A3B5-AE2E-F148-A729-88CB2E232C25}" destId="{046A98BC-585D-4F40-942F-28DD3A86B0BD}" srcOrd="9" destOrd="0" presId="urn:microsoft.com/office/officeart/2005/8/layout/cycle5"/>
    <dgm:cxn modelId="{FF0D23F7-2B09-E646-8F18-F70D064DA65B}" type="presParOf" srcId="{C896A3B5-AE2E-F148-A729-88CB2E232C25}" destId="{F44C447D-E4CE-9F4D-8F71-92D6D3E4B66D}" srcOrd="10" destOrd="0" presId="urn:microsoft.com/office/officeart/2005/8/layout/cycle5"/>
    <dgm:cxn modelId="{B1A384E5-DE72-494C-ADF3-6AAF38325142}" type="presParOf" srcId="{C896A3B5-AE2E-F148-A729-88CB2E232C25}" destId="{C7858A14-C8DF-3342-8F75-E88573B02D22}" srcOrd="11" destOrd="0" presId="urn:microsoft.com/office/officeart/2005/8/layout/cycle5"/>
    <dgm:cxn modelId="{E64E859C-F875-9A46-B9B7-704F8AEC6210}" type="presParOf" srcId="{C896A3B5-AE2E-F148-A729-88CB2E232C25}" destId="{F20D5B40-6C42-E941-A5A2-733EA755E9F8}" srcOrd="12" destOrd="0" presId="urn:microsoft.com/office/officeart/2005/8/layout/cycle5"/>
    <dgm:cxn modelId="{BDA320F7-B640-3940-98C0-3BD70ABF87D2}" type="presParOf" srcId="{C896A3B5-AE2E-F148-A729-88CB2E232C25}" destId="{9FCA951C-4875-6549-9B25-E5509A42A514}" srcOrd="13" destOrd="0" presId="urn:microsoft.com/office/officeart/2005/8/layout/cycle5"/>
    <dgm:cxn modelId="{8F1641FC-C380-CB45-B2D6-D432BCB0BB21}" type="presParOf" srcId="{C896A3B5-AE2E-F148-A729-88CB2E232C25}" destId="{BD7DA76D-04FA-5F46-B68C-942B3A12F1E9}" srcOrd="14" destOrd="0" presId="urn:microsoft.com/office/officeart/2005/8/layout/cycle5"/>
    <dgm:cxn modelId="{5EF377FE-53E8-594E-9172-80170A637FE1}" type="presParOf" srcId="{C896A3B5-AE2E-F148-A729-88CB2E232C25}" destId="{A93914CE-A03F-AA45-A34B-ED0367BD4E4C}" srcOrd="15" destOrd="0" presId="urn:microsoft.com/office/officeart/2005/8/layout/cycle5"/>
    <dgm:cxn modelId="{51B92BBE-2F48-8345-9DB0-4ECCA26E37AA}" type="presParOf" srcId="{C896A3B5-AE2E-F148-A729-88CB2E232C25}" destId="{9A848480-35D6-964C-822E-9F80088A358E}" srcOrd="16" destOrd="0" presId="urn:microsoft.com/office/officeart/2005/8/layout/cycle5"/>
    <dgm:cxn modelId="{E7F1CBCB-9DAE-4B43-A440-6573894DBCFD}" type="presParOf" srcId="{C896A3B5-AE2E-F148-A729-88CB2E232C25}" destId="{8EADA707-B5DD-5746-B654-CDC3C65D378F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FFB06-2D45-AF4F-AEB4-323F39147714}">
      <dsp:nvSpPr>
        <dsp:cNvPr id="0" name=""/>
        <dsp:cNvSpPr/>
      </dsp:nvSpPr>
      <dsp:spPr>
        <a:xfrm rot="10800000">
          <a:off x="1489128" y="2014"/>
          <a:ext cx="5140269" cy="77759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898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Iterative method as an improvement over the MINRES algorithm</a:t>
          </a:r>
        </a:p>
      </dsp:txBody>
      <dsp:txXfrm rot="10800000">
        <a:off x="1683527" y="2014"/>
        <a:ext cx="4945870" cy="777596"/>
      </dsp:txXfrm>
    </dsp:sp>
    <dsp:sp modelId="{CF2C2ECA-BFDC-CB49-A1B3-A70030DC8D5A}">
      <dsp:nvSpPr>
        <dsp:cNvPr id="0" name=""/>
        <dsp:cNvSpPr/>
      </dsp:nvSpPr>
      <dsp:spPr>
        <a:xfrm>
          <a:off x="1100330" y="2014"/>
          <a:ext cx="777596" cy="77759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2BECB-4AE7-B84F-97F2-4C569C29F43C}">
      <dsp:nvSpPr>
        <dsp:cNvPr id="0" name=""/>
        <dsp:cNvSpPr/>
      </dsp:nvSpPr>
      <dsp:spPr>
        <a:xfrm rot="10800000">
          <a:off x="1489128" y="1011728"/>
          <a:ext cx="5140269" cy="77759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898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Minimizing the residual by projecting it onto a </a:t>
          </a:r>
          <a:r>
            <a:rPr lang="en-US" sz="2200" kern="1200" dirty="0" err="1"/>
            <a:t>Krylov</a:t>
          </a:r>
          <a:r>
            <a:rPr lang="en-US" sz="2200" kern="1200" dirty="0"/>
            <a:t> subspace </a:t>
          </a:r>
        </a:p>
      </dsp:txBody>
      <dsp:txXfrm rot="10800000">
        <a:off x="1683527" y="1011728"/>
        <a:ext cx="4945870" cy="777596"/>
      </dsp:txXfrm>
    </dsp:sp>
    <dsp:sp modelId="{1761E037-87A1-1040-9A8F-1ABB696B823B}">
      <dsp:nvSpPr>
        <dsp:cNvPr id="0" name=""/>
        <dsp:cNvSpPr/>
      </dsp:nvSpPr>
      <dsp:spPr>
        <a:xfrm>
          <a:off x="1100330" y="1011728"/>
          <a:ext cx="777596" cy="77759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4176F-E223-B64D-8C08-80245C38D103}">
      <dsp:nvSpPr>
        <dsp:cNvPr id="0" name=""/>
        <dsp:cNvSpPr/>
      </dsp:nvSpPr>
      <dsp:spPr>
        <a:xfrm rot="10800000">
          <a:off x="1489128" y="2021443"/>
          <a:ext cx="5140269" cy="77759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898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Difference with CG algorithm </a:t>
          </a:r>
        </a:p>
      </dsp:txBody>
      <dsp:txXfrm rot="10800000">
        <a:off x="1683527" y="2021443"/>
        <a:ext cx="4945870" cy="777596"/>
      </dsp:txXfrm>
    </dsp:sp>
    <dsp:sp modelId="{CA467117-690F-A74B-8B66-9D581AC02CF9}">
      <dsp:nvSpPr>
        <dsp:cNvPr id="0" name=""/>
        <dsp:cNvSpPr/>
      </dsp:nvSpPr>
      <dsp:spPr>
        <a:xfrm>
          <a:off x="1100330" y="2021443"/>
          <a:ext cx="777596" cy="77759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B2CFC-173C-074E-AE7A-0DF5B7CBE539}">
      <dsp:nvSpPr>
        <dsp:cNvPr id="0" name=""/>
        <dsp:cNvSpPr/>
      </dsp:nvSpPr>
      <dsp:spPr>
        <a:xfrm rot="10800000">
          <a:off x="1489128" y="3031158"/>
          <a:ext cx="5140269" cy="77759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898" tIns="83820" rIns="156464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Can be improved by using the appropriate preconditioners </a:t>
          </a:r>
        </a:p>
      </dsp:txBody>
      <dsp:txXfrm rot="10800000">
        <a:off x="1683527" y="3031158"/>
        <a:ext cx="4945870" cy="777596"/>
      </dsp:txXfrm>
    </dsp:sp>
    <dsp:sp modelId="{31C221EF-423C-6148-B878-378B223F3928}">
      <dsp:nvSpPr>
        <dsp:cNvPr id="0" name=""/>
        <dsp:cNvSpPr/>
      </dsp:nvSpPr>
      <dsp:spPr>
        <a:xfrm>
          <a:off x="1100330" y="3031158"/>
          <a:ext cx="777596" cy="77759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BACC8-BE4C-6B48-B41E-4B6B998760D1}">
      <dsp:nvSpPr>
        <dsp:cNvPr id="0" name=""/>
        <dsp:cNvSpPr/>
      </dsp:nvSpPr>
      <dsp:spPr>
        <a:xfrm rot="5400000">
          <a:off x="-182610" y="184304"/>
          <a:ext cx="1217402" cy="85218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</a:t>
          </a:r>
        </a:p>
      </dsp:txBody>
      <dsp:txXfrm rot="-5400000">
        <a:off x="1" y="427785"/>
        <a:ext cx="852181" cy="365221"/>
      </dsp:txXfrm>
    </dsp:sp>
    <dsp:sp modelId="{A5F92814-41BE-304D-9CE2-0DAA9CF37C8A}">
      <dsp:nvSpPr>
        <dsp:cNvPr id="0" name=""/>
        <dsp:cNvSpPr/>
      </dsp:nvSpPr>
      <dsp:spPr>
        <a:xfrm rot="5400000">
          <a:off x="3895299" y="-3041422"/>
          <a:ext cx="791311" cy="68775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Initial guess: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2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Initial residual: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2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𝑟</m:t>
                  </m:r>
                </m:e>
                <m:sub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US" sz="22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=</m:t>
              </m:r>
              <m:r>
                <a:rPr lang="en-US" sz="22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𝑏</m:t>
              </m:r>
              <m:r>
                <a:rPr lang="en-US" sz="22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− </m:t>
              </m:r>
              <m:sSub>
                <m:sSubPr>
                  <m:ctrlPr>
                    <a:rPr lang="en-US" sz="22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22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𝐴</m:t>
                  </m:r>
                  <m:r>
                    <a:rPr lang="en-US" sz="22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US" sz="22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US" sz="2200" kern="1200" dirty="0"/>
        </a:p>
      </dsp:txBody>
      <dsp:txXfrm rot="-5400000">
        <a:off x="852182" y="40324"/>
        <a:ext cx="6838917" cy="714053"/>
      </dsp:txXfrm>
    </dsp:sp>
    <dsp:sp modelId="{F88E9563-D82C-034B-BA1F-8EF4FA086D41}">
      <dsp:nvSpPr>
        <dsp:cNvPr id="0" name=""/>
        <dsp:cNvSpPr/>
      </dsp:nvSpPr>
      <dsp:spPr>
        <a:xfrm rot="5400000">
          <a:off x="-182610" y="1201350"/>
          <a:ext cx="1217402" cy="85218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</a:t>
          </a:r>
        </a:p>
      </dsp:txBody>
      <dsp:txXfrm rot="-5400000">
        <a:off x="1" y="1444831"/>
        <a:ext cx="852181" cy="365221"/>
      </dsp:txXfrm>
    </dsp:sp>
    <dsp:sp modelId="{C7577B02-CACF-2444-A769-8DB21194911F}">
      <dsp:nvSpPr>
        <dsp:cNvPr id="0" name=""/>
        <dsp:cNvSpPr/>
      </dsp:nvSpPr>
      <dsp:spPr>
        <a:xfrm rot="5400000">
          <a:off x="3895299" y="-2024377"/>
          <a:ext cx="791311" cy="68775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Preconditioned residual: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2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US" sz="22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sz="22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pPr>
                <m:e>
                  <m:r>
                    <a:rPr lang="en-US" sz="22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𝑀</m:t>
                  </m:r>
                </m:e>
                <m:sup>
                  <m:r>
                    <a:rPr lang="en-US" sz="22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−1</m:t>
                  </m:r>
                </m:sup>
              </m:sSup>
              <m:sSub>
                <m:sSubPr>
                  <m:ctrlPr>
                    <a:rPr lang="en-US" sz="22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22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𝑟</m:t>
                  </m:r>
                </m:e>
                <m:sub>
                  <m:r>
                    <a:rPr lang="en-US" sz="22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Initial search direction: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2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𝑦</m:t>
                  </m:r>
                </m:e>
                <m:sub>
                  <m:r>
                    <a:rPr lang="en-US" sz="22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US" sz="22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sz="22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pPr>
                <m:e>
                  <m:r>
                    <a:rPr lang="en-US" sz="22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2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−1</m:t>
                  </m:r>
                </m:sup>
              </m:sSup>
              <m:sSub>
                <m:sSubPr>
                  <m:ctrlPr>
                    <a:rPr lang="en-US" sz="22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22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US" sz="22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US" sz="2200" kern="1200" dirty="0"/>
        </a:p>
      </dsp:txBody>
      <dsp:txXfrm rot="-5400000">
        <a:off x="852182" y="1057369"/>
        <a:ext cx="6838917" cy="714053"/>
      </dsp:txXfrm>
    </dsp:sp>
    <dsp:sp modelId="{DF73CD3C-4A6A-354A-AC54-4CBB329A224D}">
      <dsp:nvSpPr>
        <dsp:cNvPr id="0" name=""/>
        <dsp:cNvSpPr/>
      </dsp:nvSpPr>
      <dsp:spPr>
        <a:xfrm rot="5400000">
          <a:off x="-182610" y="2218396"/>
          <a:ext cx="1217402" cy="85218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</a:t>
          </a:r>
        </a:p>
      </dsp:txBody>
      <dsp:txXfrm rot="-5400000">
        <a:off x="1" y="2461877"/>
        <a:ext cx="852181" cy="365221"/>
      </dsp:txXfrm>
    </dsp:sp>
    <dsp:sp modelId="{8DE9686F-6BBC-684E-8AF7-05D74C6E051A}">
      <dsp:nvSpPr>
        <dsp:cNvPr id="0" name=""/>
        <dsp:cNvSpPr/>
      </dsp:nvSpPr>
      <dsp:spPr>
        <a:xfrm rot="5400000">
          <a:off x="3895299" y="-1007331"/>
          <a:ext cx="791311" cy="68775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For k from 0 to convergence:</a:t>
          </a:r>
        </a:p>
      </dsp:txBody>
      <dsp:txXfrm rot="-5400000">
        <a:off x="852182" y="2074415"/>
        <a:ext cx="6838917" cy="714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DBF01-6A28-5645-8B81-C4C1040F92D9}">
      <dsp:nvSpPr>
        <dsp:cNvPr id="0" name=""/>
        <dsp:cNvSpPr/>
      </dsp:nvSpPr>
      <dsp:spPr>
        <a:xfrm>
          <a:off x="3290879" y="-48188"/>
          <a:ext cx="1480765" cy="9624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a.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300" b="0" i="1" kern="1200" smtClean="0">
                  <a:latin typeface="Cambria Math" panose="02040503050406030204" pitchFamily="18" charset="0"/>
                </a:rPr>
                <m:t>𝐴</m:t>
              </m:r>
              <m:sSub>
                <m:sSubPr>
                  <m:ctrlPr>
                    <a:rPr lang="en-US" sz="13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300" b="0" i="1" kern="1200" smtClean="0">
                      <a:latin typeface="Cambria Math" panose="02040503050406030204" pitchFamily="18" charset="0"/>
                    </a:rPr>
                    <m:t>𝑦</m:t>
                  </m:r>
                </m:e>
                <m:sub>
                  <m:r>
                    <a:rPr lang="en-US" sz="1300" b="0" i="1" kern="1200" smtClean="0">
                      <a:latin typeface="Cambria Math" panose="02040503050406030204" pitchFamily="18" charset="0"/>
                    </a:rPr>
                    <m:t>𝑘</m:t>
                  </m:r>
                </m:sub>
              </m:sSub>
            </m:oMath>
          </a14:m>
          <a:r>
            <a:rPr lang="en-US" sz="1300" kern="1200" dirty="0"/>
            <a:t>,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3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300" b="0" i="1" kern="1200" smtClean="0">
                      <a:latin typeface="Cambria Math" panose="02040503050406030204" pitchFamily="18" charset="0"/>
                    </a:rPr>
                    <m:t>𝐴</m:t>
                  </m:r>
                </m:e>
                <m:sup>
                  <m:r>
                    <a:rPr lang="en-US" sz="1300" b="0" i="1" kern="1200" smtClean="0">
                      <a:latin typeface="Cambria Math" panose="02040503050406030204" pitchFamily="18" charset="0"/>
                    </a:rPr>
                    <m:t>𝑇</m:t>
                  </m:r>
                </m:sup>
              </m:sSup>
              <m:sSub>
                <m:sSubPr>
                  <m:ctrlPr>
                    <a:rPr lang="en-US" sz="13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3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US" sz="1300" b="0" i="1" kern="1200" smtClean="0">
                      <a:latin typeface="Cambria Math" panose="02040503050406030204" pitchFamily="18" charset="0"/>
                    </a:rPr>
                    <m:t>𝑘</m:t>
                  </m:r>
                </m:sub>
              </m:sSub>
            </m:oMath>
          </a14:m>
          <a:endParaRPr lang="en-US" sz="1300" kern="1200" dirty="0"/>
        </a:p>
      </dsp:txBody>
      <dsp:txXfrm>
        <a:off x="3337864" y="-1203"/>
        <a:ext cx="1386795" cy="868527"/>
      </dsp:txXfrm>
    </dsp:sp>
    <dsp:sp modelId="{ED4EF735-B296-8544-B197-D97668CE9991}">
      <dsp:nvSpPr>
        <dsp:cNvPr id="0" name=""/>
        <dsp:cNvSpPr/>
      </dsp:nvSpPr>
      <dsp:spPr>
        <a:xfrm>
          <a:off x="1765781" y="433060"/>
          <a:ext cx="4530962" cy="4530962"/>
        </a:xfrm>
        <a:custGeom>
          <a:avLst/>
          <a:gdLst/>
          <a:ahLst/>
          <a:cxnLst/>
          <a:rect l="0" t="0" r="0" b="0"/>
          <a:pathLst>
            <a:path>
              <a:moveTo>
                <a:pt x="3088543" y="154800"/>
              </a:moveTo>
              <a:arcTo wR="2265481" hR="2265481" stAng="17478202" swAng="402110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B2918-A3CF-804F-B369-95D116996D4B}">
      <dsp:nvSpPr>
        <dsp:cNvPr id="0" name=""/>
        <dsp:cNvSpPr/>
      </dsp:nvSpPr>
      <dsp:spPr>
        <a:xfrm>
          <a:off x="4791852" y="741205"/>
          <a:ext cx="2402749" cy="164919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b.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3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  <m:r>
                  <a:rPr lang="en-US" sz="13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fPr>
                  <m:num>
                    <m:sSub>
                      <m:sSub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den>
                </m:f>
              </m:oMath>
            </m:oMathPara>
          </a14:m>
          <a:endParaRPr lang="en-US" sz="1300" kern="1200" dirty="0"/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3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  <m:r>
                  <a:rPr lang="en-US" sz="13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fPr>
                  <m:num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3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den>
                </m:f>
              </m:oMath>
            </m:oMathPara>
          </a14:m>
          <a:endParaRPr lang="en-US" sz="1300" b="0" kern="1200" dirty="0">
            <a:ea typeface="Cambria Math" panose="02040503050406030204" pitchFamily="18" charset="0"/>
          </a:endParaRPr>
        </a:p>
      </dsp:txBody>
      <dsp:txXfrm>
        <a:off x="4872359" y="821712"/>
        <a:ext cx="2241735" cy="1488177"/>
      </dsp:txXfrm>
    </dsp:sp>
    <dsp:sp modelId="{615A121A-D142-3D47-B374-CD6D2EC35665}">
      <dsp:nvSpPr>
        <dsp:cNvPr id="0" name=""/>
        <dsp:cNvSpPr/>
      </dsp:nvSpPr>
      <dsp:spPr>
        <a:xfrm>
          <a:off x="1752993" y="318267"/>
          <a:ext cx="4530962" cy="4530962"/>
        </a:xfrm>
        <a:custGeom>
          <a:avLst/>
          <a:gdLst/>
          <a:ahLst/>
          <a:cxnLst/>
          <a:rect l="0" t="0" r="0" b="0"/>
          <a:pathLst>
            <a:path>
              <a:moveTo>
                <a:pt x="4530952" y="2258747"/>
              </a:moveTo>
              <a:arcTo wR="2265481" hR="2265481" stAng="21589782" swAng="86086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0D6436-483F-BE4D-878C-2B3774A36365}">
      <dsp:nvSpPr>
        <dsp:cNvPr id="0" name=""/>
        <dsp:cNvSpPr/>
      </dsp:nvSpPr>
      <dsp:spPr>
        <a:xfrm>
          <a:off x="5082599" y="3317692"/>
          <a:ext cx="1664646" cy="11062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c.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3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+1</m:t>
                    </m:r>
                  </m:sub>
                </m:sSub>
                <m:r>
                  <a:rPr lang="en-US" sz="13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13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sub>
                </m:sSub>
                <m:r>
                  <a:rPr lang="en-US" sz="13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sub>
                </m:sSub>
                <m:sSub>
                  <m:sSubPr>
                    <m:ctrlP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sub>
                </m:sSub>
              </m:oMath>
            </m:oMathPara>
          </a14:m>
          <a:endParaRPr lang="en-US" sz="1300" kern="1200" dirty="0"/>
        </a:p>
      </dsp:txBody>
      <dsp:txXfrm>
        <a:off x="5136602" y="3371695"/>
        <a:ext cx="1556640" cy="998259"/>
      </dsp:txXfrm>
    </dsp:sp>
    <dsp:sp modelId="{439DCCBC-E450-284A-9FE0-9038187A77E4}">
      <dsp:nvSpPr>
        <dsp:cNvPr id="0" name=""/>
        <dsp:cNvSpPr/>
      </dsp:nvSpPr>
      <dsp:spPr>
        <a:xfrm>
          <a:off x="1561203" y="553947"/>
          <a:ext cx="4530962" cy="4530962"/>
        </a:xfrm>
        <a:custGeom>
          <a:avLst/>
          <a:gdLst/>
          <a:ahLst/>
          <a:cxnLst/>
          <a:rect l="0" t="0" r="0" b="0"/>
          <a:pathLst>
            <a:path>
              <a:moveTo>
                <a:pt x="3800285" y="3931849"/>
              </a:moveTo>
              <a:arcTo wR="2265481" hR="2265481" stAng="2841208" swAng="408025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A98BC-585D-4F40-942F-28DD3A86B0BD}">
      <dsp:nvSpPr>
        <dsp:cNvPr id="0" name=""/>
        <dsp:cNvSpPr/>
      </dsp:nvSpPr>
      <dsp:spPr>
        <a:xfrm>
          <a:off x="2982621" y="4381582"/>
          <a:ext cx="2097282" cy="11648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d.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3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𝑟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+1</m:t>
                    </m:r>
                  </m:sub>
                </m:sSub>
                <m:r>
                  <a:rPr lang="en-US" sz="13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13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sub>
                </m:sSub>
                <m:r>
                  <a:rPr lang="en-US" sz="13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sub>
                </m:sSub>
                <m:r>
                  <a:rPr lang="en-US" sz="13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𝐴</m:t>
                </m:r>
                <m:sSub>
                  <m:sSubPr>
                    <m:ctrlP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sub>
                </m:sSub>
              </m:oMath>
            </m:oMathPara>
          </a14:m>
          <a:endParaRPr lang="en-US" sz="1300" kern="1200" dirty="0"/>
        </a:p>
      </dsp:txBody>
      <dsp:txXfrm>
        <a:off x="3039486" y="4438447"/>
        <a:ext cx="1983552" cy="1051151"/>
      </dsp:txXfrm>
    </dsp:sp>
    <dsp:sp modelId="{C7858A14-C8DF-3342-8F75-E88573B02D22}">
      <dsp:nvSpPr>
        <dsp:cNvPr id="0" name=""/>
        <dsp:cNvSpPr/>
      </dsp:nvSpPr>
      <dsp:spPr>
        <a:xfrm>
          <a:off x="1765781" y="433060"/>
          <a:ext cx="4530962" cy="4530962"/>
        </a:xfrm>
        <a:custGeom>
          <a:avLst/>
          <a:gdLst/>
          <a:ahLst/>
          <a:cxnLst/>
          <a:rect l="0" t="0" r="0" b="0"/>
          <a:pathLst>
            <a:path>
              <a:moveTo>
                <a:pt x="1162920" y="4244563"/>
              </a:moveTo>
              <a:arcTo wR="2265481" hR="2265481" stAng="7147350" swAng="279270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D5B40-6C42-E941-A5A2-733EA755E9F8}">
      <dsp:nvSpPr>
        <dsp:cNvPr id="0" name=""/>
        <dsp:cNvSpPr/>
      </dsp:nvSpPr>
      <dsp:spPr>
        <a:xfrm>
          <a:off x="1147151" y="3115684"/>
          <a:ext cx="1844293" cy="14311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e.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3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𝑞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+1</m:t>
                    </m:r>
                  </m:sub>
                </m:sSub>
                <m:r>
                  <a:rPr lang="en-US" sz="1300" b="0" i="1" kern="1200" smtClean="0"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𝑀</m:t>
                    </m:r>
                  </m:e>
                  <m:sup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sSub>
                  <m:sSub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𝑟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+1</m:t>
                    </m:r>
                  </m:sub>
                </m:sSub>
              </m:oMath>
            </m:oMathPara>
          </a14:m>
          <a:endParaRPr lang="en-US" sz="1300" b="0" kern="1200" dirty="0"/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3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+1</m:t>
                    </m:r>
                  </m:sub>
                </m:sSub>
                <m:r>
                  <a:rPr lang="en-US" sz="1300" b="0" i="1" kern="1200" smtClean="0"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𝑁</m:t>
                    </m:r>
                  </m:e>
                  <m:sup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sSup>
                  <m:sSup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𝐴</m:t>
                    </m:r>
                  </m:e>
                  <m:sup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𝑇</m:t>
                    </m:r>
                  </m:sup>
                </m:sSup>
                <m:sSub>
                  <m:sSub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𝑞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+1</m:t>
                    </m:r>
                  </m:sub>
                </m:sSub>
              </m:oMath>
            </m:oMathPara>
          </a14:m>
          <a:endParaRPr lang="en-US" sz="1300" kern="1200" dirty="0"/>
        </a:p>
      </dsp:txBody>
      <dsp:txXfrm>
        <a:off x="1217016" y="3185549"/>
        <a:ext cx="1704563" cy="1291465"/>
      </dsp:txXfrm>
    </dsp:sp>
    <dsp:sp modelId="{BD7DA76D-04FA-5F46-B68C-942B3A12F1E9}">
      <dsp:nvSpPr>
        <dsp:cNvPr id="0" name=""/>
        <dsp:cNvSpPr/>
      </dsp:nvSpPr>
      <dsp:spPr>
        <a:xfrm>
          <a:off x="1765781" y="433060"/>
          <a:ext cx="4530962" cy="4530962"/>
        </a:xfrm>
        <a:custGeom>
          <a:avLst/>
          <a:gdLst/>
          <a:ahLst/>
          <a:cxnLst/>
          <a:rect l="0" t="0" r="0" b="0"/>
          <a:pathLst>
            <a:path>
              <a:moveTo>
                <a:pt x="12678" y="2504822"/>
              </a:moveTo>
              <a:arcTo wR="2265481" hR="2265481" stAng="10436134" swAng="827382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914CE-A03F-AA45-A34B-ED0367BD4E4C}">
      <dsp:nvSpPr>
        <dsp:cNvPr id="0" name=""/>
        <dsp:cNvSpPr/>
      </dsp:nvSpPr>
      <dsp:spPr>
        <a:xfrm>
          <a:off x="1034998" y="914565"/>
          <a:ext cx="2068599" cy="13024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f.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3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+1</m:t>
                    </m:r>
                  </m:sub>
                </m:sSub>
                <m:r>
                  <a:rPr lang="en-US" sz="13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𝑞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+1</m:t>
                    </m:r>
                  </m:sub>
                </m:sSub>
                <m:r>
                  <a:rPr lang="en-US" sz="13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  <m:sSub>
                  <m:sSub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</m:oMath>
            </m:oMathPara>
          </a14:m>
          <a:endParaRPr lang="en-US" sz="1300" kern="1200" dirty="0"/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3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𝑧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+1</m:t>
                    </m:r>
                  </m:sub>
                </m:sSub>
                <m:r>
                  <a:rPr lang="en-US" sz="13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+1</m:t>
                    </m:r>
                  </m:sub>
                </m:sSub>
                <m:r>
                  <a:rPr lang="en-US" sz="13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  <m:sSub>
                  <m:sSubPr>
                    <m:ctrlPr>
                      <a:rPr lang="en-US" sz="13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𝑧</m:t>
                    </m:r>
                  </m:e>
                  <m:sub>
                    <m:r>
                      <a:rPr lang="en-US" sz="1300" b="0" i="1" kern="1200" smtClean="0"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</m:oMath>
            </m:oMathPara>
          </a14:m>
          <a:endParaRPr lang="en-US" sz="1300" kern="1200" dirty="0"/>
        </a:p>
      </dsp:txBody>
      <dsp:txXfrm>
        <a:off x="1098579" y="978146"/>
        <a:ext cx="1941437" cy="1175308"/>
      </dsp:txXfrm>
    </dsp:sp>
    <dsp:sp modelId="{8EADA707-B5DD-5746-B654-CDC3C65D378F}">
      <dsp:nvSpPr>
        <dsp:cNvPr id="0" name=""/>
        <dsp:cNvSpPr/>
      </dsp:nvSpPr>
      <dsp:spPr>
        <a:xfrm>
          <a:off x="1765781" y="433060"/>
          <a:ext cx="4530962" cy="4530962"/>
        </a:xfrm>
        <a:custGeom>
          <a:avLst/>
          <a:gdLst/>
          <a:ahLst/>
          <a:cxnLst/>
          <a:rect l="0" t="0" r="0" b="0"/>
          <a:pathLst>
            <a:path>
              <a:moveTo>
                <a:pt x="989694" y="393377"/>
              </a:moveTo>
              <a:arcTo wR="2265481" hR="2265481" stAng="14143599" swAng="685212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0433D-B956-C94D-B0BD-9F9B0EAFDF14}" type="datetimeFigureOut">
              <a:rPr lang="en-US" smtClean="0"/>
              <a:t>6/30/23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CBC78-4399-384A-A289-588304F76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4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6448-2B33-D742-AFE1-96A386659B51}" type="datetimeFigureOut">
              <a:rPr lang="en-US" smtClean="0"/>
              <a:t>6/30/23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13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6448-2B33-D742-AFE1-96A386659B51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2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6448-2B33-D742-AFE1-96A386659B51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2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6448-2B33-D742-AFE1-96A386659B51}" type="datetimeFigureOut">
              <a:rPr lang="en-US" smtClean="0"/>
              <a:t>6/30/23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7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6448-2B33-D742-AFE1-96A386659B51}" type="datetimeFigureOut">
              <a:rPr lang="en-US" smtClean="0"/>
              <a:t>6/30/23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55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6448-2B33-D742-AFE1-96A386659B51}" type="datetimeFigureOut">
              <a:rPr lang="en-US" smtClean="0"/>
              <a:t>6/30/23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4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6448-2B33-D742-AFE1-96A386659B51}" type="datetimeFigureOut">
              <a:rPr lang="en-US" smtClean="0"/>
              <a:t>6/30/23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9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6448-2B33-D742-AFE1-96A386659B51}" type="datetimeFigureOut">
              <a:rPr lang="en-US" smtClean="0"/>
              <a:t>6/30/23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8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6448-2B33-D742-AFE1-96A386659B51}" type="datetimeFigureOut">
              <a:rPr lang="en-US" smtClean="0"/>
              <a:t>6/30/23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3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6448-2B33-D742-AFE1-96A386659B51}" type="datetimeFigureOut">
              <a:rPr lang="en-US" smtClean="0"/>
              <a:t>6/30/23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9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EE46448-2B33-D742-AFE1-96A386659B51}" type="datetimeFigureOut">
              <a:rPr lang="en-US" smtClean="0"/>
              <a:t>6/30/23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6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EE46448-2B33-D742-AFE1-96A386659B51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7296058-E5C3-B64B-BADC-7AB071A6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2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thworld.wolfram.com/Quasi-MinimalResidualMethod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sarinaheshmati@aut.ac.ir" TargetMode="External"/><Relationship Id="rId2" Type="http://schemas.openxmlformats.org/officeDocument/2006/relationships/hyperlink" Target="mailto:sarinaheshmati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E3BA-C272-D036-920D-124708FF3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Quasi-minimal residual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1B118-4501-334F-AAE2-6E7DE46D7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Sarina </a:t>
            </a:r>
            <a:r>
              <a:rPr lang="en-US" dirty="0" err="1"/>
              <a:t>Heshmati</a:t>
            </a:r>
            <a:endParaRPr lang="en-US" dirty="0"/>
          </a:p>
          <a:p>
            <a:r>
              <a:rPr lang="en-US" dirty="0" err="1"/>
              <a:t>sarinaheshmatii@gmail.com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2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9425-C180-734B-9337-06668B78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WHAT IS QMR?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4ED2A-5C3A-C245-80F2-B31B1D58DB6E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BRIEF EXLANATION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03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44D88E-2901-3346-941A-7E692CFE7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8210098-B464-7BFB-390D-1F66B5313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662942"/>
              </p:ext>
            </p:extLst>
          </p:nvPr>
        </p:nvGraphicFramePr>
        <p:xfrm>
          <a:off x="2231135" y="2327564"/>
          <a:ext cx="7729729" cy="3810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38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0F83-8044-19C9-974A-3A8189ED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9E34A-9609-9227-8F41-4A78BF62D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B9126B-A36D-91BF-A767-DB96D06F60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The steps for solving: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B9126B-A36D-91BF-A767-DB96D06F6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7C0182D-254E-89DC-9B1A-C047404AF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CEC6A8-CB55-F4B2-F10A-EE15735E647B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THE ALGORITHM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04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8C75985B-BB0B-1EB0-81BF-A168B83A1E2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42117104"/>
                  </p:ext>
                </p:extLst>
              </p:nvPr>
            </p:nvGraphicFramePr>
            <p:xfrm>
              <a:off x="2230439" y="2638424"/>
              <a:ext cx="7729728" cy="32548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8C75985B-BB0B-1EB0-81BF-A168B83A1E2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42117104"/>
                  </p:ext>
                </p:extLst>
              </p:nvPr>
            </p:nvGraphicFramePr>
            <p:xfrm>
              <a:off x="2230439" y="2638424"/>
              <a:ext cx="7729728" cy="32548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5" r:qs="rId6" r:cs="rId7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05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795F93-904E-A910-A833-DC05936D6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F7574112-66B2-A9D7-B6E1-BB68E6201C3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8763816"/>
                  </p:ext>
                </p:extLst>
              </p:nvPr>
            </p:nvGraphicFramePr>
            <p:xfrm>
              <a:off x="3038098" y="1258784"/>
              <a:ext cx="8229600" cy="549827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F7574112-66B2-A9D7-B6E1-BB68E6201C3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8763816"/>
                  </p:ext>
                </p:extLst>
              </p:nvPr>
            </p:nvGraphicFramePr>
            <p:xfrm>
              <a:off x="3038098" y="1258784"/>
              <a:ext cx="8229600" cy="549827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7CCB310-A6F6-61E8-2F04-DB061DEF4893}"/>
              </a:ext>
            </a:extLst>
          </p:cNvPr>
          <p:cNvGrpSpPr/>
          <p:nvPr/>
        </p:nvGrpSpPr>
        <p:grpSpPr>
          <a:xfrm>
            <a:off x="6511099" y="0"/>
            <a:ext cx="1100983" cy="1211283"/>
            <a:chOff x="1" y="1481750"/>
            <a:chExt cx="1239335" cy="1770478"/>
          </a:xfrm>
        </p:grpSpPr>
        <p:sp>
          <p:nvSpPr>
            <p:cNvPr id="4" name="Chevron 3">
              <a:extLst>
                <a:ext uri="{FF2B5EF4-FFF2-40B4-BE49-F238E27FC236}">
                  <a16:creationId xmlns:a16="http://schemas.microsoft.com/office/drawing/2014/main" id="{D6716F89-8941-A496-87AF-5F58C82D2D18}"/>
                </a:ext>
              </a:extLst>
            </p:cNvPr>
            <p:cNvSpPr/>
            <p:nvPr/>
          </p:nvSpPr>
          <p:spPr>
            <a:xfrm rot="5400000">
              <a:off x="-265571" y="1747322"/>
              <a:ext cx="1770478" cy="1239334"/>
            </a:xfrm>
            <a:prstGeom prst="chevron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A31ECDA0-F482-7C8E-98B3-A47E980D3075}"/>
                </a:ext>
              </a:extLst>
            </p:cNvPr>
            <p:cNvSpPr txBox="1"/>
            <p:nvPr/>
          </p:nvSpPr>
          <p:spPr>
            <a:xfrm>
              <a:off x="2" y="2264640"/>
              <a:ext cx="1239334" cy="531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dirty="0"/>
                <a:t>3</a:t>
              </a:r>
              <a:r>
                <a:rPr lang="en-US" sz="3600" kern="1200" dirty="0"/>
                <a:t>.</a:t>
              </a:r>
            </a:p>
          </p:txBody>
        </p: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D8F5E8-7BEE-137A-E508-E92CEFD84431}"/>
              </a:ext>
            </a:extLst>
          </p:cNvPr>
          <p:cNvSpPr/>
          <p:nvPr/>
        </p:nvSpPr>
        <p:spPr>
          <a:xfrm>
            <a:off x="368135" y="1968703"/>
            <a:ext cx="3123210" cy="38238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89154-A976-0BA0-3150-E9713C7C67C2}"/>
              </a:ext>
            </a:extLst>
          </p:cNvPr>
          <p:cNvSpPr txBox="1"/>
          <p:nvPr/>
        </p:nvSpPr>
        <p:spPr>
          <a:xfrm>
            <a:off x="736270" y="2576761"/>
            <a:ext cx="23869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 err="1"/>
              <a:t>Krylov</a:t>
            </a:r>
            <a:r>
              <a:rPr lang="en-US" dirty="0"/>
              <a:t> subspace vectors</a:t>
            </a:r>
          </a:p>
          <a:p>
            <a:pPr marL="342900" indent="-342900">
              <a:buAutoNum type="alphaLcPeriod"/>
            </a:pPr>
            <a:r>
              <a:rPr lang="en-US" dirty="0"/>
              <a:t>Step sizes</a:t>
            </a:r>
          </a:p>
          <a:p>
            <a:pPr marL="342900" indent="-342900">
              <a:buAutoNum type="alphaLcPeriod"/>
            </a:pPr>
            <a:r>
              <a:rPr lang="en-US" dirty="0"/>
              <a:t>Update the solution</a:t>
            </a:r>
          </a:p>
          <a:p>
            <a:pPr marL="342900" indent="-342900">
              <a:buAutoNum type="alphaLcPeriod"/>
            </a:pPr>
            <a:r>
              <a:rPr lang="en-US" dirty="0"/>
              <a:t>Update the residual</a:t>
            </a:r>
          </a:p>
          <a:p>
            <a:pPr marL="342900" indent="-342900">
              <a:buAutoNum type="alphaLcPeriod"/>
            </a:pPr>
            <a:r>
              <a:rPr lang="en-US" dirty="0"/>
              <a:t>Left &amp; right preconditioned residuals</a:t>
            </a:r>
          </a:p>
          <a:p>
            <a:pPr marL="342900" indent="-342900">
              <a:buAutoNum type="alphaLcPeriod"/>
            </a:pPr>
            <a:r>
              <a:rPr lang="en-US" dirty="0"/>
              <a:t>Update the search directions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6C1F3-4397-00FE-8844-4E7F2D564BF2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THE ALGORITHM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05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2650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DA5D9D-D75F-9659-B0B6-1EE776A48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325" y="454561"/>
            <a:ext cx="4725350" cy="594887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1AB505-1183-A0E2-75F8-3E69B745B240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THE ALGORITHM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06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446B69-68C6-E486-D20C-C692A0F11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1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DA6FEC-D42A-355B-AF40-0867BD3BE36C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THE ALGORITHM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07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F43A8-42A5-CD67-F2FF-CF1DE25AE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74BFDC-1B54-0468-7718-6FB8FDE02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539750"/>
            <a:ext cx="70485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1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DA6FEC-D42A-355B-AF40-0867BD3BE36C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THE ALGORITHM </a:t>
            </a:r>
            <a:r>
              <a:rPr lang="en-US" dirty="0"/>
              <a:t>08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F43A8-42A5-CD67-F2FF-CF1DE25AE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B1E3AA-B394-2409-DDE7-C6DD318F3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1016000"/>
            <a:ext cx="7048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5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DA6FEC-D42A-355B-AF40-0867BD3BE36C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THE ALGORITHM </a:t>
            </a:r>
            <a:r>
              <a:rPr lang="en-US" dirty="0"/>
              <a:t>09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F43A8-42A5-CD67-F2FF-CF1DE25AE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CC436303-6A91-C43B-4167-85EA7ED72D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231136" y="964692"/>
                <a:ext cx="7729728" cy="1188720"/>
              </a:xfrm>
            </p:spPr>
            <p:txBody>
              <a:bodyPr/>
              <a:lstStyle/>
              <a:p>
                <a:r>
                  <a:rPr lang="en-US" dirty="0"/>
                  <a:t>Each iteration’s answer</a:t>
                </a:r>
                <a:br>
                  <a:rPr lang="en-US" dirty="0"/>
                </a:br>
                <a:r>
                  <a:rPr lang="en-US" dirty="0"/>
                  <a:t>(</a:t>
                </a:r>
                <a:r>
                  <a:rPr lang="en-US" dirty="0" err="1"/>
                  <a:t>tol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CC436303-6A91-C43B-4167-85EA7ED72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31136" y="964692"/>
                <a:ext cx="7729728" cy="11887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904E6CA9-6CCA-08F5-9C86-667B198157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494304"/>
                  </p:ext>
                </p:extLst>
              </p:nvPr>
            </p:nvGraphicFramePr>
            <p:xfrm>
              <a:off x="2032000" y="2809723"/>
              <a:ext cx="8128000" cy="329958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27838843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783794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𝒌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4029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1.732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8771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0.843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308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0.218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049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779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0.008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6909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0.0003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99008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0.00002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126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904E6CA9-6CCA-08F5-9C86-667B198157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494304"/>
                  </p:ext>
                </p:extLst>
              </p:nvPr>
            </p:nvGraphicFramePr>
            <p:xfrm>
              <a:off x="2032000" y="2809723"/>
              <a:ext cx="8128000" cy="329958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27838843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78379447"/>
                        </a:ext>
                      </a:extLst>
                    </a:gridCol>
                  </a:tblGrid>
                  <a:tr h="703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13" t="-5357" r="-937" b="-376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4029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1.732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8771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0.843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308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0.218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049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779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0.008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6909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0.0003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99008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0.00002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126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882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DA6FEC-D42A-355B-AF40-0867BD3BE36C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THE ALGORITHM </a:t>
            </a:r>
            <a:r>
              <a:rPr lang="en-US" dirty="0"/>
              <a:t>10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F43A8-42A5-CD67-F2FF-CF1DE25AE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CC436303-6A91-C43B-4167-85EA7ED72D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231136" y="964692"/>
                <a:ext cx="7729728" cy="118872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Each iteration’s answer</a:t>
                </a:r>
                <a:br>
                  <a:rPr lang="en-US" dirty="0"/>
                </a:br>
                <a:r>
                  <a:rPr lang="en-US" dirty="0"/>
                  <a:t>(</a:t>
                </a:r>
                <a:r>
                  <a:rPr lang="en-US" dirty="0" err="1"/>
                  <a:t>tol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using IC method for preconditioners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CC436303-6A91-C43B-4167-85EA7ED72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31136" y="964692"/>
                <a:ext cx="7729728" cy="1188720"/>
              </a:xfrm>
              <a:blipFill>
                <a:blip r:embed="rId3"/>
                <a:stretch>
                  <a:fillRect t="-3093" b="-8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904E6CA9-6CCA-08F5-9C86-667B198157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3123510"/>
                  </p:ext>
                </p:extLst>
              </p:nvPr>
            </p:nvGraphicFramePr>
            <p:xfrm>
              <a:off x="2032000" y="2809723"/>
              <a:ext cx="8128000" cy="180098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27838843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78379447"/>
                        </a:ext>
                      </a:extLst>
                    </a:gridCol>
                  </a:tblGrid>
                  <a:tr h="383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𝒌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4029615"/>
                      </a:ext>
                    </a:extLst>
                  </a:tr>
                  <a:tr h="202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1.732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8771072"/>
                      </a:ext>
                    </a:extLst>
                  </a:tr>
                  <a:tr h="202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0.196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308683"/>
                      </a:ext>
                    </a:extLst>
                  </a:tr>
                  <a:tr h="202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2.018e-08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049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904E6CA9-6CCA-08F5-9C86-667B198157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3123510"/>
                  </p:ext>
                </p:extLst>
              </p:nvPr>
            </p:nvGraphicFramePr>
            <p:xfrm>
              <a:off x="2032000" y="2809723"/>
              <a:ext cx="8128000" cy="180098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27838843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178379447"/>
                        </a:ext>
                      </a:extLst>
                    </a:gridCol>
                  </a:tblGrid>
                  <a:tr h="7037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13" t="-5357" r="-937" b="-16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40296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1.732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87710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0.196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3086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2.018e-08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0496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484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77E3-E183-2002-7CDE-8B5E3374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Comparison, number of iterations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87C470-5303-FBD6-CB6B-F494E6A0D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08389"/>
              </p:ext>
            </p:extLst>
          </p:nvPr>
        </p:nvGraphicFramePr>
        <p:xfrm>
          <a:off x="2032000" y="342900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801595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5395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QMR without any preconditioners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QMR with preconditioners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9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383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5CDCC4D-0299-B74C-0EB1-190917F71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8EB2F-0216-188C-3805-61EB398E979E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THE ALGORITHM </a:t>
            </a:r>
            <a:r>
              <a:rPr lang="en-US" dirty="0"/>
              <a:t>11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61082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73D9-6C7B-4103-C380-D9170006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C394E-F762-0028-086A-64FB2F426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77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E233-F812-AF7E-6F89-A08DC6EE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90A93F7-A7C3-F919-D1BB-46594E68778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54268219"/>
                  </p:ext>
                </p:extLst>
              </p:nvPr>
            </p:nvGraphicFramePr>
            <p:xfrm>
              <a:off x="2230438" y="2638425"/>
              <a:ext cx="7731124" cy="7416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865562">
                      <a:extLst>
                        <a:ext uri="{9D8B030D-6E8A-4147-A177-3AD203B41FA5}">
                          <a16:colId xmlns:a16="http://schemas.microsoft.com/office/drawing/2014/main" val="3082237244"/>
                        </a:ext>
                      </a:extLst>
                    </a:gridCol>
                    <a:gridCol w="3865562">
                      <a:extLst>
                        <a:ext uri="{9D8B030D-6E8A-4147-A177-3AD203B41FA5}">
                          <a16:colId xmlns:a16="http://schemas.microsoft.com/office/drawing/2014/main" val="3310333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909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005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90A93F7-A7C3-F919-D1BB-46594E68778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54268219"/>
                  </p:ext>
                </p:extLst>
              </p:nvPr>
            </p:nvGraphicFramePr>
            <p:xfrm>
              <a:off x="2230438" y="2638425"/>
              <a:ext cx="7731124" cy="7427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865562">
                      <a:extLst>
                        <a:ext uri="{9D8B030D-6E8A-4147-A177-3AD203B41FA5}">
                          <a16:colId xmlns:a16="http://schemas.microsoft.com/office/drawing/2014/main" val="3082237244"/>
                        </a:ext>
                      </a:extLst>
                    </a:gridCol>
                    <a:gridCol w="3865562">
                      <a:extLst>
                        <a:ext uri="{9D8B030D-6E8A-4147-A177-3AD203B41FA5}">
                          <a16:colId xmlns:a16="http://schemas.microsoft.com/office/drawing/2014/main" val="3310333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90966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8" t="-106667" r="-100656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28" t="-106667" r="-656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005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BFA4006-C2B0-9DB0-ACE7-F5C8F00EAA68}"/>
              </a:ext>
            </a:extLst>
          </p:cNvPr>
          <p:cNvSpPr txBox="1"/>
          <p:nvPr/>
        </p:nvSpPr>
        <p:spPr>
          <a:xfrm>
            <a:off x="2315688" y="4203865"/>
            <a:ext cx="764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The given time complexity is in general and the actual amount is very dependence on the matrix properties.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9A1E1-65CD-AC0A-9D5D-D1F6AE51C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35F4E9-5847-3DA8-3CFD-2A578267C1BE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THE ALGORITHM </a:t>
            </a:r>
            <a:r>
              <a:rPr lang="en-US" dirty="0"/>
              <a:t>12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15662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4EDD-74ED-3780-A5C3-ABD79BEF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C10FC-ACFD-4AF1-F15C-EA9169367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6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AAC8B6-9E4F-4EB5-4E1F-8940ADCA4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0D2B-6264-4F74-7094-9947D21810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Non-symmetric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Indefinite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E2681-D9A2-F23E-EF4E-BDE1E09785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Ill-conditioned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Highly singular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62C36-2ED1-BD5F-503F-5FCFD2492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weaknesses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DB200F-952F-0E71-CBCC-C2E794DC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08C04-CEB6-D311-7D59-344297287FA9}"/>
              </a:ext>
            </a:extLst>
          </p:cNvPr>
          <p:cNvSpPr txBox="1"/>
          <p:nvPr/>
        </p:nvSpPr>
        <p:spPr>
          <a:xfrm>
            <a:off x="10141527" y="142504"/>
            <a:ext cx="19000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STRENGTHS AND WEAKNESSES</a:t>
            </a:r>
          </a:p>
          <a:p>
            <a:pPr marL="0" algn="l" defTabSz="457200" eaLnBrk="1" latinLnBrk="0" hangingPunct="1"/>
            <a:r>
              <a:rPr lang="en-US" dirty="0"/>
              <a:t>13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F0982C-6918-CE80-D1F6-3DDA1D168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58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F267-E529-DE5C-6D03-FA995BDE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Non-symmetric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E82E5-1452-1FDE-7D81-A3CCAC820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78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9D764-4379-07F9-C1D1-C23A07406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63550"/>
            <a:ext cx="6350000" cy="593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50BC91-1D0A-2B9E-3095-E0882FB1F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6AC0FE-0636-FEC5-C9FE-BB91768F8021}"/>
              </a:ext>
            </a:extLst>
          </p:cNvPr>
          <p:cNvSpPr txBox="1"/>
          <p:nvPr/>
        </p:nvSpPr>
        <p:spPr>
          <a:xfrm>
            <a:off x="10141527" y="142504"/>
            <a:ext cx="19000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STRENGTHS AND WEAKNESSES</a:t>
            </a:r>
          </a:p>
          <a:p>
            <a:pPr marL="0" algn="l" defTabSz="457200" eaLnBrk="1" latinLnBrk="0" hangingPunct="1"/>
            <a:r>
              <a:rPr lang="en-US" dirty="0"/>
              <a:t>14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028078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811140-C12E-9F37-C7FB-EDDB3A8D9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QMR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884B0B2-C3EB-E0B7-F1DE-891BF64858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38888" y="4176590"/>
            <a:ext cx="4252912" cy="53047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EBC15-F776-F214-24B1-67A2C234FB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CEA2D5-2D56-00FD-37DB-A64C9367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Non-symmetric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78FD4E4-4305-E1DD-9F21-576DCC172D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82738" y="4175501"/>
            <a:ext cx="4270375" cy="53264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374794-85FD-1AAC-4478-0EE85E1DB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C863ED-3665-5BC1-AEA3-835CFD299E98}"/>
              </a:ext>
            </a:extLst>
          </p:cNvPr>
          <p:cNvSpPr txBox="1"/>
          <p:nvPr/>
        </p:nvSpPr>
        <p:spPr>
          <a:xfrm>
            <a:off x="10141527" y="142504"/>
            <a:ext cx="19000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STRENGTHS AND WEAKNESSES</a:t>
            </a:r>
          </a:p>
          <a:p>
            <a:pPr marL="0" algn="l" defTabSz="457200" eaLnBrk="1" latinLnBrk="0" hangingPunct="1"/>
            <a:r>
              <a:rPr lang="en-US" dirty="0"/>
              <a:t>15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63174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1478-2334-61D9-75A0-BF7BFE3A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Ill-conditioned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C5D2E-DE64-657D-EE38-9A89AFF5F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15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CC3469-876C-ADDE-2FD1-099E96B9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463550"/>
            <a:ext cx="5054600" cy="593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0E02F1-69EB-196B-A526-E58F74991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D67D0D-532E-08D3-1E2E-1C0FF4878C05}"/>
              </a:ext>
            </a:extLst>
          </p:cNvPr>
          <p:cNvSpPr txBox="1"/>
          <p:nvPr/>
        </p:nvSpPr>
        <p:spPr>
          <a:xfrm>
            <a:off x="10141527" y="142504"/>
            <a:ext cx="19000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STRENGTHS AND WEAKNESSES</a:t>
            </a:r>
          </a:p>
          <a:p>
            <a:pPr marL="0" algn="l" defTabSz="457200" eaLnBrk="1" latinLnBrk="0" hangingPunct="1"/>
            <a:r>
              <a:rPr lang="en-US" dirty="0"/>
              <a:t>16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618890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6D160A-2C55-F84D-6559-CE24A5073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QMR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A9A0EC-516A-2799-D2CC-B531560D25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2738" y="4119323"/>
            <a:ext cx="4270375" cy="64500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BF056-25F2-529D-E2C9-FB4BA98B56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B5A418-B97A-7399-F4C5-54F5DEEB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Ill-conditioned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CD2BCB-3D7A-09DC-70BB-CEBE6CE9D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3BDE28-F1D8-2E5A-783A-09BFA1A11063}"/>
              </a:ext>
            </a:extLst>
          </p:cNvPr>
          <p:cNvSpPr txBox="1"/>
          <p:nvPr/>
        </p:nvSpPr>
        <p:spPr>
          <a:xfrm>
            <a:off x="10141527" y="142504"/>
            <a:ext cx="19000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STRENGTHS AND WEAKNESSES</a:t>
            </a:r>
          </a:p>
          <a:p>
            <a:pPr marL="0" algn="l" defTabSz="457200" eaLnBrk="1" latinLnBrk="0" hangingPunct="1"/>
            <a:r>
              <a:rPr lang="en-US" dirty="0"/>
              <a:t>17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CB2EA2-8991-C641-2428-6F5122C42B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38888" y="4120642"/>
            <a:ext cx="4252912" cy="642366"/>
          </a:xfrm>
        </p:spPr>
      </p:pic>
    </p:spTree>
    <p:extLst>
      <p:ext uri="{BB962C8B-B14F-4D97-AF65-F5344CB8AC3E}">
        <p14:creationId xmlns:p14="http://schemas.microsoft.com/office/powerpoint/2010/main" val="1351574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0368E5-660F-9CBC-1272-55D23AF73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D6093-3442-060B-3704-962E68868D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be implemented in a way that allows for parallelization, hence it is well-suited for </a:t>
            </a:r>
            <a:r>
              <a:rPr lang="en-US" dirty="0">
                <a:solidFill>
                  <a:schemeClr val="accent1"/>
                </a:solidFill>
              </a:rPr>
              <a:t>large matrices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1B4BC-0056-9055-D1C6-FB30160D95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Requires more memory space since it is a bi-orthogonal method.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796C6-5E77-9122-2D19-9CEAE3C2B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FCB98D6-FA4E-BF95-E212-902E7153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Strengths &amp; weaknesses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503FD5-EC7A-A2A6-5019-C205C6D2B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3F4C9C-76E9-9E94-A86E-507EFE8420C9}"/>
              </a:ext>
            </a:extLst>
          </p:cNvPr>
          <p:cNvSpPr txBox="1"/>
          <p:nvPr/>
        </p:nvSpPr>
        <p:spPr>
          <a:xfrm>
            <a:off x="10141527" y="142504"/>
            <a:ext cx="19000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STRENGTHS AND WEAKNESSES</a:t>
            </a:r>
          </a:p>
          <a:p>
            <a:pPr marL="0" algn="l" defTabSz="457200" eaLnBrk="1" latinLnBrk="0" hangingPunct="1"/>
            <a:r>
              <a:rPr lang="en-US" dirty="0"/>
              <a:t>18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35546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5E61-A39F-68F1-892B-6AABD532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0B5E-1D79-5308-01B4-15AB090B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The new world needs new tools in order to solve its problems.</a:t>
            </a:r>
          </a:p>
          <a:p>
            <a:pPr algn="ctr"/>
            <a:r>
              <a:rPr lang="en-US" sz="2000" dirty="0"/>
              <a:t>The tools need to efficient, precise and simple.</a:t>
            </a:r>
          </a:p>
          <a:p>
            <a:pPr algn="ctr"/>
            <a:r>
              <a:rPr lang="en-US" sz="2000" dirty="0"/>
              <a:t>QMR is one of the answers.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CBF95-0C16-D05F-8815-8C6E4C9C0206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INTRODUCTION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01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/>
              <a:t>21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8438D-DA6B-6D3C-C6AB-64497F4D4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96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6DD1-86D8-AA88-3CEE-1063CE6C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1675A-A17F-8B56-044E-54EB8408E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1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A71D-AD93-0A9E-8C37-4C751FAF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9DAD-6B6F-4346-55F5-02CBDE1D1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Eigenvalue problems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Partial differential equations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/>
              <a:t>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81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835F-8EA1-C7C0-7F49-353E821C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6092A-A1F0-A144-F3F7-0A1D6C706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92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B58A-5A8D-429C-269A-374193D2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0E0B-50C8-F969-23E3-793C5F9D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bi-orthogonal </a:t>
            </a:r>
            <a:r>
              <a:rPr lang="en-US" dirty="0" err="1"/>
              <a:t>Krylov</a:t>
            </a:r>
            <a:r>
              <a:rPr lang="en-US" dirty="0"/>
              <a:t> subspace method.</a:t>
            </a:r>
          </a:p>
          <a:p>
            <a:r>
              <a:rPr lang="en-US" dirty="0"/>
              <a:t>Well-suited for indefinite and non-symmetric matrices.</a:t>
            </a:r>
          </a:p>
          <a:p>
            <a:r>
              <a:rPr lang="en-US" dirty="0"/>
              <a:t>Can be improved with appropriate preconditioners.</a:t>
            </a:r>
          </a:p>
          <a:p>
            <a:r>
              <a:rPr lang="en-US" dirty="0"/>
              <a:t>More precision given it’s a bi-orthogonal method.</a:t>
            </a:r>
          </a:p>
          <a:p>
            <a:r>
              <a:rPr lang="en-US" dirty="0"/>
              <a:t>High memory cost.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15C4A-0386-84CC-C514-DFF7E46736B3}"/>
              </a:ext>
            </a:extLst>
          </p:cNvPr>
          <p:cNvSpPr txBox="1"/>
          <p:nvPr/>
        </p:nvSpPr>
        <p:spPr>
          <a:xfrm>
            <a:off x="10141527" y="142504"/>
            <a:ext cx="19000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STRENGTHS AND WEAKNESSES</a:t>
            </a:r>
          </a:p>
          <a:p>
            <a:pPr marL="0" algn="l" defTabSz="457200" eaLnBrk="1" latinLnBrk="0" hangingPunct="1"/>
            <a:r>
              <a:rPr lang="en-US" dirty="0"/>
              <a:t>19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9ABF7-ECCB-F81B-2100-148B3878C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09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AC5C-6857-137B-7F8B-16B2AAAF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3C83-ECA2-01DE-EB75-DED93614F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666666"/>
                </a:solidFill>
                <a:effectLst/>
                <a:latin typeface="Cambria" panose="02040503050406030204" pitchFamily="18" charset="0"/>
              </a:rPr>
              <a:t>Yousef Saad "Iterative Methods for Sparse Linear Systems”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666666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ambria" panose="02040503050406030204" pitchFamily="18" charset="0"/>
                <a:hlinkClick r:id="rId2"/>
              </a:rPr>
              <a:t>https</a:t>
            </a:r>
            <a:r>
              <a:rPr lang="en-US" sz="1800" dirty="0">
                <a:solidFill>
                  <a:srgbClr val="666666"/>
                </a:solidFill>
                <a:effectLst/>
                <a:latin typeface="BNazanin" pitchFamily="2" charset="-78"/>
                <a:cs typeface="BNazanin" pitchFamily="2" charset="-78"/>
                <a:hlinkClick r:id="rId2"/>
              </a:rPr>
              <a:t>://</a:t>
            </a:r>
            <a:r>
              <a:rPr lang="en-US" sz="1800" dirty="0">
                <a:solidFill>
                  <a:srgbClr val="666666"/>
                </a:solidFill>
                <a:effectLst/>
                <a:latin typeface="Cambria" panose="02040503050406030204" pitchFamily="18" charset="0"/>
                <a:hlinkClick r:id="rId2"/>
              </a:rPr>
              <a:t>mathworld</a:t>
            </a:r>
            <a:r>
              <a:rPr lang="en-US" sz="1800" dirty="0">
                <a:solidFill>
                  <a:srgbClr val="666666"/>
                </a:solidFill>
                <a:effectLst/>
                <a:latin typeface="BNazanin" pitchFamily="2" charset="-78"/>
                <a:cs typeface="BNazanin" pitchFamily="2" charset="-78"/>
                <a:hlinkClick r:id="rId2"/>
              </a:rPr>
              <a:t>.</a:t>
            </a:r>
            <a:r>
              <a:rPr lang="en-US" sz="1800" dirty="0">
                <a:solidFill>
                  <a:srgbClr val="666666"/>
                </a:solidFill>
                <a:effectLst/>
                <a:latin typeface="Cambria" panose="02040503050406030204" pitchFamily="18" charset="0"/>
                <a:hlinkClick r:id="rId2"/>
              </a:rPr>
              <a:t>wolfram</a:t>
            </a:r>
            <a:r>
              <a:rPr lang="en-US" sz="1800" dirty="0">
                <a:solidFill>
                  <a:srgbClr val="666666"/>
                </a:solidFill>
                <a:effectLst/>
                <a:latin typeface="BNazanin" pitchFamily="2" charset="-78"/>
                <a:cs typeface="BNazanin" pitchFamily="2" charset="-78"/>
                <a:hlinkClick r:id="rId2"/>
              </a:rPr>
              <a:t>.</a:t>
            </a:r>
            <a:r>
              <a:rPr lang="en-US" sz="1800" dirty="0">
                <a:solidFill>
                  <a:srgbClr val="666666"/>
                </a:solidFill>
                <a:effectLst/>
                <a:latin typeface="Cambria" panose="02040503050406030204" pitchFamily="18" charset="0"/>
                <a:hlinkClick r:id="rId2"/>
              </a:rPr>
              <a:t>com</a:t>
            </a:r>
            <a:r>
              <a:rPr lang="en-US" sz="1800" dirty="0">
                <a:solidFill>
                  <a:srgbClr val="666666"/>
                </a:solidFill>
                <a:effectLst/>
                <a:latin typeface="BNazanin" pitchFamily="2" charset="-78"/>
                <a:cs typeface="BNazanin" pitchFamily="2" charset="-78"/>
                <a:hlinkClick r:id="rId2"/>
              </a:rPr>
              <a:t>/</a:t>
            </a:r>
            <a:r>
              <a:rPr lang="en-US" sz="1800" dirty="0">
                <a:solidFill>
                  <a:srgbClr val="666666"/>
                </a:solidFill>
                <a:effectLst/>
                <a:latin typeface="Cambria" panose="02040503050406030204" pitchFamily="18" charset="0"/>
                <a:hlinkClick r:id="rId2"/>
              </a:rPr>
              <a:t>Quasi</a:t>
            </a:r>
            <a:r>
              <a:rPr lang="en-US" sz="1800" dirty="0">
                <a:solidFill>
                  <a:srgbClr val="666666"/>
                </a:solidFill>
                <a:effectLst/>
                <a:latin typeface="BNazanin" pitchFamily="2" charset="-78"/>
                <a:cs typeface="BNazanin" pitchFamily="2" charset="-78"/>
                <a:hlinkClick r:id="rId2"/>
              </a:rPr>
              <a:t>-</a:t>
            </a:r>
            <a:r>
              <a:rPr lang="en-US" sz="1800" dirty="0">
                <a:solidFill>
                  <a:srgbClr val="666666"/>
                </a:solidFill>
                <a:effectLst/>
                <a:latin typeface="Cambria" panose="02040503050406030204" pitchFamily="18" charset="0"/>
                <a:hlinkClick r:id="rId2"/>
              </a:rPr>
              <a:t>MinimalResidualMethod</a:t>
            </a:r>
            <a:r>
              <a:rPr lang="en-US" sz="1800" dirty="0">
                <a:solidFill>
                  <a:srgbClr val="666666"/>
                </a:solidFill>
                <a:effectLst/>
                <a:latin typeface="BNazanin" pitchFamily="2" charset="-78"/>
                <a:cs typeface="BNazanin" pitchFamily="2" charset="-78"/>
                <a:hlinkClick r:id="rId2"/>
              </a:rPr>
              <a:t>.</a:t>
            </a:r>
            <a:r>
              <a:rPr lang="en-US" sz="1800" dirty="0">
                <a:solidFill>
                  <a:srgbClr val="666666"/>
                </a:solidFill>
                <a:effectLst/>
                <a:latin typeface="Cambria" panose="02040503050406030204" pitchFamily="18" charset="0"/>
                <a:hlinkClick r:id="rId2"/>
              </a:rPr>
              <a:t>html</a:t>
            </a:r>
            <a:endParaRPr lang="en-US" sz="1800" dirty="0">
              <a:solidFill>
                <a:srgbClr val="666666"/>
              </a:solidFill>
              <a:effectLst/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666666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dirty="0" err="1">
                <a:solidFill>
                  <a:srgbClr val="666666"/>
                </a:solidFill>
                <a:effectLst/>
                <a:latin typeface="Cambria" panose="02040503050406030204" pitchFamily="18" charset="0"/>
              </a:rPr>
              <a:t>C</a:t>
            </a:r>
            <a:r>
              <a:rPr lang="en-US" sz="1800" dirty="0" err="1">
                <a:solidFill>
                  <a:srgbClr val="666666"/>
                </a:solidFill>
                <a:effectLst/>
                <a:latin typeface="BNazanin" pitchFamily="2" charset="-78"/>
                <a:cs typeface="BNazanin" pitchFamily="2" charset="-78"/>
              </a:rPr>
              <a:t>.</a:t>
            </a:r>
            <a:r>
              <a:rPr lang="en-US" sz="1800" dirty="0" err="1">
                <a:solidFill>
                  <a:srgbClr val="666666"/>
                </a:solidFill>
                <a:effectLst/>
                <a:latin typeface="Cambria" panose="02040503050406030204" pitchFamily="18" charset="0"/>
              </a:rPr>
              <a:t>T</a:t>
            </a:r>
            <a:r>
              <a:rPr lang="en-US" sz="1800" dirty="0" err="1">
                <a:solidFill>
                  <a:srgbClr val="666666"/>
                </a:solidFill>
                <a:effectLst/>
                <a:latin typeface="BNazanin" pitchFamily="2" charset="-78"/>
                <a:cs typeface="BNazanin" pitchFamily="2" charset="-78"/>
              </a:rPr>
              <a:t>.</a:t>
            </a:r>
            <a:r>
              <a:rPr lang="en-US" sz="1800" dirty="0" err="1">
                <a:solidFill>
                  <a:srgbClr val="666666"/>
                </a:solidFill>
                <a:effectLst/>
                <a:latin typeface="Cambria" panose="02040503050406030204" pitchFamily="18" charset="0"/>
              </a:rPr>
              <a:t>Kelley"Iterativemethodsforlinearandnonlinearequations</a:t>
            </a:r>
            <a:r>
              <a:rPr lang="en-US" sz="1800" dirty="0">
                <a:solidFill>
                  <a:srgbClr val="666666"/>
                </a:solidFill>
                <a:effectLst/>
                <a:latin typeface="Cambria" panose="02040503050406030204" pitchFamily="18" charset="0"/>
              </a:rPr>
              <a:t>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9BE06-BB66-4AD8-4C84-FB8C5E18D7BA}"/>
              </a:ext>
            </a:extLst>
          </p:cNvPr>
          <p:cNvSpPr txBox="1"/>
          <p:nvPr/>
        </p:nvSpPr>
        <p:spPr>
          <a:xfrm>
            <a:off x="10141527" y="142504"/>
            <a:ext cx="19000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STRENGTHS AND WEAKNESSES</a:t>
            </a:r>
          </a:p>
          <a:p>
            <a:pPr marL="0" algn="l" defTabSz="457200" eaLnBrk="1" latinLnBrk="0" hangingPunct="1"/>
            <a:r>
              <a:rPr lang="en-US" dirty="0"/>
              <a:t>20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5D8E5-78B9-3C51-7FB9-1ED0D8A55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37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9FA0-FB35-0265-3211-2A9B6653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your attention.</a:t>
            </a:r>
            <a:br>
              <a:rPr lang="en-US" dirty="0"/>
            </a:br>
            <a:r>
              <a:rPr lang="en-US" dirty="0"/>
              <a:t>Contact info: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F25E8-86A8-46AE-D0CB-DAFCF0D0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hlinkClick r:id="rId2"/>
              </a:rPr>
              <a:t>sarinaheshmatii@gmail.com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>
                <a:hlinkClick r:id="rId3"/>
              </a:rPr>
              <a:t>sarinaheshmati@aut.ac.ir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+989102460274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8B5FF-3DB1-95F2-5015-688666CC6D0B}"/>
              </a:ext>
            </a:extLst>
          </p:cNvPr>
          <p:cNvSpPr txBox="1"/>
          <p:nvPr/>
        </p:nvSpPr>
        <p:spPr>
          <a:xfrm>
            <a:off x="10141527" y="142504"/>
            <a:ext cx="19000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STRENGTHS AND WEAKNESSES</a:t>
            </a:r>
          </a:p>
          <a:p>
            <a:pPr marL="0" algn="l" defTabSz="457200" eaLnBrk="1" latinLnBrk="0" hangingPunct="1"/>
            <a:r>
              <a:rPr lang="en-US" dirty="0"/>
              <a:t>21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EB640-724B-B24C-D97A-2AC6E613C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5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7878-0767-44B9-24F5-970104A1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58A61-C16A-D94E-2BAA-541537E19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1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BF71741-94A2-3447-9290-1239CBED17EF}"/>
              </a:ext>
            </a:extLst>
          </p:cNvPr>
          <p:cNvSpPr txBox="1"/>
          <p:nvPr/>
        </p:nvSpPr>
        <p:spPr>
          <a:xfrm>
            <a:off x="653612" y="3044278"/>
            <a:ext cx="2664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R</a:t>
            </a:r>
            <a:r>
              <a:rPr lang="en-US" sz="4400" dirty="0"/>
              <a:t>esidual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C13CC-85CA-7648-93A0-69666233942B}"/>
              </a:ext>
            </a:extLst>
          </p:cNvPr>
          <p:cNvSpPr txBox="1"/>
          <p:nvPr/>
        </p:nvSpPr>
        <p:spPr>
          <a:xfrm>
            <a:off x="1327482" y="3044278"/>
            <a:ext cx="2948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M</a:t>
            </a:r>
            <a:r>
              <a:rPr lang="en-US" sz="4400" dirty="0"/>
              <a:t>inimal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32CE6-5287-1F41-A2BD-4E5FE2226D6D}"/>
              </a:ext>
            </a:extLst>
          </p:cNvPr>
          <p:cNvSpPr txBox="1"/>
          <p:nvPr/>
        </p:nvSpPr>
        <p:spPr>
          <a:xfrm>
            <a:off x="693677" y="3044278"/>
            <a:ext cx="2648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eaLnBrk="1" latinLnBrk="0" hangingPunct="1"/>
            <a:r>
              <a:rPr lang="en-US" sz="4400" u="sng" dirty="0"/>
              <a:t>Q</a:t>
            </a:r>
            <a:r>
              <a:rPr lang="en-US" sz="4400" dirty="0"/>
              <a:t>uasi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72FE6-75E0-134D-895E-AE52962D303D}"/>
              </a:ext>
            </a:extLst>
          </p:cNvPr>
          <p:cNvSpPr/>
          <p:nvPr/>
        </p:nvSpPr>
        <p:spPr>
          <a:xfrm>
            <a:off x="173421" y="2427889"/>
            <a:ext cx="2664372" cy="2002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2A57D-2628-A949-96DF-77D713F85074}"/>
              </a:ext>
            </a:extLst>
          </p:cNvPr>
          <p:cNvSpPr/>
          <p:nvPr/>
        </p:nvSpPr>
        <p:spPr>
          <a:xfrm>
            <a:off x="2837793" y="2427889"/>
            <a:ext cx="315310" cy="2002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A9425-C180-734B-9337-06668B78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WHAT IS QMR?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44D88E-2901-3346-941A-7E692CFE7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90A99E-5357-7B11-B868-7340720D01F6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BRIEF EXLANATION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02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29181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BF71741-94A2-3447-9290-1239CBED17EF}"/>
              </a:ext>
            </a:extLst>
          </p:cNvPr>
          <p:cNvSpPr txBox="1"/>
          <p:nvPr/>
        </p:nvSpPr>
        <p:spPr>
          <a:xfrm>
            <a:off x="653612" y="3044278"/>
            <a:ext cx="2664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R</a:t>
            </a:r>
            <a:r>
              <a:rPr lang="en-US" sz="4400" dirty="0"/>
              <a:t>esidual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C13CC-85CA-7648-93A0-69666233942B}"/>
              </a:ext>
            </a:extLst>
          </p:cNvPr>
          <p:cNvSpPr txBox="1"/>
          <p:nvPr/>
        </p:nvSpPr>
        <p:spPr>
          <a:xfrm>
            <a:off x="1327482" y="3044278"/>
            <a:ext cx="2948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M</a:t>
            </a:r>
            <a:r>
              <a:rPr lang="en-US" sz="4400" dirty="0"/>
              <a:t>inimal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32CE6-5287-1F41-A2BD-4E5FE2226D6D}"/>
              </a:ext>
            </a:extLst>
          </p:cNvPr>
          <p:cNvSpPr txBox="1"/>
          <p:nvPr/>
        </p:nvSpPr>
        <p:spPr>
          <a:xfrm>
            <a:off x="3175617" y="3044278"/>
            <a:ext cx="2648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eaLnBrk="1" latinLnBrk="0" hangingPunct="1"/>
            <a:r>
              <a:rPr lang="en-US" sz="4400" u="sng" dirty="0"/>
              <a:t>Q</a:t>
            </a:r>
            <a:r>
              <a:rPr lang="en-US" sz="4400" dirty="0"/>
              <a:t>uasi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72FE6-75E0-134D-895E-AE52962D303D}"/>
              </a:ext>
            </a:extLst>
          </p:cNvPr>
          <p:cNvSpPr/>
          <p:nvPr/>
        </p:nvSpPr>
        <p:spPr>
          <a:xfrm>
            <a:off x="173421" y="2427889"/>
            <a:ext cx="2664372" cy="2002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2A57D-2628-A949-96DF-77D713F85074}"/>
              </a:ext>
            </a:extLst>
          </p:cNvPr>
          <p:cNvSpPr/>
          <p:nvPr/>
        </p:nvSpPr>
        <p:spPr>
          <a:xfrm>
            <a:off x="2837793" y="2427889"/>
            <a:ext cx="315310" cy="2002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A9425-C180-734B-9337-06668B78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WHAT IS QMR?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44D88E-2901-3346-941A-7E692CFE7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1F9B90-FDBC-3705-AF37-DE8EBE928F16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BRIEF EXLANATION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02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73603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BF71741-94A2-3447-9290-1239CBED17EF}"/>
              </a:ext>
            </a:extLst>
          </p:cNvPr>
          <p:cNvSpPr txBox="1"/>
          <p:nvPr/>
        </p:nvSpPr>
        <p:spPr>
          <a:xfrm>
            <a:off x="653612" y="3044278"/>
            <a:ext cx="2664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R</a:t>
            </a:r>
            <a:r>
              <a:rPr lang="en-US" sz="4400" dirty="0"/>
              <a:t>esidual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C13CC-85CA-7648-93A0-69666233942B}"/>
              </a:ext>
            </a:extLst>
          </p:cNvPr>
          <p:cNvSpPr txBox="1"/>
          <p:nvPr/>
        </p:nvSpPr>
        <p:spPr>
          <a:xfrm>
            <a:off x="3156281" y="3044278"/>
            <a:ext cx="2948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M</a:t>
            </a:r>
            <a:r>
              <a:rPr lang="en-US" sz="4400" dirty="0"/>
              <a:t>inimal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32CE6-5287-1F41-A2BD-4E5FE2226D6D}"/>
              </a:ext>
            </a:extLst>
          </p:cNvPr>
          <p:cNvSpPr txBox="1"/>
          <p:nvPr/>
        </p:nvSpPr>
        <p:spPr>
          <a:xfrm>
            <a:off x="373042" y="3044278"/>
            <a:ext cx="2648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eaLnBrk="1" latinLnBrk="0" hangingPunct="1"/>
            <a:r>
              <a:rPr lang="en-US" sz="4400" u="sng" dirty="0"/>
              <a:t>Q</a:t>
            </a:r>
            <a:r>
              <a:rPr lang="en-US" sz="4400" dirty="0"/>
              <a:t>uasi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72FE6-75E0-134D-895E-AE52962D303D}"/>
              </a:ext>
            </a:extLst>
          </p:cNvPr>
          <p:cNvSpPr/>
          <p:nvPr/>
        </p:nvSpPr>
        <p:spPr>
          <a:xfrm>
            <a:off x="173421" y="2427889"/>
            <a:ext cx="2664372" cy="2002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2A57D-2628-A949-96DF-77D713F85074}"/>
              </a:ext>
            </a:extLst>
          </p:cNvPr>
          <p:cNvSpPr/>
          <p:nvPr/>
        </p:nvSpPr>
        <p:spPr>
          <a:xfrm>
            <a:off x="2837793" y="2427889"/>
            <a:ext cx="315310" cy="2002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A9425-C180-734B-9337-06668B78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WHAT IS QMR?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44D88E-2901-3346-941A-7E692CFE7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75F97B-9C9E-AE46-3C7C-7EC9B90F2038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BRIEF EXLANATION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02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00899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BF71741-94A2-3447-9290-1239CBED17EF}"/>
              </a:ext>
            </a:extLst>
          </p:cNvPr>
          <p:cNvSpPr txBox="1"/>
          <p:nvPr/>
        </p:nvSpPr>
        <p:spPr>
          <a:xfrm>
            <a:off x="3171175" y="3044278"/>
            <a:ext cx="2664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R</a:t>
            </a:r>
            <a:r>
              <a:rPr lang="en-US" sz="4400" dirty="0"/>
              <a:t>esidual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C13CC-85CA-7648-93A0-69666233942B}"/>
              </a:ext>
            </a:extLst>
          </p:cNvPr>
          <p:cNvSpPr txBox="1"/>
          <p:nvPr/>
        </p:nvSpPr>
        <p:spPr>
          <a:xfrm>
            <a:off x="353706" y="3044278"/>
            <a:ext cx="2948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M</a:t>
            </a:r>
            <a:r>
              <a:rPr lang="en-US" sz="4400" dirty="0"/>
              <a:t>inimal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32CE6-5287-1F41-A2BD-4E5FE2226D6D}"/>
              </a:ext>
            </a:extLst>
          </p:cNvPr>
          <p:cNvSpPr txBox="1"/>
          <p:nvPr/>
        </p:nvSpPr>
        <p:spPr>
          <a:xfrm>
            <a:off x="373042" y="3044278"/>
            <a:ext cx="2648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eaLnBrk="1" latinLnBrk="0" hangingPunct="1"/>
            <a:r>
              <a:rPr lang="en-US" sz="4400" u="sng" dirty="0"/>
              <a:t>Q</a:t>
            </a:r>
            <a:r>
              <a:rPr lang="en-US" sz="4400" dirty="0"/>
              <a:t>uasi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72FE6-75E0-134D-895E-AE52962D303D}"/>
              </a:ext>
            </a:extLst>
          </p:cNvPr>
          <p:cNvSpPr/>
          <p:nvPr/>
        </p:nvSpPr>
        <p:spPr>
          <a:xfrm>
            <a:off x="173421" y="2427889"/>
            <a:ext cx="2664372" cy="2002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2A57D-2628-A949-96DF-77D713F85074}"/>
              </a:ext>
            </a:extLst>
          </p:cNvPr>
          <p:cNvSpPr/>
          <p:nvPr/>
        </p:nvSpPr>
        <p:spPr>
          <a:xfrm>
            <a:off x="2837793" y="2427889"/>
            <a:ext cx="315310" cy="2002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A9425-C180-734B-9337-06668B78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WHAT IS QMR?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44D88E-2901-3346-941A-7E692CFE7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6B9BAF-5720-55FB-EB8C-83E63EA5D7F1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BRIEF EXLANATION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02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924303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BF71741-94A2-3447-9290-1239CBED17EF}"/>
              </a:ext>
            </a:extLst>
          </p:cNvPr>
          <p:cNvSpPr txBox="1"/>
          <p:nvPr/>
        </p:nvSpPr>
        <p:spPr>
          <a:xfrm>
            <a:off x="689234" y="3044278"/>
            <a:ext cx="2664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R</a:t>
            </a:r>
            <a:r>
              <a:rPr lang="en-US" sz="4400" dirty="0"/>
              <a:t>esidual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C13CC-85CA-7648-93A0-69666233942B}"/>
              </a:ext>
            </a:extLst>
          </p:cNvPr>
          <p:cNvSpPr txBox="1"/>
          <p:nvPr/>
        </p:nvSpPr>
        <p:spPr>
          <a:xfrm>
            <a:off x="353706" y="3044278"/>
            <a:ext cx="2948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M</a:t>
            </a:r>
            <a:r>
              <a:rPr lang="en-US" sz="4400" dirty="0"/>
              <a:t>inimal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32CE6-5287-1F41-A2BD-4E5FE2226D6D}"/>
              </a:ext>
            </a:extLst>
          </p:cNvPr>
          <p:cNvSpPr txBox="1"/>
          <p:nvPr/>
        </p:nvSpPr>
        <p:spPr>
          <a:xfrm>
            <a:off x="373042" y="3044278"/>
            <a:ext cx="2648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eaLnBrk="1" latinLnBrk="0" hangingPunct="1"/>
            <a:r>
              <a:rPr lang="en-US" sz="4400" u="sng" dirty="0"/>
              <a:t>Q</a:t>
            </a:r>
            <a:r>
              <a:rPr lang="en-US" sz="4400" dirty="0"/>
              <a:t>uasi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72FE6-75E0-134D-895E-AE52962D303D}"/>
              </a:ext>
            </a:extLst>
          </p:cNvPr>
          <p:cNvSpPr/>
          <p:nvPr/>
        </p:nvSpPr>
        <p:spPr>
          <a:xfrm>
            <a:off x="173421" y="2427889"/>
            <a:ext cx="2664372" cy="2002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2A57D-2628-A949-96DF-77D713F85074}"/>
              </a:ext>
            </a:extLst>
          </p:cNvPr>
          <p:cNvSpPr/>
          <p:nvPr/>
        </p:nvSpPr>
        <p:spPr>
          <a:xfrm>
            <a:off x="2837793" y="2427889"/>
            <a:ext cx="315310" cy="2002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A9425-C180-734B-9337-06668B78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WHAT IS QMR?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44D88E-2901-3346-941A-7E692CFE7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4125" cy="1214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503ED3-EA00-EBE7-6ABC-5A420452FD10}"/>
              </a:ext>
            </a:extLst>
          </p:cNvPr>
          <p:cNvSpPr txBox="1"/>
          <p:nvPr/>
        </p:nvSpPr>
        <p:spPr>
          <a:xfrm>
            <a:off x="10141527" y="142504"/>
            <a:ext cx="19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/>
              <a:t>BRIEF EXLANATION</a:t>
            </a:r>
            <a:endParaRPr lang="fa-IR" sz="1400" dirty="0"/>
          </a:p>
          <a:p>
            <a:pPr marL="0" algn="l" defTabSz="457200" eaLnBrk="1" latinLnBrk="0" hangingPunct="1"/>
            <a:r>
              <a:rPr lang="en-US" dirty="0"/>
              <a:t>02 </a:t>
            </a:r>
            <a:r>
              <a:rPr lang="fa-IR" dirty="0"/>
              <a:t> </a:t>
            </a:r>
            <a:r>
              <a:rPr lang="en-US" dirty="0"/>
              <a:t>of</a:t>
            </a:r>
            <a:r>
              <a:rPr lang="fa-IR" dirty="0"/>
              <a:t>  </a:t>
            </a:r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686667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{1ADDBB62-C7ED-2740-9B3B-2872D4BCADA3}tf10001120</Template>
  <TotalTime>1217</TotalTime>
  <Words>634</Words>
  <Application>Microsoft Macintosh PowerPoint</Application>
  <PresentationFormat>Widescreen</PresentationFormat>
  <Paragraphs>189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BNazanin</vt:lpstr>
      <vt:lpstr>Calibri</vt:lpstr>
      <vt:lpstr>Cambria</vt:lpstr>
      <vt:lpstr>Cambria Math</vt:lpstr>
      <vt:lpstr>Gill Sans MT</vt:lpstr>
      <vt:lpstr>Parcel</vt:lpstr>
      <vt:lpstr>Quasi-minimal residual algorithm</vt:lpstr>
      <vt:lpstr>introduction</vt:lpstr>
      <vt:lpstr>Introduction</vt:lpstr>
      <vt:lpstr>BRIEF EXPLANATION</vt:lpstr>
      <vt:lpstr>WHAT IS QMR?</vt:lpstr>
      <vt:lpstr>WHAT IS QMR?</vt:lpstr>
      <vt:lpstr>WHAT IS QMR?</vt:lpstr>
      <vt:lpstr>WHAT IS QMR?</vt:lpstr>
      <vt:lpstr>WHAT IS QMR?</vt:lpstr>
      <vt:lpstr>WHAT IS QMR?</vt:lpstr>
      <vt:lpstr>The algorithm</vt:lpstr>
      <vt:lpstr>The steps for solving: Ax=b</vt:lpstr>
      <vt:lpstr>PowerPoint Presentation</vt:lpstr>
      <vt:lpstr>PowerPoint Presentation</vt:lpstr>
      <vt:lpstr>PowerPoint Presentation</vt:lpstr>
      <vt:lpstr>PowerPoint Presentation</vt:lpstr>
      <vt:lpstr>Each iteration’s answer (tol = 1e-6)</vt:lpstr>
      <vt:lpstr>Each iteration’s answer (tol = 1e-6) using IC method for preconditioners</vt:lpstr>
      <vt:lpstr>Comparison, number of iterations</vt:lpstr>
      <vt:lpstr>Time and space complexity</vt:lpstr>
      <vt:lpstr>strengths and weaknesses</vt:lpstr>
      <vt:lpstr>Strengths and weaknesses</vt:lpstr>
      <vt:lpstr>Non-symmetric</vt:lpstr>
      <vt:lpstr>PowerPoint Presentation</vt:lpstr>
      <vt:lpstr>Non-symmetric</vt:lpstr>
      <vt:lpstr>Ill-conditioned</vt:lpstr>
      <vt:lpstr>PowerPoint Presentation</vt:lpstr>
      <vt:lpstr>Ill-conditioned</vt:lpstr>
      <vt:lpstr>Other Strengths &amp; weaknesses</vt:lpstr>
      <vt:lpstr>applications</vt:lpstr>
      <vt:lpstr>applications</vt:lpstr>
      <vt:lpstr>conclusion</vt:lpstr>
      <vt:lpstr>conclusion</vt:lpstr>
      <vt:lpstr>refrences</vt:lpstr>
      <vt:lpstr>Thanks for your attention. Contact info: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Quasi-minimal residual algorithm</dc:title>
  <dc:creator>sari.heshmati@gmail.com</dc:creator>
  <cp:lastModifiedBy>sari.heshmati@gmail.com</cp:lastModifiedBy>
  <cp:revision>25</cp:revision>
  <dcterms:created xsi:type="dcterms:W3CDTF">2023-06-29T17:23:41Z</dcterms:created>
  <dcterms:modified xsi:type="dcterms:W3CDTF">2023-06-30T13:49:55Z</dcterms:modified>
</cp:coreProperties>
</file>