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DEE63F-32AE-47CE-8EA7-B237471859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FF5AF9-E027-4B31-B24B-E32C6D342B5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15-01-2022 06:17:32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5DC3CBDC-65A3-4FA2-9D36-50858EFCC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704"/>
            <a:ext cx="12192000" cy="46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2022-01-15T00:47:32Z</dcterms:created>
  <dcterms:modified xsi:type="dcterms:W3CDTF">2022-01-15T00:47:32Z</dcterms:modified>
</cp:coreProperties>
</file>