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0be8495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50be8495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0be8495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50be8495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50be8495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50be8495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0be8495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0be8495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0be849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0be849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0be8495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0be8495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0be849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0be849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0be8495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0be8495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mpe272.com/" TargetMode="External"/><Relationship Id="rId4" Type="http://schemas.openxmlformats.org/officeDocument/2006/relationships/hyperlink" Target="https://github.com/sarinderv/cmpe272duke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559600" y="813249"/>
            <a:ext cx="4024800" cy="19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Duke HR System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857075" y="2735051"/>
            <a:ext cx="4503000" cy="16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</a:t>
            </a:r>
            <a:r>
              <a:rPr lang="en"/>
              <a:t>: Duke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Members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 Jain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Sarinder Virk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Serdar Demirci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Ashika Anand Babu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Technology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UML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Sequence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950" y="632463"/>
            <a:ext cx="2254801" cy="406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 is Duke HR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 </a:t>
            </a:r>
            <a:r>
              <a:rPr b="1" lang="en"/>
              <a:t>Functionalities</a:t>
            </a:r>
            <a:r>
              <a:rPr lang="en"/>
              <a:t>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Organisation flow (View of employee)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Payroll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Timesheet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HR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Employee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: </a:t>
            </a:r>
            <a:r>
              <a:rPr lang="en"/>
              <a:t>DynamoDB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Cloud : 	</a:t>
            </a:r>
            <a:r>
              <a:rPr lang="en"/>
              <a:t>AWS Amplify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AppSync / GraphQL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Cognito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 : React.js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01875" y="1371500"/>
            <a:ext cx="250100" cy="174000"/>
          </a:xfrm>
          <a:prstGeom prst="flowChartMagneticDisk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23575" y="1817375"/>
            <a:ext cx="250128" cy="173988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29038" y="3220175"/>
            <a:ext cx="195775" cy="174000"/>
          </a:xfrm>
          <a:prstGeom prst="flowChartInternalStorag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2" cy="3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00" y="1032525"/>
            <a:ext cx="6612977" cy="38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11741" l="0" r="39874" t="7840"/>
          <a:stretch/>
        </p:blipFill>
        <p:spPr>
          <a:xfrm>
            <a:off x="152400" y="1589025"/>
            <a:ext cx="2872250" cy="296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11736" l="0" r="33306" t="9018"/>
          <a:stretch/>
        </p:blipFill>
        <p:spPr>
          <a:xfrm>
            <a:off x="3177050" y="1632525"/>
            <a:ext cx="3011914" cy="292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b="10425" l="0" r="29735" t="9439"/>
          <a:stretch/>
        </p:blipFill>
        <p:spPr>
          <a:xfrm>
            <a:off x="6286900" y="1610775"/>
            <a:ext cx="2718575" cy="296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098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2036400"/>
            <a:ext cx="85206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https://www.cmpe272.com/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https://github.com/sarinderv/cmpe272duke.git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