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8" r:id="rId2"/>
  </p:sldMasterIdLst>
  <p:notesMasterIdLst>
    <p:notesMasterId r:id="rId6"/>
  </p:notesMasterIdLst>
  <p:handoutMasterIdLst>
    <p:handoutMasterId r:id="rId7"/>
  </p:handoutMasterIdLst>
  <p:sldIdLst>
    <p:sldId id="810" r:id="rId3"/>
    <p:sldId id="813" r:id="rId4"/>
    <p:sldId id="814" r:id="rId5"/>
  </p:sldIdLst>
  <p:sldSz cx="12190413" cy="6859588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">
          <p15:clr>
            <a:srgbClr val="A4A3A4"/>
          </p15:clr>
        </p15:guide>
        <p15:guide id="2" orient="horz" pos="4013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orient="horz" pos="802">
          <p15:clr>
            <a:srgbClr val="A4A3A4"/>
          </p15:clr>
        </p15:guide>
        <p15:guide id="5" orient="horz" pos="1608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165">
          <p15:clr>
            <a:srgbClr val="A4A3A4"/>
          </p15:clr>
        </p15:guide>
        <p15:guide id="8" orient="horz" pos="4170">
          <p15:clr>
            <a:srgbClr val="A4A3A4"/>
          </p15:clr>
        </p15:guide>
        <p15:guide id="9" orient="horz" pos="2886">
          <p15:clr>
            <a:srgbClr val="A4A3A4"/>
          </p15:clr>
        </p15:guide>
        <p15:guide id="10" orient="horz" pos="964">
          <p15:clr>
            <a:srgbClr val="A4A3A4"/>
          </p15:clr>
        </p15:guide>
        <p15:guide id="11" orient="horz" pos="3053">
          <p15:clr>
            <a:srgbClr val="A4A3A4"/>
          </p15:clr>
        </p15:guide>
        <p15:guide id="12" orient="horz" pos="1131">
          <p15:clr>
            <a:srgbClr val="A4A3A4"/>
          </p15:clr>
        </p15:guide>
        <p15:guide id="13" orient="horz" pos="2723">
          <p15:clr>
            <a:srgbClr val="A4A3A4"/>
          </p15:clr>
        </p15:guide>
        <p15:guide id="14" orient="horz" pos="1280">
          <p15:clr>
            <a:srgbClr val="A4A3A4"/>
          </p15:clr>
        </p15:guide>
        <p15:guide id="15" orient="horz" pos="3850">
          <p15:clr>
            <a:srgbClr val="A4A3A4"/>
          </p15:clr>
        </p15:guide>
        <p15:guide id="16" orient="horz" pos="3685">
          <p15:clr>
            <a:srgbClr val="A4A3A4"/>
          </p15:clr>
        </p15:guide>
        <p15:guide id="17" orient="horz" pos="3530">
          <p15:clr>
            <a:srgbClr val="A4A3A4"/>
          </p15:clr>
        </p15:guide>
        <p15:guide id="18" orient="horz" pos="3370">
          <p15:clr>
            <a:srgbClr val="A4A3A4"/>
          </p15:clr>
        </p15:guide>
        <p15:guide id="19" orient="horz" pos="3206">
          <p15:clr>
            <a:srgbClr val="A4A3A4"/>
          </p15:clr>
        </p15:guide>
        <p15:guide id="20" orient="horz" pos="2570">
          <p15:clr>
            <a:srgbClr val="A4A3A4"/>
          </p15:clr>
        </p15:guide>
        <p15:guide id="21" orient="horz" pos="2407">
          <p15:clr>
            <a:srgbClr val="A4A3A4"/>
          </p15:clr>
        </p15:guide>
        <p15:guide id="22" orient="horz" pos="1924">
          <p15:clr>
            <a:srgbClr val="A4A3A4"/>
          </p15:clr>
        </p15:guide>
        <p15:guide id="23" orient="horz" pos="1767">
          <p15:clr>
            <a:srgbClr val="A4A3A4"/>
          </p15:clr>
        </p15:guide>
        <p15:guide id="24" orient="horz" pos="1447">
          <p15:clr>
            <a:srgbClr val="A4A3A4"/>
          </p15:clr>
        </p15:guide>
        <p15:guide id="25" orient="horz" pos="649">
          <p15:clr>
            <a:srgbClr val="A4A3A4"/>
          </p15:clr>
        </p15:guide>
        <p15:guide id="26" orient="horz" pos="2084">
          <p15:clr>
            <a:srgbClr val="A4A3A4"/>
          </p15:clr>
        </p15:guide>
        <p15:guide id="27" orient="horz" pos="2243">
          <p15:clr>
            <a:srgbClr val="A4A3A4"/>
          </p15:clr>
        </p15:guide>
        <p15:guide id="28" pos="3840">
          <p15:clr>
            <a:srgbClr val="A4A3A4"/>
          </p15:clr>
        </p15:guide>
        <p15:guide id="29" pos="320">
          <p15:clr>
            <a:srgbClr val="A4A3A4"/>
          </p15:clr>
        </p15:guide>
        <p15:guide id="30" pos="7367">
          <p15:clr>
            <a:srgbClr val="A4A3A4"/>
          </p15:clr>
        </p15:guide>
        <p15:guide id="31" pos="7043">
          <p15:clr>
            <a:srgbClr val="A4A3A4"/>
          </p15:clr>
        </p15:guide>
        <p15:guide id="32" pos="6562">
          <p15:clr>
            <a:srgbClr val="A4A3A4"/>
          </p15:clr>
        </p15:guide>
        <p15:guide id="33">
          <p15:clr>
            <a:srgbClr val="A4A3A4"/>
          </p15:clr>
        </p15:guide>
        <p15:guide id="34" pos="6083">
          <p15:clr>
            <a:srgbClr val="A4A3A4"/>
          </p15:clr>
        </p15:guide>
        <p15:guide id="35" pos="167">
          <p15:clr>
            <a:srgbClr val="A4A3A4"/>
          </p15:clr>
        </p15:guide>
        <p15:guide id="36" pos="7520">
          <p15:clr>
            <a:srgbClr val="A4A3A4"/>
          </p15:clr>
        </p15:guide>
        <p15:guide id="37" pos="2568">
          <p15:clr>
            <a:srgbClr val="A4A3A4"/>
          </p15:clr>
        </p15:guide>
        <p15:guide id="38" pos="2406">
          <p15:clr>
            <a:srgbClr val="A4A3A4"/>
          </p15:clr>
        </p15:guide>
        <p15:guide id="39" pos="2717">
          <p15:clr>
            <a:srgbClr val="A4A3A4"/>
          </p15:clr>
        </p15:guide>
        <p15:guide id="40" pos="2884">
          <p15:clr>
            <a:srgbClr val="A4A3A4"/>
          </p15:clr>
        </p15:guide>
        <p15:guide id="41" pos="3050">
          <p15:clr>
            <a:srgbClr val="A4A3A4"/>
          </p15:clr>
        </p15:guide>
        <p15:guide id="42" pos="3204">
          <p15:clr>
            <a:srgbClr val="A4A3A4"/>
          </p15:clr>
        </p15:guide>
        <p15:guide id="43" pos="3361">
          <p15:clr>
            <a:srgbClr val="A4A3A4"/>
          </p15:clr>
        </p15:guide>
        <p15:guide id="44" pos="3528">
          <p15:clr>
            <a:srgbClr val="A4A3A4"/>
          </p15:clr>
        </p15:guide>
        <p15:guide id="45" pos="4005">
          <p15:clr>
            <a:srgbClr val="A4A3A4"/>
          </p15:clr>
        </p15:guide>
        <p15:guide id="46" pos="4159">
          <p15:clr>
            <a:srgbClr val="A4A3A4"/>
          </p15:clr>
        </p15:guide>
        <p15:guide id="47" pos="4321">
          <p15:clr>
            <a:srgbClr val="A4A3A4"/>
          </p15:clr>
        </p15:guide>
        <p15:guide id="48" pos="4483">
          <p15:clr>
            <a:srgbClr val="A4A3A4"/>
          </p15:clr>
        </p15:guide>
        <p15:guide id="49" pos="5601">
          <p15:clr>
            <a:srgbClr val="A4A3A4"/>
          </p15:clr>
        </p15:guide>
        <p15:guide id="50" pos="5763">
          <p15:clr>
            <a:srgbClr val="A4A3A4"/>
          </p15:clr>
        </p15:guide>
        <p15:guide id="51" pos="5926">
          <p15:clr>
            <a:srgbClr val="A4A3A4"/>
          </p15:clr>
        </p15:guide>
        <p15:guide id="52" pos="6246">
          <p15:clr>
            <a:srgbClr val="A4A3A4"/>
          </p15:clr>
        </p15:guide>
        <p15:guide id="53" pos="6406">
          <p15:clr>
            <a:srgbClr val="A4A3A4"/>
          </p15:clr>
        </p15:guide>
        <p15:guide id="54" pos="7203">
          <p15:clr>
            <a:srgbClr val="A4A3A4"/>
          </p15:clr>
        </p15:guide>
        <p15:guide id="55" pos="6718">
          <p15:clr>
            <a:srgbClr val="A4A3A4"/>
          </p15:clr>
        </p15:guide>
        <p15:guide id="56" pos="6884">
          <p15:clr>
            <a:srgbClr val="A4A3A4"/>
          </p15:clr>
        </p15:guide>
        <p15:guide id="57" pos="5447">
          <p15:clr>
            <a:srgbClr val="A4A3A4"/>
          </p15:clr>
        </p15:guide>
        <p15:guide id="58" pos="5282">
          <p15:clr>
            <a:srgbClr val="A4A3A4"/>
          </p15:clr>
        </p15:guide>
        <p15:guide id="59" pos="5119">
          <p15:clr>
            <a:srgbClr val="A4A3A4"/>
          </p15:clr>
        </p15:guide>
        <p15:guide id="60" pos="4961">
          <p15:clr>
            <a:srgbClr val="A4A3A4"/>
          </p15:clr>
        </p15:guide>
        <p15:guide id="61" pos="4803">
          <p15:clr>
            <a:srgbClr val="A4A3A4"/>
          </p15:clr>
        </p15:guide>
        <p15:guide id="62" pos="4637">
          <p15:clr>
            <a:srgbClr val="A4A3A4"/>
          </p15:clr>
        </p15:guide>
        <p15:guide id="63" pos="487">
          <p15:clr>
            <a:srgbClr val="A4A3A4"/>
          </p15:clr>
        </p15:guide>
        <p15:guide id="64" pos="644">
          <p15:clr>
            <a:srgbClr val="A4A3A4"/>
          </p15:clr>
        </p15:guide>
        <p15:guide id="65" pos="801">
          <p15:clr>
            <a:srgbClr val="A4A3A4"/>
          </p15:clr>
        </p15:guide>
        <p15:guide id="66" pos="967">
          <p15:clr>
            <a:srgbClr val="A4A3A4"/>
          </p15:clr>
        </p15:guide>
        <p15:guide id="67" pos="1120">
          <p15:clr>
            <a:srgbClr val="A4A3A4"/>
          </p15:clr>
        </p15:guide>
        <p15:guide id="68" pos="1281">
          <p15:clr>
            <a:srgbClr val="A4A3A4"/>
          </p15:clr>
        </p15:guide>
        <p15:guide id="69" pos="1442">
          <p15:clr>
            <a:srgbClr val="A4A3A4"/>
          </p15:clr>
        </p15:guide>
        <p15:guide id="70" pos="1609">
          <p15:clr>
            <a:srgbClr val="A4A3A4"/>
          </p15:clr>
        </p15:guide>
        <p15:guide id="71" pos="1762">
          <p15:clr>
            <a:srgbClr val="A4A3A4"/>
          </p15:clr>
        </p15:guide>
        <p15:guide id="72" pos="1924">
          <p15:clr>
            <a:srgbClr val="A4A3A4"/>
          </p15:clr>
        </p15:guide>
        <p15:guide id="73" pos="2085">
          <p15:clr>
            <a:srgbClr val="A4A3A4"/>
          </p15:clr>
        </p15:guide>
        <p15:guide id="74" pos="2244">
          <p15:clr>
            <a:srgbClr val="A4A3A4"/>
          </p15:clr>
        </p15:guide>
        <p15:guide id="75" pos="3682">
          <p15:clr>
            <a:srgbClr val="A4A3A4"/>
          </p15:clr>
        </p15:guide>
        <p15:guide id="76" orient="horz" pos="970">
          <p15:clr>
            <a:srgbClr val="A4A3A4"/>
          </p15:clr>
        </p15:guide>
        <p15:guide id="77" pos="7678">
          <p15:clr>
            <a:srgbClr val="A4A3A4"/>
          </p15:clr>
        </p15:guide>
        <p15:guide id="78" orient="horz" pos="4320">
          <p15:clr>
            <a:srgbClr val="A4A3A4"/>
          </p15:clr>
        </p15:guide>
        <p15:guide id="79" pos="7365">
          <p15:clr>
            <a:srgbClr val="A4A3A4"/>
          </p15:clr>
        </p15:guide>
        <p15:guide id="80" pos="157">
          <p15:clr>
            <a:srgbClr val="A4A3A4"/>
          </p15:clr>
        </p15:guide>
        <p15:guide id="81" pos="5598">
          <p15:clr>
            <a:srgbClr val="A4A3A4"/>
          </p15:clr>
        </p15:guide>
        <p15:guide id="82" pos="20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8A8"/>
    <a:srgbClr val="FDD48B"/>
    <a:srgbClr val="7590B7"/>
    <a:srgbClr val="FFBA81"/>
    <a:srgbClr val="FEF9BA"/>
    <a:srgbClr val="FDF58B"/>
    <a:srgbClr val="FCB128"/>
    <a:srgbClr val="0988BF"/>
    <a:srgbClr val="49648C"/>
    <a:srgbClr val="C1E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1657" autoAdjust="0"/>
  </p:normalViewPr>
  <p:slideViewPr>
    <p:cSldViewPr snapToObjects="1">
      <p:cViewPr varScale="1">
        <p:scale>
          <a:sx n="63" d="100"/>
          <a:sy n="63" d="100"/>
        </p:scale>
        <p:origin x="1020" y="78"/>
      </p:cViewPr>
      <p:guideLst>
        <p:guide orient="horz" pos="325"/>
        <p:guide orient="horz" pos="4013"/>
        <p:guide orient="horz" pos="484"/>
        <p:guide orient="horz" pos="802"/>
        <p:guide orient="horz" pos="1608"/>
        <p:guide orient="horz"/>
        <p:guide orient="horz" pos="165"/>
        <p:guide orient="horz" pos="4170"/>
        <p:guide orient="horz" pos="2886"/>
        <p:guide orient="horz" pos="964"/>
        <p:guide orient="horz" pos="3053"/>
        <p:guide orient="horz" pos="1131"/>
        <p:guide orient="horz" pos="2723"/>
        <p:guide orient="horz" pos="1280"/>
        <p:guide orient="horz" pos="3850"/>
        <p:guide orient="horz" pos="3685"/>
        <p:guide orient="horz" pos="3530"/>
        <p:guide orient="horz" pos="3370"/>
        <p:guide orient="horz" pos="3206"/>
        <p:guide orient="horz" pos="2570"/>
        <p:guide orient="horz" pos="2407"/>
        <p:guide orient="horz" pos="1924"/>
        <p:guide orient="horz" pos="1767"/>
        <p:guide orient="horz" pos="1447"/>
        <p:guide orient="horz" pos="649"/>
        <p:guide orient="horz" pos="2084"/>
        <p:guide orient="horz" pos="2243"/>
        <p:guide pos="3840"/>
        <p:guide pos="320"/>
        <p:guide pos="7367"/>
        <p:guide pos="7043"/>
        <p:guide pos="6562"/>
        <p:guide/>
        <p:guide pos="6083"/>
        <p:guide pos="167"/>
        <p:guide pos="7520"/>
        <p:guide pos="2568"/>
        <p:guide pos="2406"/>
        <p:guide pos="2717"/>
        <p:guide pos="2884"/>
        <p:guide pos="3050"/>
        <p:guide pos="3204"/>
        <p:guide pos="3361"/>
        <p:guide pos="3528"/>
        <p:guide pos="4005"/>
        <p:guide pos="4159"/>
        <p:guide pos="4321"/>
        <p:guide pos="4483"/>
        <p:guide pos="5601"/>
        <p:guide pos="5763"/>
        <p:guide pos="5926"/>
        <p:guide pos="6246"/>
        <p:guide pos="6406"/>
        <p:guide pos="7203"/>
        <p:guide pos="6718"/>
        <p:guide pos="6884"/>
        <p:guide pos="5447"/>
        <p:guide pos="5282"/>
        <p:guide pos="5119"/>
        <p:guide pos="4961"/>
        <p:guide pos="4803"/>
        <p:guide pos="4637"/>
        <p:guide pos="487"/>
        <p:guide pos="644"/>
        <p:guide pos="801"/>
        <p:guide pos="967"/>
        <p:guide pos="1120"/>
        <p:guide pos="1281"/>
        <p:guide pos="1442"/>
        <p:guide pos="1609"/>
        <p:guide pos="1762"/>
        <p:guide pos="1924"/>
        <p:guide pos="2085"/>
        <p:guide pos="2244"/>
        <p:guide pos="3682"/>
        <p:guide orient="horz" pos="970"/>
        <p:guide pos="7678"/>
        <p:guide orient="horz" pos="4320"/>
        <p:guide pos="7365"/>
        <p:guide pos="157"/>
        <p:guide pos="5598"/>
        <p:guide pos="2084"/>
      </p:guideLst>
    </p:cSldViewPr>
  </p:slideViewPr>
  <p:outlineViewPr>
    <p:cViewPr>
      <p:scale>
        <a:sx n="33" d="100"/>
        <a:sy n="33" d="100"/>
      </p:scale>
      <p:origin x="0" y="3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120" d="100"/>
          <a:sy n="120" d="100"/>
        </p:scale>
        <p:origin x="-501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141" Type="http://schemas.microsoft.com/office/2015/10/relationships/revisionInfo" Target="revisionInfo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D9B6F-F621-4A62-84F4-5FFAE9A4C545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A6A2-50A7-4640-855D-8956E55AB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66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9E00-45B7-44B8-8E59-84DE0BD71A0D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3CE7-ED39-4DCA-B997-3091546AA5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13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oard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4846320" cy="4572000"/>
          </a:xfrm>
          <a:solidFill>
            <a:srgbClr val="CFE9EE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buAutoNum type="arabicParenR"/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 hasCustomPrompt="1"/>
          </p:nvPr>
        </p:nvSpPr>
        <p:spPr>
          <a:xfrm>
            <a:off x="6094413" y="515938"/>
            <a:ext cx="5600700" cy="5835650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de-AT" dirty="0"/>
              <a:t>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5588066" cy="768350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6330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12188952" cy="6858000"/>
          </a:xfr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5113" y="2552700"/>
            <a:ext cx="4173909" cy="3297004"/>
          </a:xfrm>
        </p:spPr>
        <p:txBody>
          <a:bodyPr lIns="144000" tIns="216000" rIns="0" anchor="t"/>
          <a:lstStyle>
            <a:lvl1pPr>
              <a:defRPr lang="de-DE" sz="200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97045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12188952" cy="6858000"/>
          </a:xfr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pic>
        <p:nvPicPr>
          <p:cNvPr id="7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3560763"/>
            <a:ext cx="5294312" cy="25511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  <a:p>
            <a:pPr lvl="1"/>
            <a:r>
              <a:rPr lang="de-DE" dirty="0"/>
              <a:t>02</a:t>
            </a:r>
          </a:p>
          <a:p>
            <a:pPr lvl="2"/>
            <a:r>
              <a:rPr lang="de-DE" dirty="0"/>
              <a:t>03</a:t>
            </a:r>
          </a:p>
          <a:p>
            <a:pPr lvl="3"/>
            <a:r>
              <a:rPr lang="de-DE" dirty="0"/>
              <a:t>04</a:t>
            </a:r>
          </a:p>
          <a:p>
            <a:pPr lvl="4"/>
            <a:r>
              <a:rPr lang="de-DE" dirty="0"/>
              <a:t>05</a:t>
            </a:r>
          </a:p>
          <a:p>
            <a:pPr lvl="5"/>
            <a:r>
              <a:rPr lang="de-DE" dirty="0"/>
              <a:t>06</a:t>
            </a:r>
          </a:p>
          <a:p>
            <a:pPr lvl="6"/>
            <a:r>
              <a:rPr lang="de-DE" dirty="0"/>
              <a:t>07</a:t>
            </a:r>
          </a:p>
          <a:p>
            <a:pPr lvl="7"/>
            <a:r>
              <a:rPr lang="de-DE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21403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8650224" cy="768096"/>
          </a:xfrm>
          <a:solidFill>
            <a:srgbClr val="C1EBFB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1118718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35232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8650224" cy="768096"/>
          </a:xfrm>
          <a:solidFill>
            <a:srgbClr val="C1EBFB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273176"/>
            <a:ext cx="11187182" cy="509735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392883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1655064" cy="5843016"/>
          </a:xfrm>
          <a:solidFill>
            <a:srgbClr val="FAF7EF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10540" y="766800"/>
            <a:ext cx="3063240" cy="2034540"/>
          </a:xfrm>
        </p:spPr>
        <p:txBody>
          <a:bodyPr/>
          <a:lstStyle>
            <a:lvl1pPr>
              <a:defRPr lang="en-GB" sz="4400" b="1" kern="1200" cap="all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34386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ntent 2/3 Ae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1655064" cy="5843016"/>
          </a:xfrm>
          <a:solidFill>
            <a:srgbClr val="FAF7EF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8132764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9"/>
            <a:ext cx="3054415" cy="331152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0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ntent 2/3 Aerea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1655064" cy="5843016"/>
          </a:xfrm>
          <a:solidFill>
            <a:srgbClr val="FAF7EF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3943351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7734300" y="1273175"/>
            <a:ext cx="3924000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9"/>
            <a:ext cx="3054415" cy="331152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73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0" y="0"/>
            <a:ext cx="8650224" cy="768096"/>
          </a:xfrm>
          <a:solidFill>
            <a:srgbClr val="C1EBFB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7931" y="1530350"/>
            <a:ext cx="5515267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64579" y="1530350"/>
            <a:ext cx="5529075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11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72457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0" y="2265277"/>
            <a:ext cx="5605272" cy="3584448"/>
          </a:xfrm>
          <a:solidFill>
            <a:schemeClr val="accent5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1030288"/>
            <a:ext cx="5599113" cy="481965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34206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Headlin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0" y="2265277"/>
            <a:ext cx="5605272" cy="3584448"/>
          </a:xfrm>
          <a:solidFill>
            <a:schemeClr val="accent6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5845175" y="1030288"/>
            <a:ext cx="5849938" cy="5081587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Image</a:t>
            </a:r>
          </a:p>
        </p:txBody>
      </p:sp>
    </p:spTree>
    <p:extLst>
      <p:ext uri="{BB962C8B-B14F-4D97-AF65-F5344CB8AC3E}">
        <p14:creationId xmlns:p14="http://schemas.microsoft.com/office/powerpoint/2010/main" val="244138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oard Present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4846320" cy="4572000"/>
          </a:xfrm>
          <a:solidFill>
            <a:srgbClr val="CFE9EE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841875" y="0"/>
            <a:ext cx="7348538" cy="5349875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Picture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4" y="765498"/>
            <a:ext cx="7367653" cy="768350"/>
          </a:xfrm>
        </p:spPr>
        <p:txBody>
          <a:bodyPr/>
          <a:lstStyle>
            <a:lvl1pPr>
              <a:defRPr lang="en-GB" sz="4400" b="1" kern="1200" cap="all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pic>
        <p:nvPicPr>
          <p:cNvPr id="10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4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Headline with copy And Image - Varia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1655064" cy="5843016"/>
          </a:xfrm>
          <a:solidFill>
            <a:srgbClr val="E1CFEA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5498"/>
            <a:ext cx="5587272" cy="2304255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952500"/>
            <a:ext cx="6094412" cy="59070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20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1" y="3560762"/>
            <a:ext cx="5587204" cy="2288941"/>
          </a:xfrm>
          <a:prstGeom prst="rect">
            <a:avLst/>
          </a:prstGeom>
        </p:spPr>
        <p:txBody>
          <a:bodyPr rIns="180000"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400"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 sz="1200">
                <a:solidFill>
                  <a:schemeClr val="tx1"/>
                </a:solidFill>
              </a:defRPr>
            </a:lvl7pPr>
            <a:lvl8pPr>
              <a:lnSpc>
                <a:spcPct val="100000"/>
              </a:lnSpc>
              <a:defRPr sz="1050">
                <a:solidFill>
                  <a:schemeClr val="tx1"/>
                </a:solidFill>
              </a:defRPr>
            </a:lvl8pPr>
            <a:lvl9pPr>
              <a:lnSpc>
                <a:spcPct val="100000"/>
              </a:lnSpc>
              <a:defRPr sz="7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1240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0" y="0"/>
            <a:ext cx="8650224" cy="768096"/>
          </a:xfrm>
          <a:solidFill>
            <a:srgbClr val="C1EBFB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3575535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19798" y="1530350"/>
            <a:ext cx="356757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3701" y="1530350"/>
            <a:ext cx="3568237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415953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 Areas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0" y="0"/>
            <a:ext cx="8650224" cy="768096"/>
          </a:xfrm>
          <a:solidFill>
            <a:srgbClr val="C1EBFB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2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12250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6567" y="4846173"/>
            <a:ext cx="3575371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Inhaltsplatzhalter 13" descr="Spalte links" title="Spalte links"/>
          <p:cNvSpPr>
            <a:spLocks noGrp="1"/>
          </p:cNvSpPr>
          <p:nvPr>
            <p:ph sz="quarter" idx="19" hasCustomPrompt="1"/>
          </p:nvPr>
        </p:nvSpPr>
        <p:spPr>
          <a:xfrm>
            <a:off x="507932" y="1530706"/>
            <a:ext cx="3575535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" name="Inhaltsplatzhalter 15" descr="Spalte mitte" title="Spalte mitte"/>
          <p:cNvSpPr>
            <a:spLocks noGrp="1"/>
          </p:cNvSpPr>
          <p:nvPr>
            <p:ph sz="quarter" idx="20" hasCustomPrompt="1"/>
          </p:nvPr>
        </p:nvSpPr>
        <p:spPr>
          <a:xfrm>
            <a:off x="4312333" y="1530706"/>
            <a:ext cx="3575371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1" hasCustomPrompt="1"/>
          </p:nvPr>
        </p:nvSpPr>
        <p:spPr>
          <a:xfrm>
            <a:off x="8116569" y="1530706"/>
            <a:ext cx="3575369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9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48979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0" y="0"/>
            <a:ext cx="8650224" cy="768096"/>
          </a:xfrm>
          <a:solidFill>
            <a:srgbClr val="C1EBFB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4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12169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6403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7935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4312169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8116403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7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6736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0" y="0"/>
            <a:ext cx="8650224" cy="768096"/>
          </a:xfrm>
          <a:solidFill>
            <a:srgbClr val="C1EBFB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1792224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89125" y="2030575"/>
            <a:ext cx="2543669" cy="1792224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268424" y="4323235"/>
            <a:ext cx="2543669" cy="1792224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88579" y="4323235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269516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9149906" y="2030575"/>
            <a:ext cx="2542032" cy="1792224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9148269" y="4323235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348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for Images, Equa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0" y="0"/>
            <a:ext cx="8650224" cy="768096"/>
          </a:xfrm>
          <a:solidFill>
            <a:srgbClr val="C1EBFB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85679" y="4334831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26262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88579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26842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9139570" y="4334831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9148269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93850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001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861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24-Aug-20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2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7361237" cy="68595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361237" y="0"/>
            <a:ext cx="4343400" cy="4837176"/>
          </a:xfrm>
          <a:solidFill>
            <a:srgbClr val="C3D8D4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24763" y="3308350"/>
            <a:ext cx="4070350" cy="77152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0" y="765498"/>
            <a:ext cx="5599113" cy="768350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 noProof="0" dirty="0" err="1" smtClean="0"/>
              <a:t>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41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4846320" cy="6858000"/>
          </a:xfrm>
          <a:solidFill>
            <a:srgbClr val="96DCFA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846320" y="0"/>
            <a:ext cx="3803904" cy="5340096"/>
          </a:xfrm>
          <a:solidFill>
            <a:srgbClr val="D4D5C8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766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768350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421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4846320" cy="6858000"/>
          </a:xfrm>
          <a:solidFill>
            <a:srgbClr val="49648C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846320" y="0"/>
            <a:ext cx="3803904" cy="5340096"/>
          </a:xfrm>
          <a:solidFill>
            <a:srgbClr val="D4D5C8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766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768350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004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1655064" cy="5843016"/>
          </a:xfrm>
          <a:solidFill>
            <a:srgbClr val="CAD4DE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62349" y="1030288"/>
            <a:ext cx="8132763" cy="4819416"/>
          </a:xfrm>
          <a:prstGeom prst="rect">
            <a:avLst/>
          </a:prstGeom>
        </p:spPr>
        <p:txBody>
          <a:bodyPr wrap="square" tIns="0"/>
          <a:lstStyle>
            <a:lvl1pPr marL="0" algn="l" defTabSz="1219170" rtl="0" eaLnBrk="1" latinLnBrk="0" hangingPunct="1">
              <a:spcAft>
                <a:spcPts val="4800"/>
              </a:spcAft>
              <a:defRPr lang="de-DE" sz="18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8350"/>
            <a:ext cx="3054416" cy="64522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13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5093208" cy="5843016"/>
          </a:xfrm>
          <a:solidFill>
            <a:srgbClr val="EBE1BF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088577" y="1417320"/>
            <a:ext cx="7101835" cy="4953205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5" y="0"/>
            <a:ext cx="7618478" cy="3308351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500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with Cut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0" y="2549649"/>
            <a:ext cx="5605272" cy="3328416"/>
          </a:xfrm>
          <a:solidFill>
            <a:srgbClr val="C1EBFB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600700" y="1530705"/>
            <a:ext cx="6589712" cy="483982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4" y="0"/>
            <a:ext cx="7618479" cy="3308349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5844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with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0" y="2549649"/>
            <a:ext cx="5605272" cy="3328416"/>
          </a:xfrm>
          <a:solidFill>
            <a:srgbClr val="E1CFEA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00699" y="2552700"/>
            <a:ext cx="6094478" cy="3297004"/>
          </a:xfrm>
        </p:spPr>
        <p:txBody>
          <a:bodyPr lIns="360000" tIns="216000" rIns="0" anchor="t"/>
          <a:lstStyle>
            <a:lvl1pPr>
              <a:defRPr lang="de-DE" sz="200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44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852984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7599" y="261939"/>
            <a:ext cx="10672963" cy="768350"/>
          </a:xfrm>
          <a:prstGeom prst="rect">
            <a:avLst/>
          </a:prstGeom>
        </p:spPr>
        <p:txBody>
          <a:bodyPr vert="horz" wrap="square" lIns="0" tIns="288000" rIns="0" bIns="0" rtlCol="0" anchor="t">
            <a:noAutofit/>
          </a:bodyPr>
          <a:lstStyle/>
          <a:p>
            <a:r>
              <a:rPr lang="en-GB" noProof="0" dirty="0" err="1"/>
              <a:t>TitLE</a:t>
            </a:r>
            <a:endParaRPr lang="en-GB" noProof="0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6095206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1183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330585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8884945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1168897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>
            <a:off x="6095206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/>
          <p:cNvCxnSpPr/>
          <p:nvPr/>
        </p:nvCxnSpPr>
        <p:spPr>
          <a:xfrm>
            <a:off x="51183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/>
          <p:nvPr/>
        </p:nvCxnSpPr>
        <p:spPr>
          <a:xfrm>
            <a:off x="330585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>
            <a:off x="8884945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>
            <a:off x="1168897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7600" y="6494400"/>
            <a:ext cx="8656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Allianz Technology</a:t>
            </a:r>
            <a:endParaRPr lang="en-GB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313506" y="1273175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7599" y="1274399"/>
            <a:ext cx="11188800" cy="4837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313506" y="1529080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96512" y="6494399"/>
            <a:ext cx="1306854" cy="12311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>
              <a:defRPr sz="800"/>
            </a:lvl1pPr>
          </a:lstStyle>
          <a:p>
            <a:pPr lvl="0"/>
            <a:fld id="{C7B0E912-44C6-4F50-8F04-25652CCB8699}" type="datetime5">
              <a:rPr lang="en-GB" smtClean="0"/>
              <a:t>24-Aug-20</a:t>
            </a:fld>
            <a:endParaRPr lang="en-GB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1180896" y="6499634"/>
            <a:ext cx="514281" cy="11787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>
              <a:defRPr sz="800"/>
            </a:lvl1pPr>
          </a:lstStyle>
          <a:p>
            <a:pPr lvl="0" algn="r"/>
            <a:fld id="{744D5B74-67DF-4E9D-A007-6E5D508373B7}" type="slidenum">
              <a:rPr lang="en-GB" smtClean="0"/>
              <a:t>‹#›</a:t>
            </a:fld>
            <a:endParaRPr lang="en-GB" dirty="0" smtClean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281" y="260709"/>
            <a:ext cx="310896" cy="31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68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4" r:id="rId2"/>
    <p:sldLayoutId id="2147483740" r:id="rId3"/>
    <p:sldLayoutId id="2147483702" r:id="rId4"/>
    <p:sldLayoutId id="2147483771" r:id="rId5"/>
    <p:sldLayoutId id="2147483706" r:id="rId6"/>
    <p:sldLayoutId id="2147483708" r:id="rId7"/>
    <p:sldLayoutId id="2147483710" r:id="rId8"/>
    <p:sldLayoutId id="2147483714" r:id="rId9"/>
    <p:sldLayoutId id="2147483716" r:id="rId10"/>
    <p:sldLayoutId id="2147483745" r:id="rId11"/>
    <p:sldLayoutId id="2147483768" r:id="rId12"/>
    <p:sldLayoutId id="2147483769" r:id="rId13"/>
    <p:sldLayoutId id="2147483762" r:id="rId14"/>
    <p:sldLayoutId id="2147483770" r:id="rId15"/>
    <p:sldLayoutId id="2147483766" r:id="rId16"/>
    <p:sldLayoutId id="2147483739" r:id="rId17"/>
    <p:sldLayoutId id="2147483719" r:id="rId18"/>
    <p:sldLayoutId id="2147483767" r:id="rId19"/>
    <p:sldLayoutId id="2147483748" r:id="rId20"/>
    <p:sldLayoutId id="2147483724" r:id="rId21"/>
    <p:sldLayoutId id="2147483725" r:id="rId22"/>
    <p:sldLayoutId id="2147483726" r:id="rId23"/>
    <p:sldLayoutId id="2147483729" r:id="rId24"/>
    <p:sldLayoutId id="2147483742" r:id="rId25"/>
    <p:sldLayoutId id="2147483772" r:id="rId26"/>
    <p:sldLayoutId id="2147483773" r:id="rId27"/>
    <p:sldLayoutId id="2147483733" r:id="rId28"/>
    <p:sldLayoutId id="2147483774" r:id="rId29"/>
  </p:sldLayoutIdLst>
  <p:timing>
    <p:tnLst>
      <p:par>
        <p:cTn id="1" dur="indefinite" restart="never" nodeType="tmRoot"/>
      </p:par>
    </p:tnLst>
  </p:timing>
  <p:hf hdr="0"/>
  <p:txStyles>
    <p:titleStyle>
      <a:lvl1pPr algn="l" defTabSz="1219170" rtl="0" eaLnBrk="1" latinLnBrk="0" hangingPunct="1">
        <a:spcBef>
          <a:spcPct val="0"/>
        </a:spcBef>
        <a:buNone/>
        <a:defRPr sz="30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88" marR="0" indent="-179388" algn="l" defTabSz="1219170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65760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61" indent="-237061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8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64" indent="-122764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2190413" cy="6473164"/>
          </a:xfrm>
          <a:prstGeom prst="rect">
            <a:avLst/>
          </a:prstGeom>
          <a:gradFill flip="none" rotWithShape="1">
            <a:gsLst>
              <a:gs pos="100000">
                <a:srgbClr val="EFF8FF"/>
              </a:gs>
              <a:gs pos="43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headers as in the input CSV </a:t>
            </a:r>
            <a:r>
              <a:rPr lang="en-US" dirty="0" smtClean="0"/>
              <a:t>file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34674" y="1878189"/>
            <a:ext cx="7747004" cy="822043"/>
            <a:chOff x="205963" y="1213252"/>
            <a:chExt cx="5908655" cy="808133"/>
          </a:xfrm>
        </p:grpSpPr>
        <p:sp>
          <p:nvSpPr>
            <p:cNvPr id="8" name="TextBox 7"/>
            <p:cNvSpPr txBox="1"/>
            <p:nvPr/>
          </p:nvSpPr>
          <p:spPr>
            <a:xfrm>
              <a:off x="1325946" y="1213252"/>
              <a:ext cx="2082448" cy="542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cs typeface="Arial" pitchFamily="34" charset="0"/>
                </a:rPr>
                <a:t>Input CSV file</a:t>
              </a:r>
              <a:endParaRPr lang="en-US" sz="1800" b="1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1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616189" y="1562396"/>
              <a:ext cx="5312684" cy="323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A file </a:t>
              </a:r>
              <a:r>
                <a:rPr lang="en-US" sz="1500" b="1" dirty="0"/>
                <a:t>of csv format is taken as the input (input.csv</a:t>
              </a:r>
              <a:r>
                <a:rPr lang="en-US" sz="1500" b="1" dirty="0" smtClean="0"/>
                <a:t>)</a:t>
              </a:r>
              <a:endParaRPr lang="en-US" sz="15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31069" y="1628840"/>
            <a:ext cx="2102737" cy="5083026"/>
            <a:chOff x="3770119" y="600905"/>
            <a:chExt cx="1603762" cy="6150070"/>
          </a:xfr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grpSpPr>
        <p:grpSp>
          <p:nvGrpSpPr>
            <p:cNvPr id="14" name="Group 13"/>
            <p:cNvGrpSpPr/>
            <p:nvPr/>
          </p:nvGrpSpPr>
          <p:grpSpPr>
            <a:xfrm>
              <a:off x="3770119" y="600905"/>
              <a:ext cx="1603762" cy="6150070"/>
              <a:chOff x="6034506" y="660368"/>
              <a:chExt cx="1800678" cy="6905200"/>
            </a:xfrm>
            <a:scene3d>
              <a:camera prst="orthographicFront"/>
              <a:lightRig rig="threePt" dir="t"/>
            </a:scene3d>
          </p:grpSpPr>
          <p:sp>
            <p:nvSpPr>
              <p:cNvPr id="21" name="Rectangle 5"/>
              <p:cNvSpPr/>
              <p:nvPr/>
            </p:nvSpPr>
            <p:spPr>
              <a:xfrm>
                <a:off x="6206359" y="660368"/>
                <a:ext cx="1447870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823242 w 2069854"/>
                  <a:gd name="connsiteY12" fmla="*/ 2167002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823242 w 2069854"/>
                  <a:gd name="connsiteY12" fmla="*/ 2167002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772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223" h="2561350">
                    <a:moveTo>
                      <a:pt x="1029052" y="3"/>
                    </a:moveTo>
                    <a:cubicBezTo>
                      <a:pt x="1198121" y="-691"/>
                      <a:pt x="1366104" y="120921"/>
                      <a:pt x="1243365" y="286050"/>
                    </a:cubicBezTo>
                    <a:cubicBezTo>
                      <a:pt x="1227255" y="315682"/>
                      <a:pt x="1215473" y="348101"/>
                      <a:pt x="1221229" y="389002"/>
                    </a:cubicBezTo>
                    <a:cubicBezTo>
                      <a:pt x="1226297" y="528261"/>
                      <a:pt x="1696392" y="461119"/>
                      <a:pt x="1960083" y="361648"/>
                    </a:cubicBezTo>
                    <a:cubicBezTo>
                      <a:pt x="2053938" y="496394"/>
                      <a:pt x="2071127" y="822506"/>
                      <a:pt x="2067846" y="961234"/>
                    </a:cubicBezTo>
                    <a:cubicBezTo>
                      <a:pt x="2071715" y="1080232"/>
                      <a:pt x="2015018" y="1106744"/>
                      <a:pt x="1881338" y="1030865"/>
                    </a:cubicBezTo>
                    <a:cubicBezTo>
                      <a:pt x="1484062" y="845572"/>
                      <a:pt x="1585310" y="1699608"/>
                      <a:pt x="1847663" y="1535481"/>
                    </a:cubicBezTo>
                    <a:cubicBezTo>
                      <a:pt x="1929415" y="1495441"/>
                      <a:pt x="2055329" y="1373504"/>
                      <a:pt x="2065360" y="1597847"/>
                    </a:cubicBezTo>
                    <a:cubicBezTo>
                      <a:pt x="2080367" y="1677957"/>
                      <a:pt x="2053974" y="2093695"/>
                      <a:pt x="1945162" y="2187725"/>
                    </a:cubicBezTo>
                    <a:cubicBezTo>
                      <a:pt x="1805733" y="2151252"/>
                      <a:pt x="1398565" y="2030230"/>
                      <a:pt x="1223492" y="2167002"/>
                    </a:cubicBezTo>
                    <a:cubicBezTo>
                      <a:pt x="1210011" y="2193452"/>
                      <a:pt x="1212813" y="2230274"/>
                      <a:pt x="1243365" y="2275300"/>
                    </a:cubicBezTo>
                    <a:cubicBezTo>
                      <a:pt x="1483871" y="2660267"/>
                      <a:pt x="591323" y="2652331"/>
                      <a:pt x="803256" y="2277680"/>
                    </a:cubicBezTo>
                    <a:cubicBezTo>
                      <a:pt x="852179" y="2213432"/>
                      <a:pt x="836244" y="2132321"/>
                      <a:pt x="723771" y="2109806"/>
                    </a:cubicBezTo>
                    <a:cubicBezTo>
                      <a:pt x="609542" y="2086940"/>
                      <a:pt x="401355" y="2119754"/>
                      <a:pt x="117884" y="2215080"/>
                    </a:cubicBezTo>
                    <a:cubicBezTo>
                      <a:pt x="25248" y="2145089"/>
                      <a:pt x="-7310" y="1771407"/>
                      <a:pt x="1340" y="1657531"/>
                    </a:cubicBezTo>
                    <a:cubicBezTo>
                      <a:pt x="24910" y="1416831"/>
                      <a:pt x="118063" y="1502066"/>
                      <a:pt x="271736" y="1561668"/>
                    </a:cubicBezTo>
                    <a:cubicBezTo>
                      <a:pt x="483918" y="1635999"/>
                      <a:pt x="591326" y="1022800"/>
                      <a:pt x="249462" y="1045298"/>
                    </a:cubicBezTo>
                    <a:cubicBezTo>
                      <a:pt x="168753" y="1050498"/>
                      <a:pt x="31973" y="1183628"/>
                      <a:pt x="8800" y="1018431"/>
                    </a:cubicBezTo>
                    <a:cubicBezTo>
                      <a:pt x="-14373" y="907943"/>
                      <a:pt x="14056" y="478572"/>
                      <a:pt x="110423" y="382371"/>
                    </a:cubicBezTo>
                    <a:cubicBezTo>
                      <a:pt x="506629" y="514999"/>
                      <a:pt x="790102" y="488473"/>
                      <a:pt x="828213" y="389002"/>
                    </a:cubicBezTo>
                    <a:cubicBezTo>
                      <a:pt x="838534" y="365427"/>
                      <a:pt x="828962" y="333342"/>
                      <a:pt x="793309" y="283670"/>
                    </a:cubicBezTo>
                    <a:cubicBezTo>
                      <a:pt x="687343" y="96344"/>
                      <a:pt x="859983" y="698"/>
                      <a:pt x="1029052" y="3"/>
                    </a:cubicBezTo>
                    <a:close/>
                  </a:path>
                </a:pathLst>
              </a:custGeom>
              <a:gradFill flip="none" rotWithShape="1">
                <a:gsLst>
                  <a:gs pos="94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5"/>
              <p:cNvSpPr/>
              <p:nvPr/>
            </p:nvSpPr>
            <p:spPr>
              <a:xfrm rot="5400000">
                <a:off x="6216710" y="1947991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2">
                      <a:lumMod val="75000"/>
                    </a:schemeClr>
                  </a:gs>
                  <a:gs pos="0">
                    <a:schemeClr val="accent2"/>
                  </a:gs>
                </a:gsLst>
                <a:lin ang="0" scaled="0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5"/>
              <p:cNvSpPr/>
              <p:nvPr/>
            </p:nvSpPr>
            <p:spPr>
              <a:xfrm flipV="1">
                <a:off x="6213670" y="3226986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5"/>
              <p:cNvSpPr/>
              <p:nvPr/>
            </p:nvSpPr>
            <p:spPr>
              <a:xfrm rot="5400000">
                <a:off x="6225169" y="4496805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5"/>
              <p:cNvSpPr/>
              <p:nvPr/>
            </p:nvSpPr>
            <p:spPr>
              <a:xfrm flipV="1">
                <a:off x="6213670" y="5773350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100000">
                    <a:schemeClr val="accent5"/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388482" y="1097274"/>
              <a:ext cx="367037" cy="5126301"/>
              <a:chOff x="4388482" y="1097274"/>
              <a:chExt cx="367037" cy="512630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388482" y="1097274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320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88482" y="2232656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320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88482" y="3368038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320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88482" y="4503420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320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88482" y="5638800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320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1319003" y="-109805"/>
            <a:ext cx="891746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1" b="1" dirty="0" smtClean="0">
                <a:latin typeface="+mj-lt"/>
                <a:cs typeface="Aharoni" pitchFamily="2" charset="-79"/>
              </a:rPr>
              <a:t>Solution Approach</a:t>
            </a:r>
            <a:endParaRPr lang="en-US" sz="2801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748697" y="2831135"/>
            <a:ext cx="7747004" cy="908657"/>
            <a:chOff x="205963" y="1194842"/>
            <a:chExt cx="5908655" cy="890234"/>
          </a:xfrm>
        </p:grpSpPr>
        <p:sp>
          <p:nvSpPr>
            <p:cNvPr id="58" name="TextBox 57"/>
            <p:cNvSpPr txBox="1"/>
            <p:nvPr/>
          </p:nvSpPr>
          <p:spPr>
            <a:xfrm>
              <a:off x="659069" y="1194842"/>
              <a:ext cx="4565223" cy="542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cs typeface="Arial" pitchFamily="34" charset="0"/>
                </a:rPr>
                <a:t>Column count for Result file</a:t>
              </a:r>
              <a:endParaRPr lang="en-US" sz="1800" b="1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2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612930" y="1531078"/>
              <a:ext cx="461136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User prompted </a:t>
              </a:r>
              <a:r>
                <a:rPr lang="en-US" sz="1500" b="1" dirty="0"/>
                <a:t>to choose number of columns required in the result file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35839" y="3783721"/>
            <a:ext cx="7747004" cy="1216203"/>
            <a:chOff x="205963" y="1194365"/>
            <a:chExt cx="5908655" cy="1163663"/>
          </a:xfrm>
        </p:grpSpPr>
        <p:sp>
          <p:nvSpPr>
            <p:cNvPr id="70" name="TextBox 69"/>
            <p:cNvSpPr txBox="1"/>
            <p:nvPr/>
          </p:nvSpPr>
          <p:spPr>
            <a:xfrm>
              <a:off x="990609" y="1194365"/>
              <a:ext cx="3551776" cy="542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cs typeface="Arial" pitchFamily="34" charset="0"/>
                </a:rPr>
                <a:t>Enter Column Headers</a:t>
              </a:r>
              <a:endParaRPr lang="en-US" sz="1800" b="1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tx2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tx2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592998" y="1544784"/>
              <a:ext cx="4550286" cy="813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User prompted </a:t>
              </a:r>
              <a:r>
                <a:rPr lang="en-US" sz="1500" b="1" dirty="0"/>
                <a:t>to choose the column </a:t>
              </a:r>
              <a:r>
                <a:rPr lang="en-US" sz="1500" b="1" dirty="0" smtClean="0"/>
                <a:t>headers(header names </a:t>
              </a:r>
              <a:r>
                <a:rPr lang="en-US" sz="1500" b="1" dirty="0"/>
                <a:t>as in the input CSV file)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748698" y="4740430"/>
            <a:ext cx="7747003" cy="870927"/>
            <a:chOff x="205963" y="1165619"/>
            <a:chExt cx="5908654" cy="855768"/>
          </a:xfrm>
        </p:grpSpPr>
        <p:sp>
          <p:nvSpPr>
            <p:cNvPr id="82" name="TextBox 81"/>
            <p:cNvSpPr txBox="1"/>
            <p:nvPr/>
          </p:nvSpPr>
          <p:spPr>
            <a:xfrm>
              <a:off x="1006067" y="1165619"/>
              <a:ext cx="3675475" cy="542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cs typeface="Arial" pitchFamily="34" charset="0"/>
                </a:rPr>
                <a:t>Row count for Result file</a:t>
              </a:r>
              <a:endParaRPr lang="en-US" sz="1800" b="1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05963" y="1259423"/>
              <a:ext cx="5908654" cy="761964"/>
              <a:chOff x="205963" y="1259423"/>
              <a:chExt cx="5908654" cy="76196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44038" y="1259423"/>
                <a:ext cx="5770579" cy="761964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4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4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598723" y="1625383"/>
              <a:ext cx="5312684" cy="323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User prompted </a:t>
              </a:r>
              <a:r>
                <a:rPr lang="en-US" sz="1500" b="1" dirty="0"/>
                <a:t>to enter number of rows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779971" y="5776843"/>
            <a:ext cx="7747003" cy="722537"/>
            <a:chOff x="205963" y="1259422"/>
            <a:chExt cx="5908654" cy="761963"/>
          </a:xfrm>
        </p:grpSpPr>
        <p:sp>
          <p:nvSpPr>
            <p:cNvPr id="100" name="TextBox 99"/>
            <p:cNvSpPr txBox="1"/>
            <p:nvPr/>
          </p:nvSpPr>
          <p:spPr>
            <a:xfrm>
              <a:off x="848894" y="1260688"/>
              <a:ext cx="3683259" cy="542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cs typeface="Arial" pitchFamily="34" charset="0"/>
                </a:rPr>
                <a:t>Result file Generation</a:t>
              </a:r>
              <a:endParaRPr lang="en-US" sz="1800" b="1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205963" y="1259422"/>
              <a:ext cx="5908654" cy="761963"/>
              <a:chOff x="205963" y="1259422"/>
              <a:chExt cx="5908654" cy="761963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44038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5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598723" y="1625383"/>
              <a:ext cx="5312684" cy="323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Result generated </a:t>
              </a:r>
              <a:r>
                <a:rPr lang="en-US" sz="1500" b="1" dirty="0"/>
                <a:t>and stored in result.csv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071" y="1986285"/>
            <a:ext cx="741780" cy="5134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5828" t="8442" r="57362" b="8442"/>
          <a:stretch/>
        </p:blipFill>
        <p:spPr>
          <a:xfrm>
            <a:off x="8686594" y="2947290"/>
            <a:ext cx="811866" cy="502567"/>
          </a:xfrm>
          <a:prstGeom prst="rect">
            <a:avLst/>
          </a:prstGeom>
        </p:spPr>
      </p:pic>
      <p:sp>
        <p:nvSpPr>
          <p:cNvPr id="27" name="AutoShape 4" descr="Excel Row vs Excel Column | Top 5 Best Differences You Should Know"/>
          <p:cNvSpPr>
            <a:spLocks noChangeAspect="1" noChangeArrowheads="1"/>
          </p:cNvSpPr>
          <p:nvPr/>
        </p:nvSpPr>
        <p:spPr bwMode="auto">
          <a:xfrm>
            <a:off x="63500" y="-136525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/>
          <a:srcRect l="57362" t="8442" r="3374" b="8442"/>
          <a:stretch/>
        </p:blipFill>
        <p:spPr>
          <a:xfrm>
            <a:off x="8687971" y="4876542"/>
            <a:ext cx="809111" cy="53074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43"/>
          <a:stretch/>
        </p:blipFill>
        <p:spPr>
          <a:xfrm>
            <a:off x="8668057" y="3932625"/>
            <a:ext cx="741780" cy="52248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63" y="5826092"/>
            <a:ext cx="741780" cy="513468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 flipH="1">
            <a:off x="2461989" y="501314"/>
            <a:ext cx="5821250" cy="120274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2632">
                <a:srgbClr val="FDFDFD"/>
              </a:gs>
              <a:gs pos="50000">
                <a:srgbClr val="EDEDE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937" y="428415"/>
            <a:ext cx="1396105" cy="13961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158772" y="1021769"/>
            <a:ext cx="6965156" cy="607071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IN" sz="1500" b="1" dirty="0" smtClean="0"/>
              <a:t>System </a:t>
            </a:r>
            <a:r>
              <a:rPr lang="en-IN" sz="1500" b="1" dirty="0"/>
              <a:t>installed with Python </a:t>
            </a:r>
            <a:r>
              <a:rPr lang="en-IN" sz="1500" b="1" dirty="0" smtClean="0"/>
              <a:t>3.0 </a:t>
            </a:r>
            <a:r>
              <a:rPr lang="en-IN" sz="1500" b="1" dirty="0"/>
              <a:t>, pip3, VS code , pandas </a:t>
            </a:r>
            <a:r>
              <a:rPr lang="en-IN" sz="1500" b="1" dirty="0" smtClean="0"/>
              <a:t>(used </a:t>
            </a:r>
            <a:r>
              <a:rPr lang="en-IN" sz="1500" b="1" dirty="0"/>
              <a:t>in </a:t>
            </a:r>
            <a:r>
              <a:rPr lang="en-IN" sz="1500" b="1" dirty="0" smtClean="0"/>
              <a:t>Data </a:t>
            </a:r>
            <a:r>
              <a:rPr lang="en-IN" sz="1500" b="1" dirty="0"/>
              <a:t>S</a:t>
            </a:r>
            <a:r>
              <a:rPr lang="en-IN" sz="1500" b="1" dirty="0" smtClean="0"/>
              <a:t>cience)</a:t>
            </a:r>
            <a:endParaRPr lang="en-US" sz="1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203115" y="531711"/>
            <a:ext cx="4249046" cy="422405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Pre-requisite</a:t>
            </a:r>
          </a:p>
        </p:txBody>
      </p:sp>
    </p:spTree>
    <p:extLst>
      <p:ext uri="{BB962C8B-B14F-4D97-AF65-F5344CB8AC3E}">
        <p14:creationId xmlns:p14="http://schemas.microsoft.com/office/powerpoint/2010/main" val="24616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" y="-92075"/>
            <a:ext cx="12193057" cy="6474513"/>
          </a:xfrm>
          <a:prstGeom prst="rect">
            <a:avLst/>
          </a:prstGeom>
        </p:spPr>
      </p:pic>
      <p:sp>
        <p:nvSpPr>
          <p:cNvPr id="27" name="AutoShape 4" descr="Excel Row vs Excel Column | Top 5 Best Differences You Should Know"/>
          <p:cNvSpPr>
            <a:spLocks noChangeAspect="1" noChangeArrowheads="1"/>
          </p:cNvSpPr>
          <p:nvPr/>
        </p:nvSpPr>
        <p:spPr bwMode="auto">
          <a:xfrm>
            <a:off x="63500" y="-136525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550" y="507513"/>
            <a:ext cx="6373656" cy="611076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769550" y="0"/>
            <a:ext cx="884506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1" b="1" dirty="0">
                <a:latin typeface="+mj-lt"/>
                <a:cs typeface="Aharoni" pitchFamily="2" charset="-79"/>
              </a:rPr>
              <a:t>Qualitative and Cost Benefits</a:t>
            </a:r>
          </a:p>
        </p:txBody>
      </p:sp>
    </p:spTree>
    <p:extLst>
      <p:ext uri="{BB962C8B-B14F-4D97-AF65-F5344CB8AC3E}">
        <p14:creationId xmlns:p14="http://schemas.microsoft.com/office/powerpoint/2010/main" val="19931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777967"/>
            <a:ext cx="12190413" cy="710243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94606" y="305326"/>
            <a:ext cx="5943600" cy="6115986"/>
            <a:chOff x="263235" y="1330027"/>
            <a:chExt cx="2990088" cy="422452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" name="Group 15"/>
            <p:cNvGrpSpPr/>
            <p:nvPr/>
          </p:nvGrpSpPr>
          <p:grpSpPr>
            <a:xfrm>
              <a:off x="263235" y="1330027"/>
              <a:ext cx="2990088" cy="4224527"/>
              <a:chOff x="361527" y="1669476"/>
              <a:chExt cx="3431848" cy="4274537"/>
            </a:xfrm>
            <a:effectLst/>
          </p:grpSpPr>
          <p:sp>
            <p:nvSpPr>
              <p:cNvPr id="19" name="Rounded Rectangle 18"/>
              <p:cNvSpPr/>
              <p:nvPr/>
            </p:nvSpPr>
            <p:spPr>
              <a:xfrm>
                <a:off x="364375" y="1669476"/>
                <a:ext cx="3429000" cy="4195647"/>
              </a:xfrm>
              <a:prstGeom prst="roundRect">
                <a:avLst>
                  <a:gd name="adj" fmla="val 8153"/>
                </a:avLst>
              </a:prstGeom>
              <a:gradFill flip="none" rotWithShape="1">
                <a:gsLst>
                  <a:gs pos="65000">
                    <a:schemeClr val="bg2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0" name="Rounded Rectangle 59"/>
              <p:cNvSpPr/>
              <p:nvPr/>
            </p:nvSpPr>
            <p:spPr>
              <a:xfrm>
                <a:off x="361527" y="2217971"/>
                <a:ext cx="3429000" cy="3726042"/>
              </a:xfrm>
              <a:custGeom>
                <a:avLst/>
                <a:gdLst/>
                <a:ahLst/>
                <a:cxnLst/>
                <a:rect l="l" t="t" r="r" b="b"/>
                <a:pathLst>
                  <a:path w="3429000" h="3732424">
                    <a:moveTo>
                      <a:pt x="0" y="0"/>
                    </a:moveTo>
                    <a:lnTo>
                      <a:pt x="3429000" y="0"/>
                    </a:lnTo>
                    <a:lnTo>
                      <a:pt x="3429000" y="3452858"/>
                    </a:lnTo>
                    <a:cubicBezTo>
                      <a:pt x="3429000" y="3607258"/>
                      <a:pt x="3303834" y="3732424"/>
                      <a:pt x="3149434" y="3732424"/>
                    </a:cubicBezTo>
                    <a:lnTo>
                      <a:pt x="279566" y="3732424"/>
                    </a:lnTo>
                    <a:cubicBezTo>
                      <a:pt x="125166" y="3732424"/>
                      <a:pt x="0" y="3607258"/>
                      <a:pt x="0" y="345285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98280" y="1371366"/>
              <a:ext cx="2275752" cy="4039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Future Enhancements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6225" y="1872105"/>
              <a:ext cx="2841394" cy="3507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800" dirty="0" smtClean="0"/>
                <a:t>Prototype can be converted to an </a:t>
              </a:r>
              <a:r>
                <a:rPr lang="en-US" sz="1800" dirty="0"/>
                <a:t>online </a:t>
              </a:r>
              <a:r>
                <a:rPr lang="en-US" sz="1800" dirty="0" smtClean="0"/>
                <a:t>platform</a:t>
              </a: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800" dirty="0" smtClean="0"/>
                <a:t>GUI can be provided for </a:t>
              </a:r>
              <a:r>
                <a:rPr lang="en-US" sz="1800" dirty="0"/>
                <a:t>smoother user experience</a:t>
              </a: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800" dirty="0" smtClean="0"/>
                <a:t>Utility </a:t>
              </a:r>
              <a:r>
                <a:rPr lang="en-US" sz="1800" dirty="0"/>
                <a:t>can </a:t>
              </a:r>
              <a:r>
                <a:rPr lang="en-US" sz="1800" dirty="0" smtClean="0"/>
                <a:t>be fully automated through </a:t>
              </a:r>
              <a:r>
                <a:rPr lang="en-US" sz="1800" dirty="0"/>
                <a:t>following </a:t>
              </a:r>
              <a:r>
                <a:rPr lang="en-US" sz="1800" dirty="0" smtClean="0"/>
                <a:t>methods:</a:t>
              </a:r>
              <a:endParaRPr lang="en-US" sz="1800" dirty="0"/>
            </a:p>
            <a:p>
              <a:pPr marL="895335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800" dirty="0" smtClean="0"/>
                <a:t>Automatic running of utility on </a:t>
              </a:r>
              <a:r>
                <a:rPr lang="en-US" sz="1800" dirty="0"/>
                <a:t>regular intervals </a:t>
              </a:r>
              <a:r>
                <a:rPr lang="en-US" sz="1800" dirty="0" smtClean="0">
                  <a:sym typeface="Wingdings" panose="05000000000000000000" pitchFamily="2" charset="2"/>
                </a:rPr>
                <a:t></a:t>
              </a:r>
              <a:r>
                <a:rPr lang="en-US" sz="1800" dirty="0" smtClean="0"/>
                <a:t>any </a:t>
              </a:r>
              <a:r>
                <a:rPr lang="en-US" sz="1800" dirty="0"/>
                <a:t>change in </a:t>
              </a:r>
              <a:r>
                <a:rPr lang="en-US" sz="1800" dirty="0" smtClean="0"/>
                <a:t>input instance reflects on </a:t>
              </a:r>
              <a:r>
                <a:rPr lang="en-US" sz="1800" dirty="0"/>
                <a:t>test result </a:t>
              </a:r>
              <a:r>
                <a:rPr lang="en-US" sz="1800" dirty="0" smtClean="0"/>
                <a:t>sheet</a:t>
              </a:r>
              <a:endParaRPr lang="en-US" sz="1800" dirty="0"/>
            </a:p>
            <a:p>
              <a:pPr marL="895335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1800" dirty="0"/>
                <a:t>C</a:t>
              </a:r>
              <a:r>
                <a:rPr lang="en-US" sz="1800" dirty="0" smtClean="0"/>
                <a:t>hange </a:t>
              </a:r>
              <a:r>
                <a:rPr lang="en-US" sz="1800" dirty="0"/>
                <a:t>in </a:t>
              </a:r>
              <a:r>
                <a:rPr lang="en-US" sz="1800" dirty="0" smtClean="0"/>
                <a:t>input </a:t>
              </a:r>
              <a:r>
                <a:rPr lang="en-US" sz="1800" dirty="0"/>
                <a:t>instance </a:t>
              </a:r>
              <a:r>
                <a:rPr lang="en-US" sz="1800" dirty="0" smtClean="0"/>
                <a:t>triggers automatic execution </a:t>
              </a:r>
              <a:r>
                <a:rPr lang="en-US" sz="1800" dirty="0" smtClean="0">
                  <a:sym typeface="Wingdings" panose="05000000000000000000" pitchFamily="2" charset="2"/>
                </a:rPr>
                <a:t></a:t>
              </a:r>
              <a:r>
                <a:rPr lang="en-US" sz="1800" dirty="0" smtClean="0"/>
                <a:t>test </a:t>
              </a:r>
              <a:r>
                <a:rPr lang="en-US" sz="1800" dirty="0"/>
                <a:t>result sheet is always in sync with input </a:t>
              </a:r>
              <a:r>
                <a:rPr lang="en-US" sz="1800" dirty="0" smtClean="0"/>
                <a:t>sheet</a:t>
              </a:r>
              <a:endParaRPr lang="en-US" sz="1800" dirty="0"/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1800" dirty="0"/>
                <a:t>C</a:t>
              </a:r>
              <a:r>
                <a:rPr lang="en-US" sz="1800" dirty="0" smtClean="0"/>
                <a:t>ode </a:t>
              </a:r>
              <a:r>
                <a:rPr lang="en-US" sz="1800" dirty="0"/>
                <a:t>can be </a:t>
              </a:r>
              <a:r>
                <a:rPr lang="en-US" sz="1800" dirty="0" smtClean="0"/>
                <a:t>customized </a:t>
              </a:r>
              <a:r>
                <a:rPr lang="en-US" sz="1800" dirty="0"/>
                <a:t>to remove any </a:t>
              </a:r>
              <a:r>
                <a:rPr lang="en-US" sz="1800" dirty="0" smtClean="0"/>
                <a:t>redundant/erroneous data.</a:t>
              </a:r>
              <a:endParaRPr lang="en-US" sz="1800" dirty="0"/>
            </a:p>
          </p:txBody>
        </p:sp>
      </p:grpSp>
      <p:pic>
        <p:nvPicPr>
          <p:cNvPr id="21" name="Picture 5" descr="\\COM26\data123\1 PowerPoint Diagrams Data\Diagrams\png\Radha\New folder\slidegeek_Man_Placing_Child_S_Toy_Blocks_Shapes_2812201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4" r="7342" b="2720"/>
          <a:stretch/>
        </p:blipFill>
        <p:spPr bwMode="auto">
          <a:xfrm>
            <a:off x="6744201" y="628106"/>
            <a:ext cx="4059963" cy="5407524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4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CS_Master_Template_V1">
  <a:themeElements>
    <a:clrScheme name="AZ_PPT_GLOBAL_DESIGNFARBEN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96DCFA"/>
      </a:accent1>
      <a:accent2>
        <a:srgbClr val="CCDD61"/>
      </a:accent2>
      <a:accent3>
        <a:srgbClr val="EECCD5"/>
      </a:accent3>
      <a:accent4>
        <a:srgbClr val="FDD25C"/>
      </a:accent4>
      <a:accent5>
        <a:srgbClr val="FF934F"/>
      </a:accent5>
      <a:accent6>
        <a:srgbClr val="C0DDB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9e0966f-40cc-446e-a248-c10a673782a7" Revision="1" Stencil="System.MyShapes" StencilVersion="1.0"/>
</Control>
</file>

<file path=customXml/itemProps1.xml><?xml version="1.0" encoding="utf-8"?>
<ds:datastoreItem xmlns:ds="http://schemas.openxmlformats.org/officeDocument/2006/customXml" ds:itemID="{8D3225FD-C76F-4B0A-80B4-9CE389B8141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179</Words>
  <Application>Microsoft Office PowerPoint</Application>
  <PresentationFormat>Custom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Calibri</vt:lpstr>
      <vt:lpstr>Symbol</vt:lpstr>
      <vt:lpstr>Wingdings</vt:lpstr>
      <vt:lpstr>AGCS_Master_Template_V1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2020-02-13T15:08:46Z</dcterms:created>
  <dcterms:modified xsi:type="dcterms:W3CDTF">2020-08-23T23:43:31Z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MSIP_Label_863bc15e-e7bf-41c1-bdb3-03882d8a2e2c_Enabled">
    <vt:lpwstr>true</vt:lpwstr>
  </property>
  <property fmtid="{D5CDD505-2E9C-101B-9397-08002B2CF9AE}" pid="4" name="MSIP_Label_863bc15e-e7bf-41c1-bdb3-03882d8a2e2c_SetDate">
    <vt:lpwstr>2020-05-26T16:06:38Z</vt:lpwstr>
  </property>
  <property fmtid="{D5CDD505-2E9C-101B-9397-08002B2CF9AE}" pid="5" name="MSIP_Label_863bc15e-e7bf-41c1-bdb3-03882d8a2e2c_Method">
    <vt:lpwstr>Standard</vt:lpwstr>
  </property>
  <property fmtid="{D5CDD505-2E9C-101B-9397-08002B2CF9AE}" pid="6" name="MSIP_Label_863bc15e-e7bf-41c1-bdb3-03882d8a2e2c_Name">
    <vt:lpwstr>863bc15e-e7bf-41c1-bdb3-03882d8a2e2c</vt:lpwstr>
  </property>
  <property fmtid="{D5CDD505-2E9C-101B-9397-08002B2CF9AE}" pid="7" name="MSIP_Label_863bc15e-e7bf-41c1-bdb3-03882d8a2e2c_SiteId">
    <vt:lpwstr>6e06e42d-6925-47c6-b9e7-9581c7ca302a</vt:lpwstr>
  </property>
  <property fmtid="{D5CDD505-2E9C-101B-9397-08002B2CF9AE}" pid="8" name="MSIP_Label_863bc15e-e7bf-41c1-bdb3-03882d8a2e2c_ActionId">
    <vt:lpwstr>bc36ba3b-4435-4629-9f3d-7ed213c7d3f3</vt:lpwstr>
  </property>
  <property fmtid="{D5CDD505-2E9C-101B-9397-08002B2CF9AE}" pid="9" name="MSIP_Label_863bc15e-e7bf-41c1-bdb3-03882d8a2e2c_ContentBits">
    <vt:lpwstr>0</vt:lpwstr>
  </property>
</Properties>
</file>