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1" r:id="rId7"/>
    <p:sldId id="260" r:id="rId8"/>
    <p:sldId id="272" r:id="rId9"/>
    <p:sldId id="265" r:id="rId10"/>
    <p:sldId id="264" r:id="rId11"/>
    <p:sldId id="266" r:id="rId12"/>
    <p:sldId id="267" r:id="rId13"/>
    <p:sldId id="262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D8CEF-4C7C-467B-9813-6875DBE31A1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41F3-7554-40C6-B44C-4D1352C4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Product</a:t>
            </a:r>
            <a:r>
              <a:rPr lang="en-US" baseline="0" dirty="0" smtClean="0"/>
              <a:t> classification is task of automatically predicting the product categories based on description, features of product and other related attributes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a look</a:t>
            </a:r>
            <a:r>
              <a:rPr lang="en-US" baseline="0" dirty="0" smtClean="0"/>
              <a:t> at scenarios where product classification is widely used.  Read from sled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chose our dataset from KAGGLE where this was used as part of a product classification challenge.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was already preprocessed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how 9 product categories are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of the widely used algorithms for classification is Random Forest.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tree is trained on roughly 2/3rd of the total training data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(exactly 63.2%)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tree, using the leftover (36.8%) data, calculate the misclassification rate -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bag (OOB) error rate.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 error from all trees to determine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OOB error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classification.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tree gives a classification, and we say the tree "votes" for that class.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forest chooses the classification having the most votes over all the trees in the forest.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41F3-7554-40C6-B44C-4D1352C444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79D961-015F-4119-9F54-B1C2834436DC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0213-AA63-496B-B1DD-38D54F8AF21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D393-8ACE-435E-8EA7-05A86C7CEF42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2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0453-38B9-4257-9785-CF046EED9D61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70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5EB-A2AC-443D-B6EE-FC5112A6D73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8152-190A-4EE6-98E6-C1027C19B88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7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A23E-00CE-466D-98A2-36692B02F2DB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6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753-FF68-4478-BE81-89A00AD16250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8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BBCD-5BF0-4780-B5F7-74A223FA664C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C05F-6DD4-40EA-AA56-291D7E888179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031E-6697-435E-BBBE-592952513294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6CB0-1EAB-4A9C-8A8C-4627C9FD5860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3D07-C005-45A3-8A4F-E0A2791FC275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7A43-E531-4CFC-997D-D6CE18031D71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61EC-CE25-45D6-A864-C3F2AFC458A1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CB5-A8B9-4FE6-AAF1-6CDC4DF750DC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1851-2F32-4665-8C79-CB5BAA34A0EE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F2CE-CAF7-42DE-9B8B-4F0B64666067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otto-group-product-classification-challenge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474" y="2330506"/>
            <a:ext cx="8791575" cy="752559"/>
          </a:xfrm>
        </p:spPr>
        <p:txBody>
          <a:bodyPr>
            <a:normAutofit/>
          </a:bodyPr>
          <a:lstStyle/>
          <a:p>
            <a:r>
              <a:rPr lang="en-US" sz="4700" dirty="0" smtClean="0"/>
              <a:t>ITMD 525- DATA MINING</a:t>
            </a:r>
            <a:endParaRPr lang="en-US" sz="4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5303" y="4567954"/>
            <a:ext cx="8791575" cy="15981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Group </a:t>
            </a:r>
            <a:r>
              <a:rPr lang="en-US" b="1" dirty="0">
                <a:solidFill>
                  <a:schemeClr val="tx1"/>
                </a:solidFill>
              </a:rPr>
              <a:t>12 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>
                <a:solidFill>
                  <a:schemeClr val="tx1"/>
                </a:solidFill>
              </a:rPr>
              <a:t>Sarin v Ravishanker – </a:t>
            </a:r>
            <a:r>
              <a:rPr lang="en-US" b="1" smtClean="0">
                <a:solidFill>
                  <a:schemeClr val="tx1"/>
                </a:solidFill>
              </a:rPr>
              <a:t>A20349372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Sharan p Babu – </a:t>
            </a:r>
            <a:r>
              <a:rPr lang="en-US" b="1" dirty="0" smtClean="0">
                <a:solidFill>
                  <a:schemeClr val="tx1"/>
                </a:solidFill>
              </a:rPr>
              <a:t>a20356488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5303" y="3325827"/>
            <a:ext cx="715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CLASSIFICATION OF PRODUCTS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79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14" y="2172079"/>
            <a:ext cx="4793604" cy="2886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4550" y="2776819"/>
            <a:ext cx="52921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Highest Accuracy in WEKA – 0.7606 for K=9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Highest Accuracy in R – 0.7752 for K=15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459525" y="5201128"/>
            <a:ext cx="846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Fig.2 KNN Classifier Accuracy – R vs Weka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6624" y="2421255"/>
            <a:ext cx="4482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Accuracy was highest when the number of trees set was 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62" y="1597346"/>
            <a:ext cx="4725313" cy="2187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8" y="4003603"/>
            <a:ext cx="5679831" cy="25207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20500" y="1624922"/>
            <a:ext cx="362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Fig.3 Random Forest Accuracy 		Weka vs 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90375" y="5321639"/>
            <a:ext cx="43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Fig.4 Top 10 Important Features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3" y="1796333"/>
            <a:ext cx="4798577" cy="2735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18" y="3334172"/>
            <a:ext cx="5842450" cy="3260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363" y="2236332"/>
            <a:ext cx="4482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Accuracy was highest when the number of trees set was 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8440" y="5978329"/>
            <a:ext cx="43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Fig.6 Top 10 Important Features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3595" y="1791679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Fig.5 ADA Boost Accuracy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 BOOST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02" y="3246157"/>
            <a:ext cx="5934651" cy="3304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22" y="1724854"/>
            <a:ext cx="4669105" cy="2272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8506" y="2227899"/>
            <a:ext cx="4482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Accuracy was highest when the number of trees set was 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70216" y="5213870"/>
            <a:ext cx="43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Fig.8 Top 10 Important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6927" y="1662965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Fig.7 XG Boost Accuracy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model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45" y="1791432"/>
            <a:ext cx="8634047" cy="23673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7518" y="5029200"/>
            <a:ext cx="103573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Does not depend on feature normalization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Learn Higher order interaction between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Easy to </a:t>
            </a:r>
            <a:r>
              <a:rPr lang="en-US" sz="2000" dirty="0" smtClean="0"/>
              <a:t>scale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Achieved classification accuracy of 80.7%</a:t>
            </a:r>
            <a:endParaRPr lang="en-US" sz="2000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7617" y="4294988"/>
            <a:ext cx="43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Fig.9 Ensemble Model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616"/>
            <a:ext cx="9905999" cy="3978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Tree Based Algorithms Random Forest and XG Boost had the best classification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Each algorithm predicted its own set of important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Feature Reduction did not have significant effect on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 ensemble model improved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By adding more models to the ensemble model accuracy can be improved further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83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Ecommerce companies are </a:t>
            </a:r>
            <a:r>
              <a:rPr lang="en-US" sz="2000" dirty="0"/>
              <a:t>selling millions of products worldwide everyday, with several thousand products being added to their product line. Therefore it is important for a</a:t>
            </a:r>
            <a:r>
              <a:rPr lang="en-US" sz="2000" dirty="0" smtClean="0"/>
              <a:t> </a:t>
            </a:r>
            <a:r>
              <a:rPr lang="en-US" sz="2000" dirty="0"/>
              <a:t>company to do a consistent analysis on the performance of their products. However, due to the diversity of the company’s global infrastructure, it is challenging to classify each product </a:t>
            </a:r>
            <a:r>
              <a:rPr lang="en-US" sz="2000" dirty="0" smtClean="0"/>
              <a:t>appropriately.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927" y="1780248"/>
            <a:ext cx="9905999" cy="401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objective of this project is to apply classification learning models on Ecommerce products dataset with 93 features </a:t>
            </a:r>
            <a:r>
              <a:rPr lang="en-US" sz="2000" dirty="0" smtClean="0"/>
              <a:t>for around 28,000 products.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0542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Cleaning and </a:t>
            </a:r>
            <a:r>
              <a:rPr lang="en-US" sz="2200" dirty="0" smtClean="0"/>
              <a:t>Pre-Processing of Data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Classified the labels using different classification algorithms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Compared accuracy of the classifiers in Weka and R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Built an Ensemble model to improve classification accuracy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7254"/>
            <a:ext cx="9905999" cy="42378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Data Source: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www.kaggle.com/c/otto-group-product-classification-challenge/data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Number of Records:  </a:t>
            </a:r>
            <a:r>
              <a:rPr lang="en-US" sz="1600" b="1" dirty="0" smtClean="0"/>
              <a:t>61,878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93 </a:t>
            </a:r>
            <a:r>
              <a:rPr lang="en-US" sz="1600" dirty="0"/>
              <a:t>obfuscated features are provided for </a:t>
            </a:r>
            <a:r>
              <a:rPr lang="en-US" sz="1600" dirty="0" smtClean="0"/>
              <a:t>the datasets</a:t>
            </a:r>
            <a:r>
              <a:rPr lang="en-US" sz="1600" dirty="0"/>
              <a:t>, which represent </a:t>
            </a:r>
            <a:r>
              <a:rPr lang="en-US" sz="1600" dirty="0" smtClean="0"/>
              <a:t>counts of </a:t>
            </a:r>
            <a:r>
              <a:rPr lang="en-US" sz="1600" dirty="0"/>
              <a:t>different events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randomly selected products are to be classified into nine categories. </a:t>
            </a:r>
            <a:r>
              <a:rPr lang="en-US" sz="1600" dirty="0" smtClean="0"/>
              <a:t>Each target category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corresponds to one of the most important product categories (like fashion, electronics, etc.).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698" y="3009105"/>
            <a:ext cx="4667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12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Renamed label attribute to “Category”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Replaced default values of label attribute to meaningful names like fashion, electronics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66" y="1710789"/>
            <a:ext cx="7323293" cy="293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9907"/>
            <a:ext cx="9905998" cy="797588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020" y="4820648"/>
            <a:ext cx="108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Fig.1 Distribution </a:t>
            </a:r>
            <a:r>
              <a:rPr lang="en-US" dirty="0"/>
              <a:t>of Product Categories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9907"/>
            <a:ext cx="9905998" cy="797588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2307" y="5525553"/>
            <a:ext cx="108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</a:t>
            </a:r>
            <a:r>
              <a:rPr lang="en-US" dirty="0" smtClean="0"/>
              <a:t>Distribution </a:t>
            </a:r>
            <a:r>
              <a:rPr lang="en-US" dirty="0"/>
              <a:t>of Product Categories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64" y="1286220"/>
            <a:ext cx="6630894" cy="40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9713"/>
            <a:ext cx="9905999" cy="41404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XG Boost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ADA Boost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Ensemble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* Training data set was split into 60% training data set and 40% as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531</Words>
  <Application>Microsoft Office PowerPoint</Application>
  <PresentationFormat>Widescreen</PresentationFormat>
  <Paragraphs>102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ITMD 525- DATA MINING</vt:lpstr>
      <vt:lpstr>Business scenario</vt:lpstr>
      <vt:lpstr>objective</vt:lpstr>
      <vt:lpstr>Approach</vt:lpstr>
      <vt:lpstr>dATASET</vt:lpstr>
      <vt:lpstr>Data preprocessing</vt:lpstr>
      <vt:lpstr>DATA exploration</vt:lpstr>
      <vt:lpstr>DATA exploration</vt:lpstr>
      <vt:lpstr>Algorithms used</vt:lpstr>
      <vt:lpstr>kNN Classifier</vt:lpstr>
      <vt:lpstr>Random Forest Algorithm</vt:lpstr>
      <vt:lpstr>ADA BOOST algorithm</vt:lpstr>
      <vt:lpstr>XG BOOST ALGORITHM</vt:lpstr>
      <vt:lpstr>Ensemble model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525- DATA MINING</dc:title>
  <dc:creator>SARIN-PC</dc:creator>
  <cp:lastModifiedBy>SARIN-PC</cp:lastModifiedBy>
  <cp:revision>71</cp:revision>
  <dcterms:created xsi:type="dcterms:W3CDTF">2016-12-07T01:45:09Z</dcterms:created>
  <dcterms:modified xsi:type="dcterms:W3CDTF">2016-12-09T17:41:21Z</dcterms:modified>
</cp:coreProperties>
</file>