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3.jpeg" ContentType="image/jpeg"/>
  <Override PartName="/ppt/media/image5.jpeg" ContentType="image/jpeg"/>
  <Override PartName="/ppt/media/image10.jpeg" ContentType="image/jpeg"/>
  <Override PartName="/ppt/media/image4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4BE888-3386-42D0-AFA9-BD97FD69AE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04EB81-F753-41E4-9D8D-FBED83F4B2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D9568-4F0D-4D36-BFD6-54E36236A8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BE02C-A0A2-47EE-B6BC-471A8B6964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F1713-5B4B-4256-AC76-FCE7F7CE0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AE4EFF-450F-4E03-98EF-ACCF3695A1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0C879B-8B67-49FE-8644-5B01EB5F24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6B1057-9F93-4CCB-B22B-73009E7B4E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BD147A-1375-4001-9D3B-CC9794DEF7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A6B045-CA26-420B-9D06-4724D76BDA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9D7D28-8E18-40A4-81D3-632954295A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48BA5-E363-4348-9246-0FA363E23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05489A-4409-42BC-918B-F5D1B86E25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6948D3-28F7-441C-AD5D-E6A7DF666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A3AA5E-8C04-4E5F-A120-BA52766D4C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877738-DB3C-4C14-9EEB-CAF2F3E515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907551-50AB-4824-9D60-1DAEAC5FA4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931C84-D6F0-4080-A099-EFC037F60A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E32C6-78F4-425C-A0AA-4BE06CEE95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93709-D05E-4DE5-87A8-255C8C3447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4B3E3-81A5-4B81-9927-BBD12334D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C88FA-EF64-4E9F-97F0-8D2B951F0F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A129A6-FDC4-47B8-AB5B-D2CCC4AD11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14C16-4D5A-4E60-B717-522AEA6BA9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023477-89F8-4203-96BE-566DEC387DF0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C7432A-5543-4457-851B-392F078E4E1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"/>
          <p:cNvSpPr/>
          <p:nvPr/>
        </p:nvSpPr>
        <p:spPr>
          <a:xfrm>
            <a:off x="643320" y="0"/>
            <a:ext cx="8797680" cy="6857640"/>
          </a:xfrm>
          <a:custGeom>
            <a:avLst/>
            <a:gdLst>
              <a:gd name="textAreaLeft" fmla="*/ 0 w 8797680"/>
              <a:gd name="textAreaRight" fmla="*/ 8798040 w 8797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3" name="Imagen 3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2748960" y="1112400"/>
            <a:ext cx="4633200" cy="4633200"/>
          </a:xfrm>
          <a:prstGeom prst="rect">
            <a:avLst/>
          </a:prstGeom>
          <a:ln w="0">
            <a:noFill/>
          </a:ln>
        </p:spPr>
      </p:pic>
      <p:grpSp>
        <p:nvGrpSpPr>
          <p:cNvPr id="84" name="Group 10"/>
          <p:cNvGrpSpPr/>
          <p:nvPr/>
        </p:nvGrpSpPr>
        <p:grpSpPr>
          <a:xfrm>
            <a:off x="9160560" y="1075320"/>
            <a:ext cx="1562040" cy="1172520"/>
            <a:chOff x="9160560" y="1075320"/>
            <a:chExt cx="1562040" cy="1172520"/>
          </a:xfrm>
        </p:grpSpPr>
        <p:sp>
          <p:nvSpPr>
            <p:cNvPr id="85" name="Freeform 5"/>
            <p:cNvSpPr/>
            <p:nvPr/>
          </p:nvSpPr>
          <p:spPr>
            <a:xfrm>
              <a:off x="9160560" y="1423800"/>
              <a:ext cx="934560" cy="824040"/>
            </a:xfrm>
            <a:custGeom>
              <a:avLst/>
              <a:gdLst>
                <a:gd name="textAreaLeft" fmla="*/ 0 w 934560"/>
                <a:gd name="textAreaRight" fmla="*/ 934920 w 9345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6" name="Freeform 5"/>
            <p:cNvSpPr/>
            <p:nvPr/>
          </p:nvSpPr>
          <p:spPr>
            <a:xfrm>
              <a:off x="9960840" y="1075320"/>
              <a:ext cx="761760" cy="67140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0 h 671400"/>
                <a:gd name="textAreaBottom" fmla="*/ 671760 h 67140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60" name="Graphic 38"/>
          <p:cNvGrpSpPr/>
          <p:nvPr/>
        </p:nvGrpSpPr>
        <p:grpSpPr>
          <a:xfrm>
            <a:off x="496440" y="975600"/>
            <a:ext cx="1909800" cy="709200"/>
            <a:chOff x="496440" y="975600"/>
            <a:chExt cx="1909800" cy="709200"/>
          </a:xfrm>
        </p:grpSpPr>
        <p:sp>
          <p:nvSpPr>
            <p:cNvPr id="661" name="Freeform: Shape 12"/>
            <p:cNvSpPr/>
            <p:nvPr/>
          </p:nvSpPr>
          <p:spPr>
            <a:xfrm>
              <a:off x="496440" y="97560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62" name="Freeform: Shape 13"/>
            <p:cNvSpPr/>
            <p:nvPr/>
          </p:nvSpPr>
          <p:spPr>
            <a:xfrm>
              <a:off x="496440" y="141048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63" name="Oval 15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4" name="Oval 17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65" name="Imagen 3" descr="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4372920" y="444240"/>
            <a:ext cx="7479720" cy="5983560"/>
          </a:xfrm>
          <a:prstGeom prst="rect">
            <a:avLst/>
          </a:prstGeom>
          <a:ln w="0">
            <a:noFill/>
          </a:ln>
        </p:spPr>
      </p:pic>
      <p:grpSp>
        <p:nvGrpSpPr>
          <p:cNvPr id="666" name="Graphic 4"/>
          <p:cNvGrpSpPr/>
          <p:nvPr/>
        </p:nvGrpSpPr>
        <p:grpSpPr>
          <a:xfrm>
            <a:off x="4109760" y="4903200"/>
            <a:ext cx="974520" cy="974880"/>
            <a:chOff x="4109760" y="4903200"/>
            <a:chExt cx="974520" cy="974880"/>
          </a:xfrm>
        </p:grpSpPr>
        <p:sp>
          <p:nvSpPr>
            <p:cNvPr id="667" name="Freeform: Shape 20"/>
            <p:cNvSpPr/>
            <p:nvPr/>
          </p:nvSpPr>
          <p:spPr>
            <a:xfrm>
              <a:off x="4164480" y="4958280"/>
              <a:ext cx="206640" cy="20664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68" name="Freeform: Shape 21"/>
            <p:cNvSpPr/>
            <p:nvPr/>
          </p:nvSpPr>
          <p:spPr>
            <a:xfrm>
              <a:off x="4113000" y="490680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69" name="Freeform: Shape 22"/>
            <p:cNvSpPr/>
            <p:nvPr/>
          </p:nvSpPr>
          <p:spPr>
            <a:xfrm>
              <a:off x="4109760" y="490320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0" name="Freeform: Shape 23"/>
            <p:cNvSpPr/>
            <p:nvPr/>
          </p:nvSpPr>
          <p:spPr>
            <a:xfrm>
              <a:off x="4124160" y="4917600"/>
              <a:ext cx="617400" cy="617760"/>
            </a:xfrm>
            <a:custGeom>
              <a:avLst/>
              <a:gdLst>
                <a:gd name="textAreaLeft" fmla="*/ 0 w 617400"/>
                <a:gd name="textAreaRight" fmla="*/ 617760 w 61740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1" name="Freeform: Shape 24"/>
            <p:cNvSpPr/>
            <p:nvPr/>
          </p:nvSpPr>
          <p:spPr>
            <a:xfrm>
              <a:off x="4153320" y="4947120"/>
              <a:ext cx="667800" cy="66780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667800"/>
                <a:gd name="textAreaBottom" fmla="*/ 668160 h 6678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2" name="Freeform: Shape 25"/>
            <p:cNvSpPr/>
            <p:nvPr/>
          </p:nvSpPr>
          <p:spPr>
            <a:xfrm>
              <a:off x="4194000" y="4987800"/>
              <a:ext cx="696240" cy="696240"/>
            </a:xfrm>
            <a:custGeom>
              <a:avLst/>
              <a:gdLst>
                <a:gd name="textAreaLeft" fmla="*/ 0 w 696240"/>
                <a:gd name="textAreaRight" fmla="*/ 696600 w 69624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3" name="Freeform: Shape 26"/>
            <p:cNvSpPr/>
            <p:nvPr/>
          </p:nvSpPr>
          <p:spPr>
            <a:xfrm>
              <a:off x="4244400" y="5038200"/>
              <a:ext cx="705240" cy="70524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05240"/>
                <a:gd name="textAreaBottom" fmla="*/ 705600 h 70524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4" name="Freeform: Shape 27"/>
            <p:cNvSpPr/>
            <p:nvPr/>
          </p:nvSpPr>
          <p:spPr>
            <a:xfrm>
              <a:off x="4304880" y="5097600"/>
              <a:ext cx="695520" cy="696240"/>
            </a:xfrm>
            <a:custGeom>
              <a:avLst/>
              <a:gdLst>
                <a:gd name="textAreaLeft" fmla="*/ 0 w 695520"/>
                <a:gd name="textAreaRight" fmla="*/ 695880 w 69552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5" name="Freeform: Shape 28"/>
            <p:cNvSpPr/>
            <p:nvPr/>
          </p:nvSpPr>
          <p:spPr>
            <a:xfrm>
              <a:off x="4372560" y="5166360"/>
              <a:ext cx="668160" cy="66816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668160"/>
                <a:gd name="textAreaBottom" fmla="*/ 668520 h 6681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6" name="Freeform: Shape 29"/>
            <p:cNvSpPr/>
            <p:nvPr/>
          </p:nvSpPr>
          <p:spPr>
            <a:xfrm>
              <a:off x="4452480" y="5246280"/>
              <a:ext cx="617760" cy="617760"/>
            </a:xfrm>
            <a:custGeom>
              <a:avLst/>
              <a:gdLst>
                <a:gd name="textAreaLeft" fmla="*/ 0 w 617760"/>
                <a:gd name="textAreaRight" fmla="*/ 618120 w 61776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7" name="Freeform: Shape 30"/>
            <p:cNvSpPr/>
            <p:nvPr/>
          </p:nvSpPr>
          <p:spPr>
            <a:xfrm>
              <a:off x="4545720" y="533952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8" name="Freeform: Shape 31"/>
            <p:cNvSpPr/>
            <p:nvPr/>
          </p:nvSpPr>
          <p:spPr>
            <a:xfrm>
              <a:off x="4659480" y="545292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9" name="Freeform: Shape 32"/>
            <p:cNvSpPr/>
            <p:nvPr/>
          </p:nvSpPr>
          <p:spPr>
            <a:xfrm>
              <a:off x="4822920" y="5616720"/>
              <a:ext cx="206280" cy="20628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06280"/>
                <a:gd name="textAreaBottom" fmla="*/ 206640 h 20628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81" name="Graphic 38"/>
          <p:cNvGrpSpPr/>
          <p:nvPr/>
        </p:nvGrpSpPr>
        <p:grpSpPr>
          <a:xfrm>
            <a:off x="496440" y="975600"/>
            <a:ext cx="1909800" cy="709200"/>
            <a:chOff x="496440" y="975600"/>
            <a:chExt cx="1909800" cy="709200"/>
          </a:xfrm>
        </p:grpSpPr>
        <p:sp>
          <p:nvSpPr>
            <p:cNvPr id="682" name="Freeform: Shape 12"/>
            <p:cNvSpPr/>
            <p:nvPr/>
          </p:nvSpPr>
          <p:spPr>
            <a:xfrm>
              <a:off x="496440" y="97560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83" name="Freeform: Shape 13"/>
            <p:cNvSpPr/>
            <p:nvPr/>
          </p:nvSpPr>
          <p:spPr>
            <a:xfrm>
              <a:off x="496440" y="141048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84" name="Oval 15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5" name="Oval 17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86" name="Graphic 4"/>
          <p:cNvGrpSpPr/>
          <p:nvPr/>
        </p:nvGrpSpPr>
        <p:grpSpPr>
          <a:xfrm>
            <a:off x="4109760" y="4903200"/>
            <a:ext cx="974520" cy="974880"/>
            <a:chOff x="4109760" y="4903200"/>
            <a:chExt cx="974520" cy="974880"/>
          </a:xfrm>
        </p:grpSpPr>
        <p:sp>
          <p:nvSpPr>
            <p:cNvPr id="687" name="Freeform: Shape 20"/>
            <p:cNvSpPr/>
            <p:nvPr/>
          </p:nvSpPr>
          <p:spPr>
            <a:xfrm>
              <a:off x="4164480" y="4958280"/>
              <a:ext cx="206640" cy="20664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88" name="Freeform: Shape 21"/>
            <p:cNvSpPr/>
            <p:nvPr/>
          </p:nvSpPr>
          <p:spPr>
            <a:xfrm>
              <a:off x="4113000" y="490680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89" name="Freeform: Shape 22"/>
            <p:cNvSpPr/>
            <p:nvPr/>
          </p:nvSpPr>
          <p:spPr>
            <a:xfrm>
              <a:off x="4109760" y="490320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0" name="Freeform: Shape 23"/>
            <p:cNvSpPr/>
            <p:nvPr/>
          </p:nvSpPr>
          <p:spPr>
            <a:xfrm>
              <a:off x="4124160" y="4917600"/>
              <a:ext cx="617400" cy="617760"/>
            </a:xfrm>
            <a:custGeom>
              <a:avLst/>
              <a:gdLst>
                <a:gd name="textAreaLeft" fmla="*/ 0 w 617400"/>
                <a:gd name="textAreaRight" fmla="*/ 617760 w 61740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1" name="Freeform: Shape 24"/>
            <p:cNvSpPr/>
            <p:nvPr/>
          </p:nvSpPr>
          <p:spPr>
            <a:xfrm>
              <a:off x="4153320" y="4947120"/>
              <a:ext cx="667800" cy="66780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667800"/>
                <a:gd name="textAreaBottom" fmla="*/ 668160 h 6678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2" name="Freeform: Shape 25"/>
            <p:cNvSpPr/>
            <p:nvPr/>
          </p:nvSpPr>
          <p:spPr>
            <a:xfrm>
              <a:off x="4194000" y="4987800"/>
              <a:ext cx="696240" cy="696240"/>
            </a:xfrm>
            <a:custGeom>
              <a:avLst/>
              <a:gdLst>
                <a:gd name="textAreaLeft" fmla="*/ 0 w 696240"/>
                <a:gd name="textAreaRight" fmla="*/ 696600 w 69624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3" name="Freeform: Shape 26"/>
            <p:cNvSpPr/>
            <p:nvPr/>
          </p:nvSpPr>
          <p:spPr>
            <a:xfrm>
              <a:off x="4244400" y="5038200"/>
              <a:ext cx="705240" cy="70524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05240"/>
                <a:gd name="textAreaBottom" fmla="*/ 705600 h 70524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4" name="Freeform: Shape 27"/>
            <p:cNvSpPr/>
            <p:nvPr/>
          </p:nvSpPr>
          <p:spPr>
            <a:xfrm>
              <a:off x="4304880" y="5097600"/>
              <a:ext cx="695520" cy="696240"/>
            </a:xfrm>
            <a:custGeom>
              <a:avLst/>
              <a:gdLst>
                <a:gd name="textAreaLeft" fmla="*/ 0 w 695520"/>
                <a:gd name="textAreaRight" fmla="*/ 695880 w 69552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5" name="Freeform: Shape 28"/>
            <p:cNvSpPr/>
            <p:nvPr/>
          </p:nvSpPr>
          <p:spPr>
            <a:xfrm>
              <a:off x="4372560" y="5166360"/>
              <a:ext cx="668160" cy="66816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668160"/>
                <a:gd name="textAreaBottom" fmla="*/ 668520 h 6681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6" name="Freeform: Shape 29"/>
            <p:cNvSpPr/>
            <p:nvPr/>
          </p:nvSpPr>
          <p:spPr>
            <a:xfrm>
              <a:off x="4452480" y="5246280"/>
              <a:ext cx="617760" cy="617760"/>
            </a:xfrm>
            <a:custGeom>
              <a:avLst/>
              <a:gdLst>
                <a:gd name="textAreaLeft" fmla="*/ 0 w 617760"/>
                <a:gd name="textAreaRight" fmla="*/ 618120 w 61776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7" name="Freeform: Shape 30"/>
            <p:cNvSpPr/>
            <p:nvPr/>
          </p:nvSpPr>
          <p:spPr>
            <a:xfrm>
              <a:off x="4545720" y="533952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8" name="Freeform: Shape 31"/>
            <p:cNvSpPr/>
            <p:nvPr/>
          </p:nvSpPr>
          <p:spPr>
            <a:xfrm>
              <a:off x="4659480" y="545292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99" name="Freeform: Shape 32"/>
            <p:cNvSpPr/>
            <p:nvPr/>
          </p:nvSpPr>
          <p:spPr>
            <a:xfrm>
              <a:off x="4822920" y="5616720"/>
              <a:ext cx="206280" cy="20628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06280"/>
                <a:gd name="textAreaBottom" fmla="*/ 206640 h 20628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700" name="Imagen 1" descr=""/>
          <p:cNvPicPr/>
          <p:nvPr/>
        </p:nvPicPr>
        <p:blipFill>
          <a:blip r:embed="rId1"/>
          <a:stretch/>
        </p:blipFill>
        <p:spPr>
          <a:xfrm>
            <a:off x="489960" y="2535480"/>
            <a:ext cx="11341440" cy="12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2" name="Imagen 3"/>
          <p:cNvSpPr/>
          <p:nvPr/>
        </p:nvSpPr>
        <p:spPr>
          <a:xfrm>
            <a:off x="0" y="0"/>
            <a:ext cx="12191760" cy="398448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3984480"/>
              <a:gd name="textAreaBottom" fmla="*/ 3984840 h 3984480"/>
            </a:gdLst>
            <a:ahLst/>
            <a:rect l="textAreaLeft" t="textAreaTop" r="textAreaRight" b="textAreaBottom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3" name="Group 11"/>
          <p:cNvGrpSpPr/>
          <p:nvPr/>
        </p:nvGrpSpPr>
        <p:grpSpPr>
          <a:xfrm>
            <a:off x="0" y="3529080"/>
            <a:ext cx="12191760" cy="756720"/>
            <a:chOff x="0" y="3529080"/>
            <a:chExt cx="12191760" cy="756720"/>
          </a:xfrm>
        </p:grpSpPr>
        <p:sp>
          <p:nvSpPr>
            <p:cNvPr id="704" name="Freeform: Shape 12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algn="t" blurRad="380880" dir="5400000" dist="152280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5" name="Freeform: Shape 13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0">
              <a:blip r:embed="rId2">
                <a:alphaModFix amt="57000"/>
              </a:blip>
              <a:srcRect/>
              <a:tile tx="0" ty="0" sx="100000" sy="100000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06" name="CuadroTexto 4"/>
          <p:cNvSpPr/>
          <p:nvPr/>
        </p:nvSpPr>
        <p:spPr>
          <a:xfrm>
            <a:off x="632160" y="5144400"/>
            <a:ext cx="569232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800" spc="-1" strike="noStrike">
                <a:solidFill>
                  <a:srgbClr val="ffffff">
                    <a:alpha val="80000"/>
                  </a:srgbClr>
                </a:solidFill>
                <a:latin typeface="Calibri"/>
              </a:rPr>
              <a:t>PLANETARIO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08" name="Imagen 3" descr="Imagen que contiene tabla, plata, luz, oscuro&#10;&#10;Descripción generada automáticamente"/>
          <p:cNvPicPr/>
          <p:nvPr/>
        </p:nvPicPr>
        <p:blipFill>
          <a:blip r:embed="rId1">
            <a:alphaModFix amt="35000"/>
          </a:blip>
          <a:srcRect l="0" t="11147" r="0" b="32606"/>
          <a:stretch/>
        </p:blipFill>
        <p:spPr>
          <a:xfrm>
            <a:off x="72000" y="-7200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09" name="CuadroTexto 4"/>
          <p:cNvSpPr/>
          <p:nvPr/>
        </p:nvSpPr>
        <p:spPr>
          <a:xfrm>
            <a:off x="838080" y="117864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Animación de órbita: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0" name="Imagen 5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3081240" y="2594160"/>
            <a:ext cx="6172560" cy="24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12" name="Imagen 3" descr="Imagen que contiene tabla, plata, luz, oscuro&#10;&#10;Descripción generada automáticamente"/>
          <p:cNvPicPr/>
          <p:nvPr/>
        </p:nvPicPr>
        <p:blipFill>
          <a:blip r:embed="rId1">
            <a:alphaModFix amt="35000"/>
          </a:blip>
          <a:srcRect l="0" t="11147" r="0" b="32606"/>
          <a:stretch/>
        </p:blipFill>
        <p:spPr>
          <a:xfrm>
            <a:off x="72000" y="-7200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13" name="CuadroTexto 4"/>
          <p:cNvSpPr/>
          <p:nvPr/>
        </p:nvSpPr>
        <p:spPr>
          <a:xfrm>
            <a:off x="838080" y="117864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Animación de subórbita: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4" name="Imagen 1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2184120" y="2752560"/>
            <a:ext cx="7291080" cy="220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16" name="Imagen 3" descr="Imagen que contiene tabla, plata, luz, oscuro&#10;&#10;Descripción generada automáticamente"/>
          <p:cNvPicPr/>
          <p:nvPr/>
        </p:nvPicPr>
        <p:blipFill>
          <a:blip r:embed="rId1">
            <a:alphaModFix amt="35000"/>
          </a:blip>
          <a:srcRect l="0" t="11147" r="0" b="32606"/>
          <a:stretch/>
        </p:blipFill>
        <p:spPr>
          <a:xfrm>
            <a:off x="72000" y="-7200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17" name="CuadroTexto 4"/>
          <p:cNvSpPr/>
          <p:nvPr/>
        </p:nvSpPr>
        <p:spPr>
          <a:xfrm>
            <a:off x="838080" y="117864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Animación de inversión: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8" name="Imagen 2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1779480" y="2790720"/>
            <a:ext cx="8273160" cy="20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Freeform: Shape 8"/>
          <p:cNvSpPr/>
          <p:nvPr/>
        </p:nvSpPr>
        <p:spPr>
          <a:xfrm>
            <a:off x="643320" y="0"/>
            <a:ext cx="8797680" cy="6857640"/>
          </a:xfrm>
          <a:custGeom>
            <a:avLst/>
            <a:gdLst>
              <a:gd name="textAreaLeft" fmla="*/ 0 w 8797680"/>
              <a:gd name="textAreaRight" fmla="*/ 8798040 w 8797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20" name="Imagen 3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2748960" y="1112400"/>
            <a:ext cx="4633200" cy="4633200"/>
          </a:xfrm>
          <a:prstGeom prst="rect">
            <a:avLst/>
          </a:prstGeom>
          <a:ln w="0">
            <a:noFill/>
          </a:ln>
        </p:spPr>
      </p:pic>
      <p:grpSp>
        <p:nvGrpSpPr>
          <p:cNvPr id="721" name="Group 10"/>
          <p:cNvGrpSpPr/>
          <p:nvPr/>
        </p:nvGrpSpPr>
        <p:grpSpPr>
          <a:xfrm>
            <a:off x="9160560" y="1075320"/>
            <a:ext cx="1562040" cy="1172520"/>
            <a:chOff x="9160560" y="1075320"/>
            <a:chExt cx="1562040" cy="1172520"/>
          </a:xfrm>
        </p:grpSpPr>
        <p:sp>
          <p:nvSpPr>
            <p:cNvPr id="722" name="Freeform 5"/>
            <p:cNvSpPr/>
            <p:nvPr/>
          </p:nvSpPr>
          <p:spPr>
            <a:xfrm>
              <a:off x="9160560" y="1423800"/>
              <a:ext cx="934560" cy="824040"/>
            </a:xfrm>
            <a:custGeom>
              <a:avLst/>
              <a:gdLst>
                <a:gd name="textAreaLeft" fmla="*/ 0 w 934560"/>
                <a:gd name="textAreaRight" fmla="*/ 934920 w 9345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23" name="Freeform 5"/>
            <p:cNvSpPr/>
            <p:nvPr/>
          </p:nvSpPr>
          <p:spPr>
            <a:xfrm>
              <a:off x="9960840" y="1075320"/>
              <a:ext cx="761760" cy="67140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0 h 671400"/>
                <a:gd name="textAreaBottom" fmla="*/ 671760 h 67140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724" name="CuadroTexto 1"/>
          <p:cNvSpPr/>
          <p:nvPr/>
        </p:nvSpPr>
        <p:spPr>
          <a:xfrm>
            <a:off x="8841600" y="5749920"/>
            <a:ext cx="306432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Desarrollo de Aplicaciones Multiplataforma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Sara González Cruz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Oval 17"/>
          <p:cNvSpPr/>
          <p:nvPr/>
        </p:nvSpPr>
        <p:spPr>
          <a:xfrm>
            <a:off x="3142800" y="253080"/>
            <a:ext cx="6184080" cy="618408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Oval 19"/>
          <p:cNvSpPr/>
          <p:nvPr/>
        </p:nvSpPr>
        <p:spPr>
          <a:xfrm>
            <a:off x="3124800" y="253080"/>
            <a:ext cx="6184080" cy="6184080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3"/>
              </a:solidFill>
              <a:latin typeface="Calibri"/>
            </a:endParaRPr>
          </a:p>
        </p:txBody>
      </p:sp>
      <p:sp>
        <p:nvSpPr>
          <p:cNvPr id="90" name="Oval 21"/>
          <p:cNvSpPr/>
          <p:nvPr/>
        </p:nvSpPr>
        <p:spPr>
          <a:xfrm>
            <a:off x="3003840" y="136440"/>
            <a:ext cx="6184080" cy="618408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CuadroTexto 3"/>
          <p:cNvSpPr/>
          <p:nvPr/>
        </p:nvSpPr>
        <p:spPr>
          <a:xfrm>
            <a:off x="3581280" y="965520"/>
            <a:ext cx="520416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Introducción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4" name="Graphic 190"/>
          <p:cNvGrpSpPr/>
          <p:nvPr/>
        </p:nvGrpSpPr>
        <p:grpSpPr>
          <a:xfrm>
            <a:off x="2080800" y="1755360"/>
            <a:ext cx="1598400" cy="531000"/>
            <a:chOff x="2080800" y="1755360"/>
            <a:chExt cx="1598400" cy="531000"/>
          </a:xfrm>
        </p:grpSpPr>
        <p:sp>
          <p:nvSpPr>
            <p:cNvPr id="95" name="Freeform: Shape 28"/>
            <p:cNvSpPr/>
            <p:nvPr/>
          </p:nvSpPr>
          <p:spPr>
            <a:xfrm>
              <a:off x="2080800" y="21139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6" name="Freeform: Shape 29"/>
            <p:cNvSpPr/>
            <p:nvPr/>
          </p:nvSpPr>
          <p:spPr>
            <a:xfrm>
              <a:off x="2080800" y="175536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97" name="Oval 31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Oval 33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9" name="Graphic 4"/>
          <p:cNvGrpSpPr/>
          <p:nvPr/>
        </p:nvGrpSpPr>
        <p:grpSpPr>
          <a:xfrm>
            <a:off x="8597520" y="4175640"/>
            <a:ext cx="1861200" cy="1861560"/>
            <a:chOff x="8597520" y="4175640"/>
            <a:chExt cx="1861200" cy="1861560"/>
          </a:xfrm>
        </p:grpSpPr>
        <p:sp>
          <p:nvSpPr>
            <p:cNvPr id="100" name="Freeform: Shape 36"/>
            <p:cNvSpPr/>
            <p:nvPr/>
          </p:nvSpPr>
          <p:spPr>
            <a:xfrm>
              <a:off x="8597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1" name="Freeform: Shape 37"/>
            <p:cNvSpPr/>
            <p:nvPr/>
          </p:nvSpPr>
          <p:spPr>
            <a:xfrm>
              <a:off x="8749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2" name="Freeform: Shape 38"/>
            <p:cNvSpPr/>
            <p:nvPr/>
          </p:nvSpPr>
          <p:spPr>
            <a:xfrm>
              <a:off x="8901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3" name="Freeform: Shape 39"/>
            <p:cNvSpPr/>
            <p:nvPr/>
          </p:nvSpPr>
          <p:spPr>
            <a:xfrm>
              <a:off x="90540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" name="Freeform: Shape 40"/>
            <p:cNvSpPr/>
            <p:nvPr/>
          </p:nvSpPr>
          <p:spPr>
            <a:xfrm>
              <a:off x="92059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5" name="Freeform: Shape 41"/>
            <p:cNvSpPr/>
            <p:nvPr/>
          </p:nvSpPr>
          <p:spPr>
            <a:xfrm>
              <a:off x="93582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6" name="Freeform: Shape 42"/>
            <p:cNvSpPr/>
            <p:nvPr/>
          </p:nvSpPr>
          <p:spPr>
            <a:xfrm>
              <a:off x="95101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7" name="Freeform: Shape 43"/>
            <p:cNvSpPr/>
            <p:nvPr/>
          </p:nvSpPr>
          <p:spPr>
            <a:xfrm>
              <a:off x="8597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Freeform: Shape 44"/>
            <p:cNvSpPr/>
            <p:nvPr/>
          </p:nvSpPr>
          <p:spPr>
            <a:xfrm>
              <a:off x="8749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9" name="Freeform: Shape 45"/>
            <p:cNvSpPr/>
            <p:nvPr/>
          </p:nvSpPr>
          <p:spPr>
            <a:xfrm>
              <a:off x="8901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0" name="Freeform: Shape 46"/>
            <p:cNvSpPr/>
            <p:nvPr/>
          </p:nvSpPr>
          <p:spPr>
            <a:xfrm>
              <a:off x="90540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1" name="Freeform: Shape 47"/>
            <p:cNvSpPr/>
            <p:nvPr/>
          </p:nvSpPr>
          <p:spPr>
            <a:xfrm>
              <a:off x="92059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2" name="Freeform: Shape 48"/>
            <p:cNvSpPr/>
            <p:nvPr/>
          </p:nvSpPr>
          <p:spPr>
            <a:xfrm>
              <a:off x="93582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3" name="Freeform: Shape 49"/>
            <p:cNvSpPr/>
            <p:nvPr/>
          </p:nvSpPr>
          <p:spPr>
            <a:xfrm>
              <a:off x="95101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4" name="Freeform: Shape 50"/>
            <p:cNvSpPr/>
            <p:nvPr/>
          </p:nvSpPr>
          <p:spPr>
            <a:xfrm>
              <a:off x="8597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5" name="Freeform: Shape 51"/>
            <p:cNvSpPr/>
            <p:nvPr/>
          </p:nvSpPr>
          <p:spPr>
            <a:xfrm>
              <a:off x="8749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6" name="Freeform: Shape 52"/>
            <p:cNvSpPr/>
            <p:nvPr/>
          </p:nvSpPr>
          <p:spPr>
            <a:xfrm>
              <a:off x="8901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7" name="Freeform: Shape 53"/>
            <p:cNvSpPr/>
            <p:nvPr/>
          </p:nvSpPr>
          <p:spPr>
            <a:xfrm>
              <a:off x="90540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8" name="Freeform: Shape 54"/>
            <p:cNvSpPr/>
            <p:nvPr/>
          </p:nvSpPr>
          <p:spPr>
            <a:xfrm>
              <a:off x="92059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9" name="Freeform: Shape 55"/>
            <p:cNvSpPr/>
            <p:nvPr/>
          </p:nvSpPr>
          <p:spPr>
            <a:xfrm>
              <a:off x="93582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0" name="Freeform: Shape 56"/>
            <p:cNvSpPr/>
            <p:nvPr/>
          </p:nvSpPr>
          <p:spPr>
            <a:xfrm>
              <a:off x="95101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1" name="Freeform: Shape 57"/>
            <p:cNvSpPr/>
            <p:nvPr/>
          </p:nvSpPr>
          <p:spPr>
            <a:xfrm>
              <a:off x="8597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2" name="Freeform: Shape 58"/>
            <p:cNvSpPr/>
            <p:nvPr/>
          </p:nvSpPr>
          <p:spPr>
            <a:xfrm>
              <a:off x="8749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3" name="Freeform: Shape 59"/>
            <p:cNvSpPr/>
            <p:nvPr/>
          </p:nvSpPr>
          <p:spPr>
            <a:xfrm>
              <a:off x="8901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4" name="Freeform: Shape 60"/>
            <p:cNvSpPr/>
            <p:nvPr/>
          </p:nvSpPr>
          <p:spPr>
            <a:xfrm>
              <a:off x="90540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Freeform: Shape 61"/>
            <p:cNvSpPr/>
            <p:nvPr/>
          </p:nvSpPr>
          <p:spPr>
            <a:xfrm>
              <a:off x="92059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6" name="Freeform: Shape 62"/>
            <p:cNvSpPr/>
            <p:nvPr/>
          </p:nvSpPr>
          <p:spPr>
            <a:xfrm>
              <a:off x="93582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7" name="Freeform: Shape 63"/>
            <p:cNvSpPr/>
            <p:nvPr/>
          </p:nvSpPr>
          <p:spPr>
            <a:xfrm>
              <a:off x="95101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8" name="Freeform: Shape 64"/>
            <p:cNvSpPr/>
            <p:nvPr/>
          </p:nvSpPr>
          <p:spPr>
            <a:xfrm>
              <a:off x="8597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9" name="Freeform: Shape 65"/>
            <p:cNvSpPr/>
            <p:nvPr/>
          </p:nvSpPr>
          <p:spPr>
            <a:xfrm>
              <a:off x="8749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0" name="Freeform: Shape 66"/>
            <p:cNvSpPr/>
            <p:nvPr/>
          </p:nvSpPr>
          <p:spPr>
            <a:xfrm>
              <a:off x="8901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1" name="Freeform: Shape 67"/>
            <p:cNvSpPr/>
            <p:nvPr/>
          </p:nvSpPr>
          <p:spPr>
            <a:xfrm>
              <a:off x="90540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2" name="Freeform: Shape 68"/>
            <p:cNvSpPr/>
            <p:nvPr/>
          </p:nvSpPr>
          <p:spPr>
            <a:xfrm>
              <a:off x="92059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3" name="Freeform: Shape 69"/>
            <p:cNvSpPr/>
            <p:nvPr/>
          </p:nvSpPr>
          <p:spPr>
            <a:xfrm>
              <a:off x="93582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4" name="Freeform: Shape 70"/>
            <p:cNvSpPr/>
            <p:nvPr/>
          </p:nvSpPr>
          <p:spPr>
            <a:xfrm>
              <a:off x="95101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5" name="Freeform: Shape 71"/>
            <p:cNvSpPr/>
            <p:nvPr/>
          </p:nvSpPr>
          <p:spPr>
            <a:xfrm>
              <a:off x="8597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6" name="Freeform: Shape 72"/>
            <p:cNvSpPr/>
            <p:nvPr/>
          </p:nvSpPr>
          <p:spPr>
            <a:xfrm>
              <a:off x="8749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7" name="Freeform: Shape 73"/>
            <p:cNvSpPr/>
            <p:nvPr/>
          </p:nvSpPr>
          <p:spPr>
            <a:xfrm>
              <a:off x="8901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8" name="Freeform: Shape 74"/>
            <p:cNvSpPr/>
            <p:nvPr/>
          </p:nvSpPr>
          <p:spPr>
            <a:xfrm>
              <a:off x="90540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9" name="Freeform: Shape 75"/>
            <p:cNvSpPr/>
            <p:nvPr/>
          </p:nvSpPr>
          <p:spPr>
            <a:xfrm>
              <a:off x="92059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0" name="Freeform: Shape 76"/>
            <p:cNvSpPr/>
            <p:nvPr/>
          </p:nvSpPr>
          <p:spPr>
            <a:xfrm>
              <a:off x="93582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1" name="Freeform: Shape 77"/>
            <p:cNvSpPr/>
            <p:nvPr/>
          </p:nvSpPr>
          <p:spPr>
            <a:xfrm>
              <a:off x="95101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2" name="Freeform: Shape 78"/>
            <p:cNvSpPr/>
            <p:nvPr/>
          </p:nvSpPr>
          <p:spPr>
            <a:xfrm>
              <a:off x="8597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3" name="Freeform: Shape 79"/>
            <p:cNvSpPr/>
            <p:nvPr/>
          </p:nvSpPr>
          <p:spPr>
            <a:xfrm>
              <a:off x="8749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4" name="Freeform: Shape 80"/>
            <p:cNvSpPr/>
            <p:nvPr/>
          </p:nvSpPr>
          <p:spPr>
            <a:xfrm>
              <a:off x="8901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5" name="Freeform: Shape 81"/>
            <p:cNvSpPr/>
            <p:nvPr/>
          </p:nvSpPr>
          <p:spPr>
            <a:xfrm>
              <a:off x="90540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6" name="Freeform: Shape 82"/>
            <p:cNvSpPr/>
            <p:nvPr/>
          </p:nvSpPr>
          <p:spPr>
            <a:xfrm>
              <a:off x="92059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7" name="Freeform: Shape 83"/>
            <p:cNvSpPr/>
            <p:nvPr/>
          </p:nvSpPr>
          <p:spPr>
            <a:xfrm>
              <a:off x="93582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8" name="Freeform: Shape 84"/>
            <p:cNvSpPr/>
            <p:nvPr/>
          </p:nvSpPr>
          <p:spPr>
            <a:xfrm>
              <a:off x="95101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9" name="Freeform: Shape 85"/>
            <p:cNvSpPr/>
            <p:nvPr/>
          </p:nvSpPr>
          <p:spPr>
            <a:xfrm>
              <a:off x="96624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0" name="Freeform: Shape 86"/>
            <p:cNvSpPr/>
            <p:nvPr/>
          </p:nvSpPr>
          <p:spPr>
            <a:xfrm>
              <a:off x="98143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1" name="Freeform: Shape 87"/>
            <p:cNvSpPr/>
            <p:nvPr/>
          </p:nvSpPr>
          <p:spPr>
            <a:xfrm>
              <a:off x="99666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2" name="Freeform: Shape 88"/>
            <p:cNvSpPr/>
            <p:nvPr/>
          </p:nvSpPr>
          <p:spPr>
            <a:xfrm>
              <a:off x="10118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3" name="Freeform: Shape 89"/>
            <p:cNvSpPr/>
            <p:nvPr/>
          </p:nvSpPr>
          <p:spPr>
            <a:xfrm>
              <a:off x="10270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4" name="Freeform: Shape 90"/>
            <p:cNvSpPr/>
            <p:nvPr/>
          </p:nvSpPr>
          <p:spPr>
            <a:xfrm>
              <a:off x="10422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5" name="Freeform: Shape 91"/>
            <p:cNvSpPr/>
            <p:nvPr/>
          </p:nvSpPr>
          <p:spPr>
            <a:xfrm>
              <a:off x="96624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6" name="Freeform: Shape 92"/>
            <p:cNvSpPr/>
            <p:nvPr/>
          </p:nvSpPr>
          <p:spPr>
            <a:xfrm>
              <a:off x="98143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7" name="Freeform: Shape 93"/>
            <p:cNvSpPr/>
            <p:nvPr/>
          </p:nvSpPr>
          <p:spPr>
            <a:xfrm>
              <a:off x="99666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8" name="Freeform: Shape 94"/>
            <p:cNvSpPr/>
            <p:nvPr/>
          </p:nvSpPr>
          <p:spPr>
            <a:xfrm>
              <a:off x="10118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9" name="Freeform: Shape 95"/>
            <p:cNvSpPr/>
            <p:nvPr/>
          </p:nvSpPr>
          <p:spPr>
            <a:xfrm>
              <a:off x="10270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0" name="Freeform: Shape 96"/>
            <p:cNvSpPr/>
            <p:nvPr/>
          </p:nvSpPr>
          <p:spPr>
            <a:xfrm>
              <a:off x="10422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1" name="Freeform: Shape 97"/>
            <p:cNvSpPr/>
            <p:nvPr/>
          </p:nvSpPr>
          <p:spPr>
            <a:xfrm>
              <a:off x="96624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2" name="Freeform: Shape 98"/>
            <p:cNvSpPr/>
            <p:nvPr/>
          </p:nvSpPr>
          <p:spPr>
            <a:xfrm>
              <a:off x="98143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3" name="Freeform: Shape 99"/>
            <p:cNvSpPr/>
            <p:nvPr/>
          </p:nvSpPr>
          <p:spPr>
            <a:xfrm>
              <a:off x="99666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4" name="Freeform: Shape 100"/>
            <p:cNvSpPr/>
            <p:nvPr/>
          </p:nvSpPr>
          <p:spPr>
            <a:xfrm>
              <a:off x="10118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5" name="Freeform: Shape 101"/>
            <p:cNvSpPr/>
            <p:nvPr/>
          </p:nvSpPr>
          <p:spPr>
            <a:xfrm>
              <a:off x="10270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6" name="Freeform: Shape 102"/>
            <p:cNvSpPr/>
            <p:nvPr/>
          </p:nvSpPr>
          <p:spPr>
            <a:xfrm>
              <a:off x="10422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7" name="Freeform: Shape 103"/>
            <p:cNvSpPr/>
            <p:nvPr/>
          </p:nvSpPr>
          <p:spPr>
            <a:xfrm>
              <a:off x="96624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8" name="Freeform: Shape 104"/>
            <p:cNvSpPr/>
            <p:nvPr/>
          </p:nvSpPr>
          <p:spPr>
            <a:xfrm>
              <a:off x="98143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9" name="Freeform: Shape 105"/>
            <p:cNvSpPr/>
            <p:nvPr/>
          </p:nvSpPr>
          <p:spPr>
            <a:xfrm>
              <a:off x="99666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0" name="Freeform: Shape 106"/>
            <p:cNvSpPr/>
            <p:nvPr/>
          </p:nvSpPr>
          <p:spPr>
            <a:xfrm>
              <a:off x="10118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1" name="Freeform: Shape 107"/>
            <p:cNvSpPr/>
            <p:nvPr/>
          </p:nvSpPr>
          <p:spPr>
            <a:xfrm>
              <a:off x="10270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2" name="Freeform: Shape 108"/>
            <p:cNvSpPr/>
            <p:nvPr/>
          </p:nvSpPr>
          <p:spPr>
            <a:xfrm>
              <a:off x="10422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3" name="Freeform: Shape 109"/>
            <p:cNvSpPr/>
            <p:nvPr/>
          </p:nvSpPr>
          <p:spPr>
            <a:xfrm>
              <a:off x="96624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4" name="Freeform: Shape 110"/>
            <p:cNvSpPr/>
            <p:nvPr/>
          </p:nvSpPr>
          <p:spPr>
            <a:xfrm>
              <a:off x="98143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5" name="Freeform: Shape 111"/>
            <p:cNvSpPr/>
            <p:nvPr/>
          </p:nvSpPr>
          <p:spPr>
            <a:xfrm>
              <a:off x="99666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6" name="Freeform: Shape 112"/>
            <p:cNvSpPr/>
            <p:nvPr/>
          </p:nvSpPr>
          <p:spPr>
            <a:xfrm>
              <a:off x="10118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7" name="Freeform: Shape 113"/>
            <p:cNvSpPr/>
            <p:nvPr/>
          </p:nvSpPr>
          <p:spPr>
            <a:xfrm>
              <a:off x="10270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8" name="Freeform: Shape 114"/>
            <p:cNvSpPr/>
            <p:nvPr/>
          </p:nvSpPr>
          <p:spPr>
            <a:xfrm>
              <a:off x="10422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9" name="Freeform: Shape 115"/>
            <p:cNvSpPr/>
            <p:nvPr/>
          </p:nvSpPr>
          <p:spPr>
            <a:xfrm>
              <a:off x="96624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0" name="Freeform: Shape 116"/>
            <p:cNvSpPr/>
            <p:nvPr/>
          </p:nvSpPr>
          <p:spPr>
            <a:xfrm>
              <a:off x="98143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1" name="Freeform: Shape 117"/>
            <p:cNvSpPr/>
            <p:nvPr/>
          </p:nvSpPr>
          <p:spPr>
            <a:xfrm>
              <a:off x="99666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2" name="Freeform: Shape 118"/>
            <p:cNvSpPr/>
            <p:nvPr/>
          </p:nvSpPr>
          <p:spPr>
            <a:xfrm>
              <a:off x="10118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3" name="Freeform: Shape 119"/>
            <p:cNvSpPr/>
            <p:nvPr/>
          </p:nvSpPr>
          <p:spPr>
            <a:xfrm>
              <a:off x="10270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4" name="Freeform: Shape 120"/>
            <p:cNvSpPr/>
            <p:nvPr/>
          </p:nvSpPr>
          <p:spPr>
            <a:xfrm>
              <a:off x="10422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5" name="Freeform: Shape 121"/>
            <p:cNvSpPr/>
            <p:nvPr/>
          </p:nvSpPr>
          <p:spPr>
            <a:xfrm>
              <a:off x="96624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6" name="Freeform: Shape 122"/>
            <p:cNvSpPr/>
            <p:nvPr/>
          </p:nvSpPr>
          <p:spPr>
            <a:xfrm>
              <a:off x="98143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7" name="Freeform: Shape 123"/>
            <p:cNvSpPr/>
            <p:nvPr/>
          </p:nvSpPr>
          <p:spPr>
            <a:xfrm>
              <a:off x="99666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8" name="Freeform: Shape 124"/>
            <p:cNvSpPr/>
            <p:nvPr/>
          </p:nvSpPr>
          <p:spPr>
            <a:xfrm>
              <a:off x="10118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9" name="Freeform: Shape 125"/>
            <p:cNvSpPr/>
            <p:nvPr/>
          </p:nvSpPr>
          <p:spPr>
            <a:xfrm>
              <a:off x="10270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0" name="Freeform: Shape 126"/>
            <p:cNvSpPr/>
            <p:nvPr/>
          </p:nvSpPr>
          <p:spPr>
            <a:xfrm>
              <a:off x="10422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1" name="Freeform: Shape 127"/>
            <p:cNvSpPr/>
            <p:nvPr/>
          </p:nvSpPr>
          <p:spPr>
            <a:xfrm>
              <a:off x="8597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2" name="Freeform: Shape 128"/>
            <p:cNvSpPr/>
            <p:nvPr/>
          </p:nvSpPr>
          <p:spPr>
            <a:xfrm>
              <a:off x="8749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3" name="Freeform: Shape 129"/>
            <p:cNvSpPr/>
            <p:nvPr/>
          </p:nvSpPr>
          <p:spPr>
            <a:xfrm>
              <a:off x="8901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4" name="Freeform: Shape 130"/>
            <p:cNvSpPr/>
            <p:nvPr/>
          </p:nvSpPr>
          <p:spPr>
            <a:xfrm>
              <a:off x="90540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5" name="Freeform: Shape 131"/>
            <p:cNvSpPr/>
            <p:nvPr/>
          </p:nvSpPr>
          <p:spPr>
            <a:xfrm>
              <a:off x="92059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6" name="Freeform: Shape 132"/>
            <p:cNvSpPr/>
            <p:nvPr/>
          </p:nvSpPr>
          <p:spPr>
            <a:xfrm>
              <a:off x="93582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7" name="Freeform: Shape 133"/>
            <p:cNvSpPr/>
            <p:nvPr/>
          </p:nvSpPr>
          <p:spPr>
            <a:xfrm>
              <a:off x="95101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8" name="Freeform: Shape 134"/>
            <p:cNvSpPr/>
            <p:nvPr/>
          </p:nvSpPr>
          <p:spPr>
            <a:xfrm>
              <a:off x="85975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Freeform: Shape 135"/>
            <p:cNvSpPr/>
            <p:nvPr/>
          </p:nvSpPr>
          <p:spPr>
            <a:xfrm>
              <a:off x="87498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0" name="Freeform: Shape 136"/>
            <p:cNvSpPr/>
            <p:nvPr/>
          </p:nvSpPr>
          <p:spPr>
            <a:xfrm>
              <a:off x="89017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1" name="Freeform: Shape 137"/>
            <p:cNvSpPr/>
            <p:nvPr/>
          </p:nvSpPr>
          <p:spPr>
            <a:xfrm>
              <a:off x="90540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Freeform: Shape 138"/>
            <p:cNvSpPr/>
            <p:nvPr/>
          </p:nvSpPr>
          <p:spPr>
            <a:xfrm>
              <a:off x="92059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3" name="Freeform: Shape 139"/>
            <p:cNvSpPr/>
            <p:nvPr/>
          </p:nvSpPr>
          <p:spPr>
            <a:xfrm>
              <a:off x="93582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4" name="Freeform: Shape 140"/>
            <p:cNvSpPr/>
            <p:nvPr/>
          </p:nvSpPr>
          <p:spPr>
            <a:xfrm>
              <a:off x="95101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5" name="Freeform: Shape 141"/>
            <p:cNvSpPr/>
            <p:nvPr/>
          </p:nvSpPr>
          <p:spPr>
            <a:xfrm>
              <a:off x="8597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6" name="Freeform: Shape 142"/>
            <p:cNvSpPr/>
            <p:nvPr/>
          </p:nvSpPr>
          <p:spPr>
            <a:xfrm>
              <a:off x="8749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7" name="Freeform: Shape 143"/>
            <p:cNvSpPr/>
            <p:nvPr/>
          </p:nvSpPr>
          <p:spPr>
            <a:xfrm>
              <a:off x="8901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8" name="Freeform: Shape 144"/>
            <p:cNvSpPr/>
            <p:nvPr/>
          </p:nvSpPr>
          <p:spPr>
            <a:xfrm>
              <a:off x="90540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9" name="Freeform: Shape 145"/>
            <p:cNvSpPr/>
            <p:nvPr/>
          </p:nvSpPr>
          <p:spPr>
            <a:xfrm>
              <a:off x="92059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0" name="Freeform: Shape 146"/>
            <p:cNvSpPr/>
            <p:nvPr/>
          </p:nvSpPr>
          <p:spPr>
            <a:xfrm>
              <a:off x="93582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1" name="Freeform: Shape 147"/>
            <p:cNvSpPr/>
            <p:nvPr/>
          </p:nvSpPr>
          <p:spPr>
            <a:xfrm>
              <a:off x="95101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2" name="Freeform: Shape 148"/>
            <p:cNvSpPr/>
            <p:nvPr/>
          </p:nvSpPr>
          <p:spPr>
            <a:xfrm>
              <a:off x="85975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3" name="Freeform: Shape 149"/>
            <p:cNvSpPr/>
            <p:nvPr/>
          </p:nvSpPr>
          <p:spPr>
            <a:xfrm>
              <a:off x="87498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Freeform: Shape 150"/>
            <p:cNvSpPr/>
            <p:nvPr/>
          </p:nvSpPr>
          <p:spPr>
            <a:xfrm>
              <a:off x="89017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5" name="Freeform: Shape 151"/>
            <p:cNvSpPr/>
            <p:nvPr/>
          </p:nvSpPr>
          <p:spPr>
            <a:xfrm>
              <a:off x="90540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6" name="Freeform: Shape 152"/>
            <p:cNvSpPr/>
            <p:nvPr/>
          </p:nvSpPr>
          <p:spPr>
            <a:xfrm>
              <a:off x="92059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7" name="Freeform: Shape 153"/>
            <p:cNvSpPr/>
            <p:nvPr/>
          </p:nvSpPr>
          <p:spPr>
            <a:xfrm>
              <a:off x="93582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8" name="Freeform: Shape 154"/>
            <p:cNvSpPr/>
            <p:nvPr/>
          </p:nvSpPr>
          <p:spPr>
            <a:xfrm>
              <a:off x="95101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9" name="Freeform: Shape 155"/>
            <p:cNvSpPr/>
            <p:nvPr/>
          </p:nvSpPr>
          <p:spPr>
            <a:xfrm>
              <a:off x="8597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0" name="Freeform: Shape 156"/>
            <p:cNvSpPr/>
            <p:nvPr/>
          </p:nvSpPr>
          <p:spPr>
            <a:xfrm>
              <a:off x="8749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1" name="Freeform: Shape 157"/>
            <p:cNvSpPr/>
            <p:nvPr/>
          </p:nvSpPr>
          <p:spPr>
            <a:xfrm>
              <a:off x="8901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2" name="Freeform: Shape 158"/>
            <p:cNvSpPr/>
            <p:nvPr/>
          </p:nvSpPr>
          <p:spPr>
            <a:xfrm>
              <a:off x="90540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3" name="Freeform: Shape 159"/>
            <p:cNvSpPr/>
            <p:nvPr/>
          </p:nvSpPr>
          <p:spPr>
            <a:xfrm>
              <a:off x="92059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4" name="Freeform: Shape 160"/>
            <p:cNvSpPr/>
            <p:nvPr/>
          </p:nvSpPr>
          <p:spPr>
            <a:xfrm>
              <a:off x="93582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5" name="Freeform: Shape 161"/>
            <p:cNvSpPr/>
            <p:nvPr/>
          </p:nvSpPr>
          <p:spPr>
            <a:xfrm>
              <a:off x="95101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6" name="Freeform: Shape 162"/>
            <p:cNvSpPr/>
            <p:nvPr/>
          </p:nvSpPr>
          <p:spPr>
            <a:xfrm>
              <a:off x="8597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Freeform: Shape 163"/>
            <p:cNvSpPr/>
            <p:nvPr/>
          </p:nvSpPr>
          <p:spPr>
            <a:xfrm>
              <a:off x="87498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8" name="Freeform: Shape 164"/>
            <p:cNvSpPr/>
            <p:nvPr/>
          </p:nvSpPr>
          <p:spPr>
            <a:xfrm>
              <a:off x="89017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9" name="Freeform: Shape 165"/>
            <p:cNvSpPr/>
            <p:nvPr/>
          </p:nvSpPr>
          <p:spPr>
            <a:xfrm>
              <a:off x="90540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0" name="Freeform: Shape 166"/>
            <p:cNvSpPr/>
            <p:nvPr/>
          </p:nvSpPr>
          <p:spPr>
            <a:xfrm>
              <a:off x="92059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1" name="Freeform: Shape 167"/>
            <p:cNvSpPr/>
            <p:nvPr/>
          </p:nvSpPr>
          <p:spPr>
            <a:xfrm>
              <a:off x="93582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2" name="Freeform: Shape 168"/>
            <p:cNvSpPr/>
            <p:nvPr/>
          </p:nvSpPr>
          <p:spPr>
            <a:xfrm>
              <a:off x="95101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3" name="Freeform: Shape 169"/>
            <p:cNvSpPr/>
            <p:nvPr/>
          </p:nvSpPr>
          <p:spPr>
            <a:xfrm>
              <a:off x="96624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4" name="Freeform: Shape 170"/>
            <p:cNvSpPr/>
            <p:nvPr/>
          </p:nvSpPr>
          <p:spPr>
            <a:xfrm>
              <a:off x="98143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Freeform: Shape 171"/>
            <p:cNvSpPr/>
            <p:nvPr/>
          </p:nvSpPr>
          <p:spPr>
            <a:xfrm>
              <a:off x="99666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6" name="Freeform: Shape 172"/>
            <p:cNvSpPr/>
            <p:nvPr/>
          </p:nvSpPr>
          <p:spPr>
            <a:xfrm>
              <a:off x="10118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7" name="Freeform: Shape 173"/>
            <p:cNvSpPr/>
            <p:nvPr/>
          </p:nvSpPr>
          <p:spPr>
            <a:xfrm>
              <a:off x="10270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8" name="Freeform: Shape 174"/>
            <p:cNvSpPr/>
            <p:nvPr/>
          </p:nvSpPr>
          <p:spPr>
            <a:xfrm>
              <a:off x="10422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9" name="Freeform: Shape 175"/>
            <p:cNvSpPr/>
            <p:nvPr/>
          </p:nvSpPr>
          <p:spPr>
            <a:xfrm>
              <a:off x="96624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0" name="Freeform: Shape 176"/>
            <p:cNvSpPr/>
            <p:nvPr/>
          </p:nvSpPr>
          <p:spPr>
            <a:xfrm>
              <a:off x="98143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1" name="Freeform: Shape 177"/>
            <p:cNvSpPr/>
            <p:nvPr/>
          </p:nvSpPr>
          <p:spPr>
            <a:xfrm>
              <a:off x="99666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2" name="Freeform: Shape 178"/>
            <p:cNvSpPr/>
            <p:nvPr/>
          </p:nvSpPr>
          <p:spPr>
            <a:xfrm>
              <a:off x="101185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Freeform: Shape 179"/>
            <p:cNvSpPr/>
            <p:nvPr/>
          </p:nvSpPr>
          <p:spPr>
            <a:xfrm>
              <a:off x="102708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4" name="Freeform: Shape 180"/>
            <p:cNvSpPr/>
            <p:nvPr/>
          </p:nvSpPr>
          <p:spPr>
            <a:xfrm>
              <a:off x="104227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5" name="Freeform: Shape 181"/>
            <p:cNvSpPr/>
            <p:nvPr/>
          </p:nvSpPr>
          <p:spPr>
            <a:xfrm>
              <a:off x="96624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6" name="Freeform: Shape 182"/>
            <p:cNvSpPr/>
            <p:nvPr/>
          </p:nvSpPr>
          <p:spPr>
            <a:xfrm>
              <a:off x="98143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7" name="Freeform: Shape 183"/>
            <p:cNvSpPr/>
            <p:nvPr/>
          </p:nvSpPr>
          <p:spPr>
            <a:xfrm>
              <a:off x="99666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8" name="Freeform: Shape 184"/>
            <p:cNvSpPr/>
            <p:nvPr/>
          </p:nvSpPr>
          <p:spPr>
            <a:xfrm>
              <a:off x="10118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9" name="Freeform: Shape 185"/>
            <p:cNvSpPr/>
            <p:nvPr/>
          </p:nvSpPr>
          <p:spPr>
            <a:xfrm>
              <a:off x="10270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0" name="Freeform: Shape 186"/>
            <p:cNvSpPr/>
            <p:nvPr/>
          </p:nvSpPr>
          <p:spPr>
            <a:xfrm>
              <a:off x="10422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1" name="Freeform: Shape 187"/>
            <p:cNvSpPr/>
            <p:nvPr/>
          </p:nvSpPr>
          <p:spPr>
            <a:xfrm>
              <a:off x="96624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2" name="Freeform: Shape 188"/>
            <p:cNvSpPr/>
            <p:nvPr/>
          </p:nvSpPr>
          <p:spPr>
            <a:xfrm>
              <a:off x="98143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3" name="Freeform: Shape 189"/>
            <p:cNvSpPr/>
            <p:nvPr/>
          </p:nvSpPr>
          <p:spPr>
            <a:xfrm>
              <a:off x="99666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4" name="Freeform: Shape 190"/>
            <p:cNvSpPr/>
            <p:nvPr/>
          </p:nvSpPr>
          <p:spPr>
            <a:xfrm>
              <a:off x="101185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Freeform: Shape 191"/>
            <p:cNvSpPr/>
            <p:nvPr/>
          </p:nvSpPr>
          <p:spPr>
            <a:xfrm>
              <a:off x="102708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6" name="Freeform: Shape 192"/>
            <p:cNvSpPr/>
            <p:nvPr/>
          </p:nvSpPr>
          <p:spPr>
            <a:xfrm>
              <a:off x="104227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7" name="Freeform: Shape 193"/>
            <p:cNvSpPr/>
            <p:nvPr/>
          </p:nvSpPr>
          <p:spPr>
            <a:xfrm>
              <a:off x="96624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8" name="Freeform: Shape 194"/>
            <p:cNvSpPr/>
            <p:nvPr/>
          </p:nvSpPr>
          <p:spPr>
            <a:xfrm>
              <a:off x="98143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9" name="Freeform: Shape 195"/>
            <p:cNvSpPr/>
            <p:nvPr/>
          </p:nvSpPr>
          <p:spPr>
            <a:xfrm>
              <a:off x="99666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0" name="Freeform: Shape 196"/>
            <p:cNvSpPr/>
            <p:nvPr/>
          </p:nvSpPr>
          <p:spPr>
            <a:xfrm>
              <a:off x="10118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1" name="Freeform: Shape 197"/>
            <p:cNvSpPr/>
            <p:nvPr/>
          </p:nvSpPr>
          <p:spPr>
            <a:xfrm>
              <a:off x="10270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2" name="Freeform: Shape 198"/>
            <p:cNvSpPr/>
            <p:nvPr/>
          </p:nvSpPr>
          <p:spPr>
            <a:xfrm>
              <a:off x="10422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3" name="Freeform: Shape 199"/>
            <p:cNvSpPr/>
            <p:nvPr/>
          </p:nvSpPr>
          <p:spPr>
            <a:xfrm>
              <a:off x="96624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4" name="Freeform: Shape 200"/>
            <p:cNvSpPr/>
            <p:nvPr/>
          </p:nvSpPr>
          <p:spPr>
            <a:xfrm>
              <a:off x="98143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5" name="Freeform: Shape 201"/>
            <p:cNvSpPr/>
            <p:nvPr/>
          </p:nvSpPr>
          <p:spPr>
            <a:xfrm>
              <a:off x="99666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6" name="Freeform: Shape 202"/>
            <p:cNvSpPr/>
            <p:nvPr/>
          </p:nvSpPr>
          <p:spPr>
            <a:xfrm>
              <a:off x="10118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7" name="Freeform: Shape 203"/>
            <p:cNvSpPr/>
            <p:nvPr/>
          </p:nvSpPr>
          <p:spPr>
            <a:xfrm>
              <a:off x="102708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8" name="Freeform: Shape 204"/>
            <p:cNvSpPr/>
            <p:nvPr/>
          </p:nvSpPr>
          <p:spPr>
            <a:xfrm>
              <a:off x="104227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70" name="Imagen 5" descr=""/>
          <p:cNvPicPr/>
          <p:nvPr/>
        </p:nvPicPr>
        <p:blipFill>
          <a:blip r:embed="rId1"/>
          <a:srcRect l="0" t="5489" r="9091" b="22596"/>
          <a:stretch/>
        </p:blipFill>
        <p:spPr>
          <a:xfrm>
            <a:off x="3522600" y="0"/>
            <a:ext cx="8669160" cy="6857640"/>
          </a:xfrm>
          <a:prstGeom prst="rect">
            <a:avLst/>
          </a:prstGeom>
          <a:ln w="0">
            <a:noFill/>
          </a:ln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1" name="Rectangle 1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CuadroTexto 3"/>
          <p:cNvSpPr/>
          <p:nvPr/>
        </p:nvSpPr>
        <p:spPr>
          <a:xfrm>
            <a:off x="371160" y="1161360"/>
            <a:ext cx="343764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¿Qué es CosmoData?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tangle 14"/>
          <p:cNvSpPr/>
          <p:nvPr/>
        </p:nvSpPr>
        <p:spPr>
          <a:xfrm rot="5400000">
            <a:off x="662760" y="6055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Rectangle 16"/>
          <p:cNvSpPr/>
          <p:nvPr/>
        </p:nvSpPr>
        <p:spPr>
          <a:xfrm>
            <a:off x="428400" y="2443320"/>
            <a:ext cx="3300480" cy="8640"/>
          </a:xfrm>
          <a:prstGeom prst="rect">
            <a:avLst/>
          </a:prstGeom>
          <a:solidFill>
            <a:schemeClr val="tx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6000" bIns="-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CuadroTexto 4"/>
          <p:cNvSpPr/>
          <p:nvPr/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Es una herramienta de consulta creada para acercar la inmensidad del espacio a cualquier persona de una forma rápida y accesible.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7" name="Oval 17"/>
          <p:cNvSpPr/>
          <p:nvPr/>
        </p:nvSpPr>
        <p:spPr>
          <a:xfrm>
            <a:off x="3142800" y="253080"/>
            <a:ext cx="6184080" cy="618408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8" name="Oval 19"/>
          <p:cNvSpPr/>
          <p:nvPr/>
        </p:nvSpPr>
        <p:spPr>
          <a:xfrm>
            <a:off x="3124800" y="253080"/>
            <a:ext cx="6184080" cy="6184080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3"/>
              </a:solidFill>
              <a:latin typeface="Calibri"/>
            </a:endParaRPr>
          </a:p>
        </p:txBody>
      </p:sp>
      <p:sp>
        <p:nvSpPr>
          <p:cNvPr id="279" name="Oval 21"/>
          <p:cNvSpPr/>
          <p:nvPr/>
        </p:nvSpPr>
        <p:spPr>
          <a:xfrm>
            <a:off x="3003840" y="136440"/>
            <a:ext cx="6184080" cy="618408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0" name="CuadroTexto 3"/>
          <p:cNvSpPr/>
          <p:nvPr/>
        </p:nvSpPr>
        <p:spPr>
          <a:xfrm>
            <a:off x="3581280" y="965520"/>
            <a:ext cx="520416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Finalidad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2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83" name="Graphic 190"/>
          <p:cNvGrpSpPr/>
          <p:nvPr/>
        </p:nvGrpSpPr>
        <p:grpSpPr>
          <a:xfrm>
            <a:off x="2080800" y="1755360"/>
            <a:ext cx="1598400" cy="531000"/>
            <a:chOff x="2080800" y="1755360"/>
            <a:chExt cx="1598400" cy="531000"/>
          </a:xfrm>
        </p:grpSpPr>
        <p:sp>
          <p:nvSpPr>
            <p:cNvPr id="284" name="Freeform: Shape 28"/>
            <p:cNvSpPr/>
            <p:nvPr/>
          </p:nvSpPr>
          <p:spPr>
            <a:xfrm>
              <a:off x="2080800" y="21139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5" name="Freeform: Shape 29"/>
            <p:cNvSpPr/>
            <p:nvPr/>
          </p:nvSpPr>
          <p:spPr>
            <a:xfrm>
              <a:off x="2080800" y="175536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86" name="Oval 31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7" name="Oval 33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88" name="Graphic 4"/>
          <p:cNvGrpSpPr/>
          <p:nvPr/>
        </p:nvGrpSpPr>
        <p:grpSpPr>
          <a:xfrm>
            <a:off x="8597520" y="4175640"/>
            <a:ext cx="1861200" cy="1861560"/>
            <a:chOff x="8597520" y="4175640"/>
            <a:chExt cx="1861200" cy="1861560"/>
          </a:xfrm>
        </p:grpSpPr>
        <p:sp>
          <p:nvSpPr>
            <p:cNvPr id="289" name="Freeform: Shape 36"/>
            <p:cNvSpPr/>
            <p:nvPr/>
          </p:nvSpPr>
          <p:spPr>
            <a:xfrm>
              <a:off x="8597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0" name="Freeform: Shape 37"/>
            <p:cNvSpPr/>
            <p:nvPr/>
          </p:nvSpPr>
          <p:spPr>
            <a:xfrm>
              <a:off x="8749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1" name="Freeform: Shape 38"/>
            <p:cNvSpPr/>
            <p:nvPr/>
          </p:nvSpPr>
          <p:spPr>
            <a:xfrm>
              <a:off x="8901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2" name="Freeform: Shape 39"/>
            <p:cNvSpPr/>
            <p:nvPr/>
          </p:nvSpPr>
          <p:spPr>
            <a:xfrm>
              <a:off x="90540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3" name="Freeform: Shape 40"/>
            <p:cNvSpPr/>
            <p:nvPr/>
          </p:nvSpPr>
          <p:spPr>
            <a:xfrm>
              <a:off x="92059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4" name="Freeform: Shape 41"/>
            <p:cNvSpPr/>
            <p:nvPr/>
          </p:nvSpPr>
          <p:spPr>
            <a:xfrm>
              <a:off x="93582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5" name="Freeform: Shape 42"/>
            <p:cNvSpPr/>
            <p:nvPr/>
          </p:nvSpPr>
          <p:spPr>
            <a:xfrm>
              <a:off x="95101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6" name="Freeform: Shape 43"/>
            <p:cNvSpPr/>
            <p:nvPr/>
          </p:nvSpPr>
          <p:spPr>
            <a:xfrm>
              <a:off x="8597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7" name="Freeform: Shape 44"/>
            <p:cNvSpPr/>
            <p:nvPr/>
          </p:nvSpPr>
          <p:spPr>
            <a:xfrm>
              <a:off x="8749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8" name="Freeform: Shape 45"/>
            <p:cNvSpPr/>
            <p:nvPr/>
          </p:nvSpPr>
          <p:spPr>
            <a:xfrm>
              <a:off x="8901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9" name="Freeform: Shape 46"/>
            <p:cNvSpPr/>
            <p:nvPr/>
          </p:nvSpPr>
          <p:spPr>
            <a:xfrm>
              <a:off x="90540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0" name="Freeform: Shape 47"/>
            <p:cNvSpPr/>
            <p:nvPr/>
          </p:nvSpPr>
          <p:spPr>
            <a:xfrm>
              <a:off x="92059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1" name="Freeform: Shape 48"/>
            <p:cNvSpPr/>
            <p:nvPr/>
          </p:nvSpPr>
          <p:spPr>
            <a:xfrm>
              <a:off x="93582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2" name="Freeform: Shape 49"/>
            <p:cNvSpPr/>
            <p:nvPr/>
          </p:nvSpPr>
          <p:spPr>
            <a:xfrm>
              <a:off x="95101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3" name="Freeform: Shape 50"/>
            <p:cNvSpPr/>
            <p:nvPr/>
          </p:nvSpPr>
          <p:spPr>
            <a:xfrm>
              <a:off x="8597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4" name="Freeform: Shape 51"/>
            <p:cNvSpPr/>
            <p:nvPr/>
          </p:nvSpPr>
          <p:spPr>
            <a:xfrm>
              <a:off x="8749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5" name="Freeform: Shape 52"/>
            <p:cNvSpPr/>
            <p:nvPr/>
          </p:nvSpPr>
          <p:spPr>
            <a:xfrm>
              <a:off x="8901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6" name="Freeform: Shape 53"/>
            <p:cNvSpPr/>
            <p:nvPr/>
          </p:nvSpPr>
          <p:spPr>
            <a:xfrm>
              <a:off x="90540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7" name="Freeform: Shape 54"/>
            <p:cNvSpPr/>
            <p:nvPr/>
          </p:nvSpPr>
          <p:spPr>
            <a:xfrm>
              <a:off x="92059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8" name="Freeform: Shape 55"/>
            <p:cNvSpPr/>
            <p:nvPr/>
          </p:nvSpPr>
          <p:spPr>
            <a:xfrm>
              <a:off x="93582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9" name="Freeform: Shape 56"/>
            <p:cNvSpPr/>
            <p:nvPr/>
          </p:nvSpPr>
          <p:spPr>
            <a:xfrm>
              <a:off x="95101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0" name="Freeform: Shape 57"/>
            <p:cNvSpPr/>
            <p:nvPr/>
          </p:nvSpPr>
          <p:spPr>
            <a:xfrm>
              <a:off x="8597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1" name="Freeform: Shape 58"/>
            <p:cNvSpPr/>
            <p:nvPr/>
          </p:nvSpPr>
          <p:spPr>
            <a:xfrm>
              <a:off x="8749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2" name="Freeform: Shape 59"/>
            <p:cNvSpPr/>
            <p:nvPr/>
          </p:nvSpPr>
          <p:spPr>
            <a:xfrm>
              <a:off x="8901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3" name="Freeform: Shape 60"/>
            <p:cNvSpPr/>
            <p:nvPr/>
          </p:nvSpPr>
          <p:spPr>
            <a:xfrm>
              <a:off x="90540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4" name="Freeform: Shape 61"/>
            <p:cNvSpPr/>
            <p:nvPr/>
          </p:nvSpPr>
          <p:spPr>
            <a:xfrm>
              <a:off x="92059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5" name="Freeform: Shape 62"/>
            <p:cNvSpPr/>
            <p:nvPr/>
          </p:nvSpPr>
          <p:spPr>
            <a:xfrm>
              <a:off x="93582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6" name="Freeform: Shape 63"/>
            <p:cNvSpPr/>
            <p:nvPr/>
          </p:nvSpPr>
          <p:spPr>
            <a:xfrm>
              <a:off x="95101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7" name="Freeform: Shape 64"/>
            <p:cNvSpPr/>
            <p:nvPr/>
          </p:nvSpPr>
          <p:spPr>
            <a:xfrm>
              <a:off x="8597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8" name="Freeform: Shape 65"/>
            <p:cNvSpPr/>
            <p:nvPr/>
          </p:nvSpPr>
          <p:spPr>
            <a:xfrm>
              <a:off x="8749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9" name="Freeform: Shape 66"/>
            <p:cNvSpPr/>
            <p:nvPr/>
          </p:nvSpPr>
          <p:spPr>
            <a:xfrm>
              <a:off x="8901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0" name="Freeform: Shape 67"/>
            <p:cNvSpPr/>
            <p:nvPr/>
          </p:nvSpPr>
          <p:spPr>
            <a:xfrm>
              <a:off x="90540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1" name="Freeform: Shape 68"/>
            <p:cNvSpPr/>
            <p:nvPr/>
          </p:nvSpPr>
          <p:spPr>
            <a:xfrm>
              <a:off x="92059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2" name="Freeform: Shape 69"/>
            <p:cNvSpPr/>
            <p:nvPr/>
          </p:nvSpPr>
          <p:spPr>
            <a:xfrm>
              <a:off x="93582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3" name="Freeform: Shape 70"/>
            <p:cNvSpPr/>
            <p:nvPr/>
          </p:nvSpPr>
          <p:spPr>
            <a:xfrm>
              <a:off x="95101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4" name="Freeform: Shape 71"/>
            <p:cNvSpPr/>
            <p:nvPr/>
          </p:nvSpPr>
          <p:spPr>
            <a:xfrm>
              <a:off x="8597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5" name="Freeform: Shape 72"/>
            <p:cNvSpPr/>
            <p:nvPr/>
          </p:nvSpPr>
          <p:spPr>
            <a:xfrm>
              <a:off x="8749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6" name="Freeform: Shape 73"/>
            <p:cNvSpPr/>
            <p:nvPr/>
          </p:nvSpPr>
          <p:spPr>
            <a:xfrm>
              <a:off x="8901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7" name="Freeform: Shape 74"/>
            <p:cNvSpPr/>
            <p:nvPr/>
          </p:nvSpPr>
          <p:spPr>
            <a:xfrm>
              <a:off x="90540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8" name="Freeform: Shape 75"/>
            <p:cNvSpPr/>
            <p:nvPr/>
          </p:nvSpPr>
          <p:spPr>
            <a:xfrm>
              <a:off x="92059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9" name="Freeform: Shape 76"/>
            <p:cNvSpPr/>
            <p:nvPr/>
          </p:nvSpPr>
          <p:spPr>
            <a:xfrm>
              <a:off x="93582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0" name="Freeform: Shape 77"/>
            <p:cNvSpPr/>
            <p:nvPr/>
          </p:nvSpPr>
          <p:spPr>
            <a:xfrm>
              <a:off x="95101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1" name="Freeform: Shape 78"/>
            <p:cNvSpPr/>
            <p:nvPr/>
          </p:nvSpPr>
          <p:spPr>
            <a:xfrm>
              <a:off x="8597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2" name="Freeform: Shape 79"/>
            <p:cNvSpPr/>
            <p:nvPr/>
          </p:nvSpPr>
          <p:spPr>
            <a:xfrm>
              <a:off x="8749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3" name="Freeform: Shape 80"/>
            <p:cNvSpPr/>
            <p:nvPr/>
          </p:nvSpPr>
          <p:spPr>
            <a:xfrm>
              <a:off x="8901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4" name="Freeform: Shape 81"/>
            <p:cNvSpPr/>
            <p:nvPr/>
          </p:nvSpPr>
          <p:spPr>
            <a:xfrm>
              <a:off x="90540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5" name="Freeform: Shape 82"/>
            <p:cNvSpPr/>
            <p:nvPr/>
          </p:nvSpPr>
          <p:spPr>
            <a:xfrm>
              <a:off x="92059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6" name="Freeform: Shape 83"/>
            <p:cNvSpPr/>
            <p:nvPr/>
          </p:nvSpPr>
          <p:spPr>
            <a:xfrm>
              <a:off x="93582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7" name="Freeform: Shape 84"/>
            <p:cNvSpPr/>
            <p:nvPr/>
          </p:nvSpPr>
          <p:spPr>
            <a:xfrm>
              <a:off x="95101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8" name="Freeform: Shape 85"/>
            <p:cNvSpPr/>
            <p:nvPr/>
          </p:nvSpPr>
          <p:spPr>
            <a:xfrm>
              <a:off x="96624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9" name="Freeform: Shape 86"/>
            <p:cNvSpPr/>
            <p:nvPr/>
          </p:nvSpPr>
          <p:spPr>
            <a:xfrm>
              <a:off x="98143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0" name="Freeform: Shape 87"/>
            <p:cNvSpPr/>
            <p:nvPr/>
          </p:nvSpPr>
          <p:spPr>
            <a:xfrm>
              <a:off x="99666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1" name="Freeform: Shape 88"/>
            <p:cNvSpPr/>
            <p:nvPr/>
          </p:nvSpPr>
          <p:spPr>
            <a:xfrm>
              <a:off x="10118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2" name="Freeform: Shape 89"/>
            <p:cNvSpPr/>
            <p:nvPr/>
          </p:nvSpPr>
          <p:spPr>
            <a:xfrm>
              <a:off x="10270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3" name="Freeform: Shape 90"/>
            <p:cNvSpPr/>
            <p:nvPr/>
          </p:nvSpPr>
          <p:spPr>
            <a:xfrm>
              <a:off x="10422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4" name="Freeform: Shape 91"/>
            <p:cNvSpPr/>
            <p:nvPr/>
          </p:nvSpPr>
          <p:spPr>
            <a:xfrm>
              <a:off x="96624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5" name="Freeform: Shape 92"/>
            <p:cNvSpPr/>
            <p:nvPr/>
          </p:nvSpPr>
          <p:spPr>
            <a:xfrm>
              <a:off x="98143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6" name="Freeform: Shape 93"/>
            <p:cNvSpPr/>
            <p:nvPr/>
          </p:nvSpPr>
          <p:spPr>
            <a:xfrm>
              <a:off x="99666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7" name="Freeform: Shape 94"/>
            <p:cNvSpPr/>
            <p:nvPr/>
          </p:nvSpPr>
          <p:spPr>
            <a:xfrm>
              <a:off x="10118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8" name="Freeform: Shape 95"/>
            <p:cNvSpPr/>
            <p:nvPr/>
          </p:nvSpPr>
          <p:spPr>
            <a:xfrm>
              <a:off x="10270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9" name="Freeform: Shape 96"/>
            <p:cNvSpPr/>
            <p:nvPr/>
          </p:nvSpPr>
          <p:spPr>
            <a:xfrm>
              <a:off x="10422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0" name="Freeform: Shape 97"/>
            <p:cNvSpPr/>
            <p:nvPr/>
          </p:nvSpPr>
          <p:spPr>
            <a:xfrm>
              <a:off x="96624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1" name="Freeform: Shape 98"/>
            <p:cNvSpPr/>
            <p:nvPr/>
          </p:nvSpPr>
          <p:spPr>
            <a:xfrm>
              <a:off x="98143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2" name="Freeform: Shape 99"/>
            <p:cNvSpPr/>
            <p:nvPr/>
          </p:nvSpPr>
          <p:spPr>
            <a:xfrm>
              <a:off x="99666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3" name="Freeform: Shape 100"/>
            <p:cNvSpPr/>
            <p:nvPr/>
          </p:nvSpPr>
          <p:spPr>
            <a:xfrm>
              <a:off x="10118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4" name="Freeform: Shape 101"/>
            <p:cNvSpPr/>
            <p:nvPr/>
          </p:nvSpPr>
          <p:spPr>
            <a:xfrm>
              <a:off x="10270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5" name="Freeform: Shape 102"/>
            <p:cNvSpPr/>
            <p:nvPr/>
          </p:nvSpPr>
          <p:spPr>
            <a:xfrm>
              <a:off x="10422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6" name="Freeform: Shape 103"/>
            <p:cNvSpPr/>
            <p:nvPr/>
          </p:nvSpPr>
          <p:spPr>
            <a:xfrm>
              <a:off x="96624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7" name="Freeform: Shape 104"/>
            <p:cNvSpPr/>
            <p:nvPr/>
          </p:nvSpPr>
          <p:spPr>
            <a:xfrm>
              <a:off x="98143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8" name="Freeform: Shape 105"/>
            <p:cNvSpPr/>
            <p:nvPr/>
          </p:nvSpPr>
          <p:spPr>
            <a:xfrm>
              <a:off x="99666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9" name="Freeform: Shape 106"/>
            <p:cNvSpPr/>
            <p:nvPr/>
          </p:nvSpPr>
          <p:spPr>
            <a:xfrm>
              <a:off x="10118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0" name="Freeform: Shape 107"/>
            <p:cNvSpPr/>
            <p:nvPr/>
          </p:nvSpPr>
          <p:spPr>
            <a:xfrm>
              <a:off x="10270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1" name="Freeform: Shape 108"/>
            <p:cNvSpPr/>
            <p:nvPr/>
          </p:nvSpPr>
          <p:spPr>
            <a:xfrm>
              <a:off x="10422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2" name="Freeform: Shape 109"/>
            <p:cNvSpPr/>
            <p:nvPr/>
          </p:nvSpPr>
          <p:spPr>
            <a:xfrm>
              <a:off x="96624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3" name="Freeform: Shape 110"/>
            <p:cNvSpPr/>
            <p:nvPr/>
          </p:nvSpPr>
          <p:spPr>
            <a:xfrm>
              <a:off x="98143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4" name="Freeform: Shape 111"/>
            <p:cNvSpPr/>
            <p:nvPr/>
          </p:nvSpPr>
          <p:spPr>
            <a:xfrm>
              <a:off x="99666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5" name="Freeform: Shape 112"/>
            <p:cNvSpPr/>
            <p:nvPr/>
          </p:nvSpPr>
          <p:spPr>
            <a:xfrm>
              <a:off x="10118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6" name="Freeform: Shape 113"/>
            <p:cNvSpPr/>
            <p:nvPr/>
          </p:nvSpPr>
          <p:spPr>
            <a:xfrm>
              <a:off x="10270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7" name="Freeform: Shape 114"/>
            <p:cNvSpPr/>
            <p:nvPr/>
          </p:nvSpPr>
          <p:spPr>
            <a:xfrm>
              <a:off x="10422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8" name="Freeform: Shape 115"/>
            <p:cNvSpPr/>
            <p:nvPr/>
          </p:nvSpPr>
          <p:spPr>
            <a:xfrm>
              <a:off x="96624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9" name="Freeform: Shape 116"/>
            <p:cNvSpPr/>
            <p:nvPr/>
          </p:nvSpPr>
          <p:spPr>
            <a:xfrm>
              <a:off x="98143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0" name="Freeform: Shape 117"/>
            <p:cNvSpPr/>
            <p:nvPr/>
          </p:nvSpPr>
          <p:spPr>
            <a:xfrm>
              <a:off x="99666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1" name="Freeform: Shape 118"/>
            <p:cNvSpPr/>
            <p:nvPr/>
          </p:nvSpPr>
          <p:spPr>
            <a:xfrm>
              <a:off x="10118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2" name="Freeform: Shape 119"/>
            <p:cNvSpPr/>
            <p:nvPr/>
          </p:nvSpPr>
          <p:spPr>
            <a:xfrm>
              <a:off x="10270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3" name="Freeform: Shape 120"/>
            <p:cNvSpPr/>
            <p:nvPr/>
          </p:nvSpPr>
          <p:spPr>
            <a:xfrm>
              <a:off x="10422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4" name="Freeform: Shape 121"/>
            <p:cNvSpPr/>
            <p:nvPr/>
          </p:nvSpPr>
          <p:spPr>
            <a:xfrm>
              <a:off x="96624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5" name="Freeform: Shape 122"/>
            <p:cNvSpPr/>
            <p:nvPr/>
          </p:nvSpPr>
          <p:spPr>
            <a:xfrm>
              <a:off x="98143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6" name="Freeform: Shape 123"/>
            <p:cNvSpPr/>
            <p:nvPr/>
          </p:nvSpPr>
          <p:spPr>
            <a:xfrm>
              <a:off x="99666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7" name="Freeform: Shape 124"/>
            <p:cNvSpPr/>
            <p:nvPr/>
          </p:nvSpPr>
          <p:spPr>
            <a:xfrm>
              <a:off x="10118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8" name="Freeform: Shape 125"/>
            <p:cNvSpPr/>
            <p:nvPr/>
          </p:nvSpPr>
          <p:spPr>
            <a:xfrm>
              <a:off x="10270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9" name="Freeform: Shape 126"/>
            <p:cNvSpPr/>
            <p:nvPr/>
          </p:nvSpPr>
          <p:spPr>
            <a:xfrm>
              <a:off x="10422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0" name="Freeform: Shape 127"/>
            <p:cNvSpPr/>
            <p:nvPr/>
          </p:nvSpPr>
          <p:spPr>
            <a:xfrm>
              <a:off x="8597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1" name="Freeform: Shape 128"/>
            <p:cNvSpPr/>
            <p:nvPr/>
          </p:nvSpPr>
          <p:spPr>
            <a:xfrm>
              <a:off x="8749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2" name="Freeform: Shape 129"/>
            <p:cNvSpPr/>
            <p:nvPr/>
          </p:nvSpPr>
          <p:spPr>
            <a:xfrm>
              <a:off x="8901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3" name="Freeform: Shape 130"/>
            <p:cNvSpPr/>
            <p:nvPr/>
          </p:nvSpPr>
          <p:spPr>
            <a:xfrm>
              <a:off x="90540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4" name="Freeform: Shape 131"/>
            <p:cNvSpPr/>
            <p:nvPr/>
          </p:nvSpPr>
          <p:spPr>
            <a:xfrm>
              <a:off x="92059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5" name="Freeform: Shape 132"/>
            <p:cNvSpPr/>
            <p:nvPr/>
          </p:nvSpPr>
          <p:spPr>
            <a:xfrm>
              <a:off x="93582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6" name="Freeform: Shape 133"/>
            <p:cNvSpPr/>
            <p:nvPr/>
          </p:nvSpPr>
          <p:spPr>
            <a:xfrm>
              <a:off x="95101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7" name="Freeform: Shape 134"/>
            <p:cNvSpPr/>
            <p:nvPr/>
          </p:nvSpPr>
          <p:spPr>
            <a:xfrm>
              <a:off x="85975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8" name="Freeform: Shape 135"/>
            <p:cNvSpPr/>
            <p:nvPr/>
          </p:nvSpPr>
          <p:spPr>
            <a:xfrm>
              <a:off x="87498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9" name="Freeform: Shape 136"/>
            <p:cNvSpPr/>
            <p:nvPr/>
          </p:nvSpPr>
          <p:spPr>
            <a:xfrm>
              <a:off x="89017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0" name="Freeform: Shape 137"/>
            <p:cNvSpPr/>
            <p:nvPr/>
          </p:nvSpPr>
          <p:spPr>
            <a:xfrm>
              <a:off x="90540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1" name="Freeform: Shape 138"/>
            <p:cNvSpPr/>
            <p:nvPr/>
          </p:nvSpPr>
          <p:spPr>
            <a:xfrm>
              <a:off x="92059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2" name="Freeform: Shape 139"/>
            <p:cNvSpPr/>
            <p:nvPr/>
          </p:nvSpPr>
          <p:spPr>
            <a:xfrm>
              <a:off x="93582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3" name="Freeform: Shape 140"/>
            <p:cNvSpPr/>
            <p:nvPr/>
          </p:nvSpPr>
          <p:spPr>
            <a:xfrm>
              <a:off x="95101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4" name="Freeform: Shape 141"/>
            <p:cNvSpPr/>
            <p:nvPr/>
          </p:nvSpPr>
          <p:spPr>
            <a:xfrm>
              <a:off x="8597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5" name="Freeform: Shape 142"/>
            <p:cNvSpPr/>
            <p:nvPr/>
          </p:nvSpPr>
          <p:spPr>
            <a:xfrm>
              <a:off x="8749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6" name="Freeform: Shape 143"/>
            <p:cNvSpPr/>
            <p:nvPr/>
          </p:nvSpPr>
          <p:spPr>
            <a:xfrm>
              <a:off x="8901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7" name="Freeform: Shape 144"/>
            <p:cNvSpPr/>
            <p:nvPr/>
          </p:nvSpPr>
          <p:spPr>
            <a:xfrm>
              <a:off x="90540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8" name="Freeform: Shape 145"/>
            <p:cNvSpPr/>
            <p:nvPr/>
          </p:nvSpPr>
          <p:spPr>
            <a:xfrm>
              <a:off x="92059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9" name="Freeform: Shape 146"/>
            <p:cNvSpPr/>
            <p:nvPr/>
          </p:nvSpPr>
          <p:spPr>
            <a:xfrm>
              <a:off x="93582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0" name="Freeform: Shape 147"/>
            <p:cNvSpPr/>
            <p:nvPr/>
          </p:nvSpPr>
          <p:spPr>
            <a:xfrm>
              <a:off x="95101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1" name="Freeform: Shape 148"/>
            <p:cNvSpPr/>
            <p:nvPr/>
          </p:nvSpPr>
          <p:spPr>
            <a:xfrm>
              <a:off x="85975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2" name="Freeform: Shape 149"/>
            <p:cNvSpPr/>
            <p:nvPr/>
          </p:nvSpPr>
          <p:spPr>
            <a:xfrm>
              <a:off x="87498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3" name="Freeform: Shape 150"/>
            <p:cNvSpPr/>
            <p:nvPr/>
          </p:nvSpPr>
          <p:spPr>
            <a:xfrm>
              <a:off x="89017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4" name="Freeform: Shape 151"/>
            <p:cNvSpPr/>
            <p:nvPr/>
          </p:nvSpPr>
          <p:spPr>
            <a:xfrm>
              <a:off x="90540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5" name="Freeform: Shape 152"/>
            <p:cNvSpPr/>
            <p:nvPr/>
          </p:nvSpPr>
          <p:spPr>
            <a:xfrm>
              <a:off x="92059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6" name="Freeform: Shape 153"/>
            <p:cNvSpPr/>
            <p:nvPr/>
          </p:nvSpPr>
          <p:spPr>
            <a:xfrm>
              <a:off x="93582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7" name="Freeform: Shape 154"/>
            <p:cNvSpPr/>
            <p:nvPr/>
          </p:nvSpPr>
          <p:spPr>
            <a:xfrm>
              <a:off x="95101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8" name="Freeform: Shape 155"/>
            <p:cNvSpPr/>
            <p:nvPr/>
          </p:nvSpPr>
          <p:spPr>
            <a:xfrm>
              <a:off x="8597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9" name="Freeform: Shape 156"/>
            <p:cNvSpPr/>
            <p:nvPr/>
          </p:nvSpPr>
          <p:spPr>
            <a:xfrm>
              <a:off x="8749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0" name="Freeform: Shape 157"/>
            <p:cNvSpPr/>
            <p:nvPr/>
          </p:nvSpPr>
          <p:spPr>
            <a:xfrm>
              <a:off x="8901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1" name="Freeform: Shape 158"/>
            <p:cNvSpPr/>
            <p:nvPr/>
          </p:nvSpPr>
          <p:spPr>
            <a:xfrm>
              <a:off x="90540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2" name="Freeform: Shape 159"/>
            <p:cNvSpPr/>
            <p:nvPr/>
          </p:nvSpPr>
          <p:spPr>
            <a:xfrm>
              <a:off x="92059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3" name="Freeform: Shape 160"/>
            <p:cNvSpPr/>
            <p:nvPr/>
          </p:nvSpPr>
          <p:spPr>
            <a:xfrm>
              <a:off x="93582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4" name="Freeform: Shape 161"/>
            <p:cNvSpPr/>
            <p:nvPr/>
          </p:nvSpPr>
          <p:spPr>
            <a:xfrm>
              <a:off x="95101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5" name="Freeform: Shape 162"/>
            <p:cNvSpPr/>
            <p:nvPr/>
          </p:nvSpPr>
          <p:spPr>
            <a:xfrm>
              <a:off x="8597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6" name="Freeform: Shape 163"/>
            <p:cNvSpPr/>
            <p:nvPr/>
          </p:nvSpPr>
          <p:spPr>
            <a:xfrm>
              <a:off x="87498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7" name="Freeform: Shape 164"/>
            <p:cNvSpPr/>
            <p:nvPr/>
          </p:nvSpPr>
          <p:spPr>
            <a:xfrm>
              <a:off x="89017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8" name="Freeform: Shape 165"/>
            <p:cNvSpPr/>
            <p:nvPr/>
          </p:nvSpPr>
          <p:spPr>
            <a:xfrm>
              <a:off x="90540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9" name="Freeform: Shape 166"/>
            <p:cNvSpPr/>
            <p:nvPr/>
          </p:nvSpPr>
          <p:spPr>
            <a:xfrm>
              <a:off x="92059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0" name="Freeform: Shape 167"/>
            <p:cNvSpPr/>
            <p:nvPr/>
          </p:nvSpPr>
          <p:spPr>
            <a:xfrm>
              <a:off x="93582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1" name="Freeform: Shape 168"/>
            <p:cNvSpPr/>
            <p:nvPr/>
          </p:nvSpPr>
          <p:spPr>
            <a:xfrm>
              <a:off x="95101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2" name="Freeform: Shape 169"/>
            <p:cNvSpPr/>
            <p:nvPr/>
          </p:nvSpPr>
          <p:spPr>
            <a:xfrm>
              <a:off x="96624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3" name="Freeform: Shape 170"/>
            <p:cNvSpPr/>
            <p:nvPr/>
          </p:nvSpPr>
          <p:spPr>
            <a:xfrm>
              <a:off x="98143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4" name="Freeform: Shape 171"/>
            <p:cNvSpPr/>
            <p:nvPr/>
          </p:nvSpPr>
          <p:spPr>
            <a:xfrm>
              <a:off x="99666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5" name="Freeform: Shape 172"/>
            <p:cNvSpPr/>
            <p:nvPr/>
          </p:nvSpPr>
          <p:spPr>
            <a:xfrm>
              <a:off x="10118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6" name="Freeform: Shape 173"/>
            <p:cNvSpPr/>
            <p:nvPr/>
          </p:nvSpPr>
          <p:spPr>
            <a:xfrm>
              <a:off x="10270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7" name="Freeform: Shape 174"/>
            <p:cNvSpPr/>
            <p:nvPr/>
          </p:nvSpPr>
          <p:spPr>
            <a:xfrm>
              <a:off x="10422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8" name="Freeform: Shape 175"/>
            <p:cNvSpPr/>
            <p:nvPr/>
          </p:nvSpPr>
          <p:spPr>
            <a:xfrm>
              <a:off x="96624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9" name="Freeform: Shape 176"/>
            <p:cNvSpPr/>
            <p:nvPr/>
          </p:nvSpPr>
          <p:spPr>
            <a:xfrm>
              <a:off x="98143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0" name="Freeform: Shape 177"/>
            <p:cNvSpPr/>
            <p:nvPr/>
          </p:nvSpPr>
          <p:spPr>
            <a:xfrm>
              <a:off x="99666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1" name="Freeform: Shape 178"/>
            <p:cNvSpPr/>
            <p:nvPr/>
          </p:nvSpPr>
          <p:spPr>
            <a:xfrm>
              <a:off x="101185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2" name="Freeform: Shape 179"/>
            <p:cNvSpPr/>
            <p:nvPr/>
          </p:nvSpPr>
          <p:spPr>
            <a:xfrm>
              <a:off x="102708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3" name="Freeform: Shape 180"/>
            <p:cNvSpPr/>
            <p:nvPr/>
          </p:nvSpPr>
          <p:spPr>
            <a:xfrm>
              <a:off x="104227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4" name="Freeform: Shape 181"/>
            <p:cNvSpPr/>
            <p:nvPr/>
          </p:nvSpPr>
          <p:spPr>
            <a:xfrm>
              <a:off x="96624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5" name="Freeform: Shape 182"/>
            <p:cNvSpPr/>
            <p:nvPr/>
          </p:nvSpPr>
          <p:spPr>
            <a:xfrm>
              <a:off x="98143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6" name="Freeform: Shape 183"/>
            <p:cNvSpPr/>
            <p:nvPr/>
          </p:nvSpPr>
          <p:spPr>
            <a:xfrm>
              <a:off x="99666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7" name="Freeform: Shape 184"/>
            <p:cNvSpPr/>
            <p:nvPr/>
          </p:nvSpPr>
          <p:spPr>
            <a:xfrm>
              <a:off x="10118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8" name="Freeform: Shape 185"/>
            <p:cNvSpPr/>
            <p:nvPr/>
          </p:nvSpPr>
          <p:spPr>
            <a:xfrm>
              <a:off x="10270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9" name="Freeform: Shape 186"/>
            <p:cNvSpPr/>
            <p:nvPr/>
          </p:nvSpPr>
          <p:spPr>
            <a:xfrm>
              <a:off x="10422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0" name="Freeform: Shape 187"/>
            <p:cNvSpPr/>
            <p:nvPr/>
          </p:nvSpPr>
          <p:spPr>
            <a:xfrm>
              <a:off x="96624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1" name="Freeform: Shape 188"/>
            <p:cNvSpPr/>
            <p:nvPr/>
          </p:nvSpPr>
          <p:spPr>
            <a:xfrm>
              <a:off x="98143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2" name="Freeform: Shape 189"/>
            <p:cNvSpPr/>
            <p:nvPr/>
          </p:nvSpPr>
          <p:spPr>
            <a:xfrm>
              <a:off x="99666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3" name="Freeform: Shape 190"/>
            <p:cNvSpPr/>
            <p:nvPr/>
          </p:nvSpPr>
          <p:spPr>
            <a:xfrm>
              <a:off x="101185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4" name="Freeform: Shape 191"/>
            <p:cNvSpPr/>
            <p:nvPr/>
          </p:nvSpPr>
          <p:spPr>
            <a:xfrm>
              <a:off x="102708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5" name="Freeform: Shape 192"/>
            <p:cNvSpPr/>
            <p:nvPr/>
          </p:nvSpPr>
          <p:spPr>
            <a:xfrm>
              <a:off x="104227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6" name="Freeform: Shape 193"/>
            <p:cNvSpPr/>
            <p:nvPr/>
          </p:nvSpPr>
          <p:spPr>
            <a:xfrm>
              <a:off x="96624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7" name="Freeform: Shape 194"/>
            <p:cNvSpPr/>
            <p:nvPr/>
          </p:nvSpPr>
          <p:spPr>
            <a:xfrm>
              <a:off x="98143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8" name="Freeform: Shape 195"/>
            <p:cNvSpPr/>
            <p:nvPr/>
          </p:nvSpPr>
          <p:spPr>
            <a:xfrm>
              <a:off x="99666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9" name="Freeform: Shape 196"/>
            <p:cNvSpPr/>
            <p:nvPr/>
          </p:nvSpPr>
          <p:spPr>
            <a:xfrm>
              <a:off x="10118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0" name="Freeform: Shape 197"/>
            <p:cNvSpPr/>
            <p:nvPr/>
          </p:nvSpPr>
          <p:spPr>
            <a:xfrm>
              <a:off x="10270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1" name="Freeform: Shape 198"/>
            <p:cNvSpPr/>
            <p:nvPr/>
          </p:nvSpPr>
          <p:spPr>
            <a:xfrm>
              <a:off x="10422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2" name="Freeform: Shape 199"/>
            <p:cNvSpPr/>
            <p:nvPr/>
          </p:nvSpPr>
          <p:spPr>
            <a:xfrm>
              <a:off x="96624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3" name="Freeform: Shape 200"/>
            <p:cNvSpPr/>
            <p:nvPr/>
          </p:nvSpPr>
          <p:spPr>
            <a:xfrm>
              <a:off x="98143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4" name="Freeform: Shape 201"/>
            <p:cNvSpPr/>
            <p:nvPr/>
          </p:nvSpPr>
          <p:spPr>
            <a:xfrm>
              <a:off x="99666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5" name="Freeform: Shape 202"/>
            <p:cNvSpPr/>
            <p:nvPr/>
          </p:nvSpPr>
          <p:spPr>
            <a:xfrm>
              <a:off x="10118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6" name="Freeform: Shape 203"/>
            <p:cNvSpPr/>
            <p:nvPr/>
          </p:nvSpPr>
          <p:spPr>
            <a:xfrm>
              <a:off x="102708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7" name="Freeform: Shape 204"/>
            <p:cNvSpPr/>
            <p:nvPr/>
          </p:nvSpPr>
          <p:spPr>
            <a:xfrm>
              <a:off x="104227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59" name="Imagen 4" descr=""/>
          <p:cNvPicPr/>
          <p:nvPr/>
        </p:nvPicPr>
        <p:blipFill>
          <a:blip r:embed="rId1"/>
          <a:srcRect l="0" t="21153" r="9091" b="6932"/>
          <a:stretch/>
        </p:blipFill>
        <p:spPr>
          <a:xfrm>
            <a:off x="3522600" y="0"/>
            <a:ext cx="8669160" cy="6857640"/>
          </a:xfrm>
          <a:prstGeom prst="rect">
            <a:avLst/>
          </a:prstGeom>
          <a:ln w="0">
            <a:noFill/>
          </a:ln>
        </p:spPr>
      </p:pic>
      <p:sp>
        <p:nvSpPr>
          <p:cNvPr id="460" name="Rectangle 11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1" name="Rectangle 13"/>
          <p:cNvSpPr/>
          <p:nvPr/>
        </p:nvSpPr>
        <p:spPr>
          <a:xfrm rot="5400000">
            <a:off x="662760" y="6055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2" name="CuadroTexto 3"/>
          <p:cNvSpPr/>
          <p:nvPr/>
        </p:nvSpPr>
        <p:spPr>
          <a:xfrm>
            <a:off x="428760" y="1955880"/>
            <a:ext cx="4703760" cy="32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Autofit/>
          </a:bodyPr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Facilitar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comprensión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y exploración del cosmos, permitiendo a individuos, independientemente de su nivel de conocimiento en astronomía, acceder a datos relevantes de manera accesible.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Acercar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vastedad del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espacio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 una manera que sea comprensible para todos, fomentando así el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interés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y la apreciación por el universo.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4" name="Rectangle 10"/>
          <p:cNvSpPr/>
          <p:nvPr/>
        </p:nvSpPr>
        <p:spPr>
          <a:xfrm>
            <a:off x="3315600" y="762480"/>
            <a:ext cx="5919120" cy="521388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5" name="Rectangle 12"/>
          <p:cNvSpPr/>
          <p:nvPr/>
        </p:nvSpPr>
        <p:spPr>
          <a:xfrm>
            <a:off x="3315600" y="762480"/>
            <a:ext cx="5919120" cy="5213880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6" name="Rectangle 14"/>
          <p:cNvSpPr/>
          <p:nvPr/>
        </p:nvSpPr>
        <p:spPr>
          <a:xfrm>
            <a:off x="3207960" y="658080"/>
            <a:ext cx="5919120" cy="521388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7" name="CuadroTexto 3"/>
          <p:cNvSpPr/>
          <p:nvPr/>
        </p:nvSpPr>
        <p:spPr>
          <a:xfrm>
            <a:off x="3581280" y="1186920"/>
            <a:ext cx="522792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¿Qué es una API?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raphic 212"/>
          <p:cNvSpPr/>
          <p:nvPr/>
        </p:nvSpPr>
        <p:spPr>
          <a:xfrm>
            <a:off x="7854840" y="253080"/>
            <a:ext cx="829080" cy="829080"/>
          </a:xfrm>
          <a:custGeom>
            <a:avLst/>
            <a:gdLst>
              <a:gd name="textAreaLeft" fmla="*/ 0 w 829080"/>
              <a:gd name="textAreaRight" fmla="*/ 829440 w 829080"/>
              <a:gd name="textAreaTop" fmla="*/ 0 h 829080"/>
              <a:gd name="textAreaBottom" fmla="*/ 829440 h 8290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9" name="Graphic 212"/>
          <p:cNvSpPr/>
          <p:nvPr/>
        </p:nvSpPr>
        <p:spPr>
          <a:xfrm>
            <a:off x="7854840" y="253080"/>
            <a:ext cx="829080" cy="829080"/>
          </a:xfrm>
          <a:custGeom>
            <a:avLst/>
            <a:gdLst>
              <a:gd name="textAreaLeft" fmla="*/ 0 w 829080"/>
              <a:gd name="textAreaRight" fmla="*/ 829440 w 829080"/>
              <a:gd name="textAreaTop" fmla="*/ 0 h 829080"/>
              <a:gd name="textAreaBottom" fmla="*/ 829440 h 8290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0" name="Freeform: Shape 20"/>
          <p:cNvSpPr/>
          <p:nvPr/>
        </p:nvSpPr>
        <p:spPr>
          <a:xfrm>
            <a:off x="0" y="147960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Freeform: Shape 22"/>
          <p:cNvSpPr/>
          <p:nvPr/>
        </p:nvSpPr>
        <p:spPr>
          <a:xfrm>
            <a:off x="0" y="191916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Oval 24"/>
          <p:cNvSpPr/>
          <p:nvPr/>
        </p:nvSpPr>
        <p:spPr>
          <a:xfrm>
            <a:off x="2395080" y="4410720"/>
            <a:ext cx="414000" cy="414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Oval 26"/>
          <p:cNvSpPr/>
          <p:nvPr/>
        </p:nvSpPr>
        <p:spPr>
          <a:xfrm>
            <a:off x="2395080" y="4410720"/>
            <a:ext cx="414000" cy="414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74" name="Graphic 185"/>
          <p:cNvGrpSpPr/>
          <p:nvPr/>
        </p:nvGrpSpPr>
        <p:grpSpPr>
          <a:xfrm>
            <a:off x="10428480" y="5987160"/>
            <a:ext cx="1054440" cy="469440"/>
            <a:chOff x="10428480" y="5987160"/>
            <a:chExt cx="1054440" cy="469440"/>
          </a:xfrm>
        </p:grpSpPr>
        <p:sp>
          <p:nvSpPr>
            <p:cNvPr id="475" name="Freeform: Shape 29"/>
            <p:cNvSpPr/>
            <p:nvPr/>
          </p:nvSpPr>
          <p:spPr>
            <a:xfrm>
              <a:off x="1042848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6" name="Freeform: Shape 30"/>
            <p:cNvSpPr/>
            <p:nvPr/>
          </p:nvSpPr>
          <p:spPr>
            <a:xfrm>
              <a:off x="1060344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7" name="Freeform: Shape 31"/>
            <p:cNvSpPr/>
            <p:nvPr/>
          </p:nvSpPr>
          <p:spPr>
            <a:xfrm>
              <a:off x="107784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8" name="Freeform: Shape 32"/>
            <p:cNvSpPr/>
            <p:nvPr/>
          </p:nvSpPr>
          <p:spPr>
            <a:xfrm>
              <a:off x="109530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9" name="Freeform: Shape 33"/>
            <p:cNvSpPr/>
            <p:nvPr/>
          </p:nvSpPr>
          <p:spPr>
            <a:xfrm>
              <a:off x="1112796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81" name="Group 10"/>
          <p:cNvGrpSpPr/>
          <p:nvPr/>
        </p:nvGrpSpPr>
        <p:grpSpPr>
          <a:xfrm>
            <a:off x="9731160" y="5203800"/>
            <a:ext cx="1861200" cy="1557000"/>
            <a:chOff x="9731160" y="5203800"/>
            <a:chExt cx="1861200" cy="1557000"/>
          </a:xfrm>
        </p:grpSpPr>
        <p:sp>
          <p:nvSpPr>
            <p:cNvPr id="482" name="Freeform: Shape 11"/>
            <p:cNvSpPr/>
            <p:nvPr/>
          </p:nvSpPr>
          <p:spPr>
            <a:xfrm>
              <a:off x="97311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3" name="Freeform: Shape 12"/>
            <p:cNvSpPr/>
            <p:nvPr/>
          </p:nvSpPr>
          <p:spPr>
            <a:xfrm>
              <a:off x="98834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4" name="Freeform: Shape 13"/>
            <p:cNvSpPr/>
            <p:nvPr/>
          </p:nvSpPr>
          <p:spPr>
            <a:xfrm>
              <a:off x="100353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5" name="Freeform: Shape 14"/>
            <p:cNvSpPr/>
            <p:nvPr/>
          </p:nvSpPr>
          <p:spPr>
            <a:xfrm>
              <a:off x="101876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6" name="Freeform: Shape 15"/>
            <p:cNvSpPr/>
            <p:nvPr/>
          </p:nvSpPr>
          <p:spPr>
            <a:xfrm>
              <a:off x="103395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7" name="Freeform: Shape 16"/>
            <p:cNvSpPr/>
            <p:nvPr/>
          </p:nvSpPr>
          <p:spPr>
            <a:xfrm>
              <a:off x="104918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8" name="Freeform: Shape 17"/>
            <p:cNvSpPr/>
            <p:nvPr/>
          </p:nvSpPr>
          <p:spPr>
            <a:xfrm>
              <a:off x="106437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9" name="Freeform: Shape 18"/>
            <p:cNvSpPr/>
            <p:nvPr/>
          </p:nvSpPr>
          <p:spPr>
            <a:xfrm>
              <a:off x="107960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0" name="Freeform: Shape 19"/>
            <p:cNvSpPr/>
            <p:nvPr/>
          </p:nvSpPr>
          <p:spPr>
            <a:xfrm>
              <a:off x="109479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1" name="Freeform: Shape 20"/>
            <p:cNvSpPr/>
            <p:nvPr/>
          </p:nvSpPr>
          <p:spPr>
            <a:xfrm>
              <a:off x="111002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2" name="Freeform: Shape 21"/>
            <p:cNvSpPr/>
            <p:nvPr/>
          </p:nvSpPr>
          <p:spPr>
            <a:xfrm>
              <a:off x="112521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3" name="Freeform: Shape 22"/>
            <p:cNvSpPr/>
            <p:nvPr/>
          </p:nvSpPr>
          <p:spPr>
            <a:xfrm>
              <a:off x="114044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4" name="Freeform: Shape 23"/>
            <p:cNvSpPr/>
            <p:nvPr/>
          </p:nvSpPr>
          <p:spPr>
            <a:xfrm>
              <a:off x="115563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5" name="Freeform: Shape 24"/>
            <p:cNvSpPr/>
            <p:nvPr/>
          </p:nvSpPr>
          <p:spPr>
            <a:xfrm>
              <a:off x="97311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6" name="Freeform: Shape 25"/>
            <p:cNvSpPr/>
            <p:nvPr/>
          </p:nvSpPr>
          <p:spPr>
            <a:xfrm>
              <a:off x="98834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7" name="Freeform: Shape 26"/>
            <p:cNvSpPr/>
            <p:nvPr/>
          </p:nvSpPr>
          <p:spPr>
            <a:xfrm>
              <a:off x="100353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8" name="Freeform: Shape 27"/>
            <p:cNvSpPr/>
            <p:nvPr/>
          </p:nvSpPr>
          <p:spPr>
            <a:xfrm>
              <a:off x="101876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9" name="Freeform: Shape 28"/>
            <p:cNvSpPr/>
            <p:nvPr/>
          </p:nvSpPr>
          <p:spPr>
            <a:xfrm>
              <a:off x="103395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0" name="Freeform: Shape 29"/>
            <p:cNvSpPr/>
            <p:nvPr/>
          </p:nvSpPr>
          <p:spPr>
            <a:xfrm>
              <a:off x="104918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1" name="Freeform: Shape 30"/>
            <p:cNvSpPr/>
            <p:nvPr/>
          </p:nvSpPr>
          <p:spPr>
            <a:xfrm>
              <a:off x="106437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2" name="Freeform: Shape 31"/>
            <p:cNvSpPr/>
            <p:nvPr/>
          </p:nvSpPr>
          <p:spPr>
            <a:xfrm>
              <a:off x="107960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3" name="Freeform: Shape 32"/>
            <p:cNvSpPr/>
            <p:nvPr/>
          </p:nvSpPr>
          <p:spPr>
            <a:xfrm>
              <a:off x="109479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4" name="Freeform: Shape 33"/>
            <p:cNvSpPr/>
            <p:nvPr/>
          </p:nvSpPr>
          <p:spPr>
            <a:xfrm>
              <a:off x="111002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5" name="Freeform: Shape 34"/>
            <p:cNvSpPr/>
            <p:nvPr/>
          </p:nvSpPr>
          <p:spPr>
            <a:xfrm>
              <a:off x="112521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6" name="Freeform: Shape 35"/>
            <p:cNvSpPr/>
            <p:nvPr/>
          </p:nvSpPr>
          <p:spPr>
            <a:xfrm>
              <a:off x="114044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7" name="Freeform: Shape 36"/>
            <p:cNvSpPr/>
            <p:nvPr/>
          </p:nvSpPr>
          <p:spPr>
            <a:xfrm>
              <a:off x="115563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8" name="Freeform: Shape 37"/>
            <p:cNvSpPr/>
            <p:nvPr/>
          </p:nvSpPr>
          <p:spPr>
            <a:xfrm>
              <a:off x="97311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9" name="Freeform: Shape 38"/>
            <p:cNvSpPr/>
            <p:nvPr/>
          </p:nvSpPr>
          <p:spPr>
            <a:xfrm>
              <a:off x="98834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0" name="Freeform: Shape 39"/>
            <p:cNvSpPr/>
            <p:nvPr/>
          </p:nvSpPr>
          <p:spPr>
            <a:xfrm>
              <a:off x="100353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1" name="Freeform: Shape 40"/>
            <p:cNvSpPr/>
            <p:nvPr/>
          </p:nvSpPr>
          <p:spPr>
            <a:xfrm>
              <a:off x="101876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2" name="Freeform: Shape 41"/>
            <p:cNvSpPr/>
            <p:nvPr/>
          </p:nvSpPr>
          <p:spPr>
            <a:xfrm>
              <a:off x="103395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3" name="Freeform: Shape 42"/>
            <p:cNvSpPr/>
            <p:nvPr/>
          </p:nvSpPr>
          <p:spPr>
            <a:xfrm>
              <a:off x="104918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4" name="Freeform: Shape 43"/>
            <p:cNvSpPr/>
            <p:nvPr/>
          </p:nvSpPr>
          <p:spPr>
            <a:xfrm>
              <a:off x="106437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5" name="Freeform: Shape 44"/>
            <p:cNvSpPr/>
            <p:nvPr/>
          </p:nvSpPr>
          <p:spPr>
            <a:xfrm>
              <a:off x="107960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6" name="Freeform: Shape 45"/>
            <p:cNvSpPr/>
            <p:nvPr/>
          </p:nvSpPr>
          <p:spPr>
            <a:xfrm>
              <a:off x="109479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7" name="Freeform: Shape 46"/>
            <p:cNvSpPr/>
            <p:nvPr/>
          </p:nvSpPr>
          <p:spPr>
            <a:xfrm>
              <a:off x="111002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8" name="Freeform: Shape 47"/>
            <p:cNvSpPr/>
            <p:nvPr/>
          </p:nvSpPr>
          <p:spPr>
            <a:xfrm>
              <a:off x="112521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9" name="Freeform: Shape 48"/>
            <p:cNvSpPr/>
            <p:nvPr/>
          </p:nvSpPr>
          <p:spPr>
            <a:xfrm>
              <a:off x="114044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0" name="Freeform: Shape 49"/>
            <p:cNvSpPr/>
            <p:nvPr/>
          </p:nvSpPr>
          <p:spPr>
            <a:xfrm>
              <a:off x="115563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1" name="Freeform: Shape 50"/>
            <p:cNvSpPr/>
            <p:nvPr/>
          </p:nvSpPr>
          <p:spPr>
            <a:xfrm>
              <a:off x="97311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2" name="Freeform: Shape 51"/>
            <p:cNvSpPr/>
            <p:nvPr/>
          </p:nvSpPr>
          <p:spPr>
            <a:xfrm>
              <a:off x="98834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3" name="Freeform: Shape 52"/>
            <p:cNvSpPr/>
            <p:nvPr/>
          </p:nvSpPr>
          <p:spPr>
            <a:xfrm>
              <a:off x="100353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4" name="Freeform: Shape 53"/>
            <p:cNvSpPr/>
            <p:nvPr/>
          </p:nvSpPr>
          <p:spPr>
            <a:xfrm>
              <a:off x="101876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5" name="Freeform: Shape 54"/>
            <p:cNvSpPr/>
            <p:nvPr/>
          </p:nvSpPr>
          <p:spPr>
            <a:xfrm>
              <a:off x="103395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6" name="Freeform: Shape 55"/>
            <p:cNvSpPr/>
            <p:nvPr/>
          </p:nvSpPr>
          <p:spPr>
            <a:xfrm>
              <a:off x="104918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7" name="Freeform: Shape 56"/>
            <p:cNvSpPr/>
            <p:nvPr/>
          </p:nvSpPr>
          <p:spPr>
            <a:xfrm>
              <a:off x="106437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8" name="Freeform: Shape 57"/>
            <p:cNvSpPr/>
            <p:nvPr/>
          </p:nvSpPr>
          <p:spPr>
            <a:xfrm>
              <a:off x="107960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9" name="Freeform: Shape 58"/>
            <p:cNvSpPr/>
            <p:nvPr/>
          </p:nvSpPr>
          <p:spPr>
            <a:xfrm>
              <a:off x="109479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0" name="Freeform: Shape 59"/>
            <p:cNvSpPr/>
            <p:nvPr/>
          </p:nvSpPr>
          <p:spPr>
            <a:xfrm>
              <a:off x="111002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1" name="Freeform: Shape 60"/>
            <p:cNvSpPr/>
            <p:nvPr/>
          </p:nvSpPr>
          <p:spPr>
            <a:xfrm>
              <a:off x="112521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2" name="Freeform: Shape 61"/>
            <p:cNvSpPr/>
            <p:nvPr/>
          </p:nvSpPr>
          <p:spPr>
            <a:xfrm>
              <a:off x="114044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3" name="Freeform: Shape 62"/>
            <p:cNvSpPr/>
            <p:nvPr/>
          </p:nvSpPr>
          <p:spPr>
            <a:xfrm>
              <a:off x="115563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4" name="Freeform: Shape 63"/>
            <p:cNvSpPr/>
            <p:nvPr/>
          </p:nvSpPr>
          <p:spPr>
            <a:xfrm>
              <a:off x="97311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5" name="Freeform: Shape 64"/>
            <p:cNvSpPr/>
            <p:nvPr/>
          </p:nvSpPr>
          <p:spPr>
            <a:xfrm>
              <a:off x="98834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6" name="Freeform: Shape 65"/>
            <p:cNvSpPr/>
            <p:nvPr/>
          </p:nvSpPr>
          <p:spPr>
            <a:xfrm>
              <a:off x="100353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7" name="Freeform: Shape 66"/>
            <p:cNvSpPr/>
            <p:nvPr/>
          </p:nvSpPr>
          <p:spPr>
            <a:xfrm>
              <a:off x="101876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8" name="Freeform: Shape 67"/>
            <p:cNvSpPr/>
            <p:nvPr/>
          </p:nvSpPr>
          <p:spPr>
            <a:xfrm>
              <a:off x="103395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9" name="Freeform: Shape 68"/>
            <p:cNvSpPr/>
            <p:nvPr/>
          </p:nvSpPr>
          <p:spPr>
            <a:xfrm>
              <a:off x="104918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0" name="Freeform: Shape 69"/>
            <p:cNvSpPr/>
            <p:nvPr/>
          </p:nvSpPr>
          <p:spPr>
            <a:xfrm>
              <a:off x="106437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1" name="Freeform: Shape 70"/>
            <p:cNvSpPr/>
            <p:nvPr/>
          </p:nvSpPr>
          <p:spPr>
            <a:xfrm>
              <a:off x="107960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2" name="Freeform: Shape 71"/>
            <p:cNvSpPr/>
            <p:nvPr/>
          </p:nvSpPr>
          <p:spPr>
            <a:xfrm>
              <a:off x="109479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3" name="Freeform: Shape 72"/>
            <p:cNvSpPr/>
            <p:nvPr/>
          </p:nvSpPr>
          <p:spPr>
            <a:xfrm>
              <a:off x="111002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4" name="Freeform: Shape 73"/>
            <p:cNvSpPr/>
            <p:nvPr/>
          </p:nvSpPr>
          <p:spPr>
            <a:xfrm>
              <a:off x="112521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5" name="Freeform: Shape 74"/>
            <p:cNvSpPr/>
            <p:nvPr/>
          </p:nvSpPr>
          <p:spPr>
            <a:xfrm>
              <a:off x="114044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6" name="Freeform: Shape 75"/>
            <p:cNvSpPr/>
            <p:nvPr/>
          </p:nvSpPr>
          <p:spPr>
            <a:xfrm>
              <a:off x="115563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7" name="Freeform: Shape 76"/>
            <p:cNvSpPr/>
            <p:nvPr/>
          </p:nvSpPr>
          <p:spPr>
            <a:xfrm>
              <a:off x="97311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8" name="Freeform: Shape 77"/>
            <p:cNvSpPr/>
            <p:nvPr/>
          </p:nvSpPr>
          <p:spPr>
            <a:xfrm>
              <a:off x="98834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9" name="Freeform: Shape 78"/>
            <p:cNvSpPr/>
            <p:nvPr/>
          </p:nvSpPr>
          <p:spPr>
            <a:xfrm>
              <a:off x="100353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0" name="Freeform: Shape 79"/>
            <p:cNvSpPr/>
            <p:nvPr/>
          </p:nvSpPr>
          <p:spPr>
            <a:xfrm>
              <a:off x="101876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1" name="Freeform: Shape 80"/>
            <p:cNvSpPr/>
            <p:nvPr/>
          </p:nvSpPr>
          <p:spPr>
            <a:xfrm>
              <a:off x="103395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2" name="Freeform: Shape 81"/>
            <p:cNvSpPr/>
            <p:nvPr/>
          </p:nvSpPr>
          <p:spPr>
            <a:xfrm>
              <a:off x="104918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3" name="Freeform: Shape 82"/>
            <p:cNvSpPr/>
            <p:nvPr/>
          </p:nvSpPr>
          <p:spPr>
            <a:xfrm>
              <a:off x="106437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4" name="Freeform: Shape 83"/>
            <p:cNvSpPr/>
            <p:nvPr/>
          </p:nvSpPr>
          <p:spPr>
            <a:xfrm>
              <a:off x="107960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5" name="Freeform: Shape 84"/>
            <p:cNvSpPr/>
            <p:nvPr/>
          </p:nvSpPr>
          <p:spPr>
            <a:xfrm>
              <a:off x="109479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6" name="Freeform: Shape 85"/>
            <p:cNvSpPr/>
            <p:nvPr/>
          </p:nvSpPr>
          <p:spPr>
            <a:xfrm>
              <a:off x="111002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7" name="Freeform: Shape 86"/>
            <p:cNvSpPr/>
            <p:nvPr/>
          </p:nvSpPr>
          <p:spPr>
            <a:xfrm>
              <a:off x="112521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8" name="Freeform: Shape 87"/>
            <p:cNvSpPr/>
            <p:nvPr/>
          </p:nvSpPr>
          <p:spPr>
            <a:xfrm>
              <a:off x="114044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9" name="Freeform: Shape 88"/>
            <p:cNvSpPr/>
            <p:nvPr/>
          </p:nvSpPr>
          <p:spPr>
            <a:xfrm>
              <a:off x="115563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0" name="Freeform: Shape 89"/>
            <p:cNvSpPr/>
            <p:nvPr/>
          </p:nvSpPr>
          <p:spPr>
            <a:xfrm>
              <a:off x="97311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1" name="Freeform: Shape 90"/>
            <p:cNvSpPr/>
            <p:nvPr/>
          </p:nvSpPr>
          <p:spPr>
            <a:xfrm>
              <a:off x="98834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2" name="Freeform: Shape 91"/>
            <p:cNvSpPr/>
            <p:nvPr/>
          </p:nvSpPr>
          <p:spPr>
            <a:xfrm>
              <a:off x="100353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3" name="Freeform: Shape 92"/>
            <p:cNvSpPr/>
            <p:nvPr/>
          </p:nvSpPr>
          <p:spPr>
            <a:xfrm>
              <a:off x="101876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4" name="Freeform: Shape 93"/>
            <p:cNvSpPr/>
            <p:nvPr/>
          </p:nvSpPr>
          <p:spPr>
            <a:xfrm>
              <a:off x="103395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5" name="Freeform: Shape 94"/>
            <p:cNvSpPr/>
            <p:nvPr/>
          </p:nvSpPr>
          <p:spPr>
            <a:xfrm>
              <a:off x="104918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6" name="Freeform: Shape 95"/>
            <p:cNvSpPr/>
            <p:nvPr/>
          </p:nvSpPr>
          <p:spPr>
            <a:xfrm>
              <a:off x="106437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7" name="Freeform: Shape 96"/>
            <p:cNvSpPr/>
            <p:nvPr/>
          </p:nvSpPr>
          <p:spPr>
            <a:xfrm>
              <a:off x="107960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8" name="Freeform: Shape 97"/>
            <p:cNvSpPr/>
            <p:nvPr/>
          </p:nvSpPr>
          <p:spPr>
            <a:xfrm>
              <a:off x="109479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9" name="Freeform: Shape 98"/>
            <p:cNvSpPr/>
            <p:nvPr/>
          </p:nvSpPr>
          <p:spPr>
            <a:xfrm>
              <a:off x="111002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0" name="Freeform: Shape 99"/>
            <p:cNvSpPr/>
            <p:nvPr/>
          </p:nvSpPr>
          <p:spPr>
            <a:xfrm>
              <a:off x="112521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1" name="Freeform: Shape 100"/>
            <p:cNvSpPr/>
            <p:nvPr/>
          </p:nvSpPr>
          <p:spPr>
            <a:xfrm>
              <a:off x="114044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2" name="Freeform: Shape 101"/>
            <p:cNvSpPr/>
            <p:nvPr/>
          </p:nvSpPr>
          <p:spPr>
            <a:xfrm>
              <a:off x="115563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3" name="Freeform: Shape 102"/>
            <p:cNvSpPr/>
            <p:nvPr/>
          </p:nvSpPr>
          <p:spPr>
            <a:xfrm>
              <a:off x="97311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4" name="Freeform: Shape 103"/>
            <p:cNvSpPr/>
            <p:nvPr/>
          </p:nvSpPr>
          <p:spPr>
            <a:xfrm>
              <a:off x="98834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5" name="Freeform: Shape 104"/>
            <p:cNvSpPr/>
            <p:nvPr/>
          </p:nvSpPr>
          <p:spPr>
            <a:xfrm>
              <a:off x="100353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6" name="Freeform: Shape 105"/>
            <p:cNvSpPr/>
            <p:nvPr/>
          </p:nvSpPr>
          <p:spPr>
            <a:xfrm>
              <a:off x="101876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7" name="Freeform: Shape 106"/>
            <p:cNvSpPr/>
            <p:nvPr/>
          </p:nvSpPr>
          <p:spPr>
            <a:xfrm>
              <a:off x="103395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8" name="Freeform: Shape 107"/>
            <p:cNvSpPr/>
            <p:nvPr/>
          </p:nvSpPr>
          <p:spPr>
            <a:xfrm>
              <a:off x="104918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9" name="Freeform: Shape 108"/>
            <p:cNvSpPr/>
            <p:nvPr/>
          </p:nvSpPr>
          <p:spPr>
            <a:xfrm>
              <a:off x="106437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0" name="Freeform: Shape 109"/>
            <p:cNvSpPr/>
            <p:nvPr/>
          </p:nvSpPr>
          <p:spPr>
            <a:xfrm>
              <a:off x="107960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1" name="Freeform: Shape 110"/>
            <p:cNvSpPr/>
            <p:nvPr/>
          </p:nvSpPr>
          <p:spPr>
            <a:xfrm>
              <a:off x="109479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2" name="Freeform: Shape 111"/>
            <p:cNvSpPr/>
            <p:nvPr/>
          </p:nvSpPr>
          <p:spPr>
            <a:xfrm>
              <a:off x="111002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3" name="Freeform: Shape 112"/>
            <p:cNvSpPr/>
            <p:nvPr/>
          </p:nvSpPr>
          <p:spPr>
            <a:xfrm>
              <a:off x="112521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4" name="Freeform: Shape 113"/>
            <p:cNvSpPr/>
            <p:nvPr/>
          </p:nvSpPr>
          <p:spPr>
            <a:xfrm>
              <a:off x="114044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5" name="Freeform: Shape 114"/>
            <p:cNvSpPr/>
            <p:nvPr/>
          </p:nvSpPr>
          <p:spPr>
            <a:xfrm>
              <a:off x="115563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6" name="Freeform: Shape 115"/>
            <p:cNvSpPr/>
            <p:nvPr/>
          </p:nvSpPr>
          <p:spPr>
            <a:xfrm>
              <a:off x="97311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7" name="Freeform: Shape 116"/>
            <p:cNvSpPr/>
            <p:nvPr/>
          </p:nvSpPr>
          <p:spPr>
            <a:xfrm>
              <a:off x="98834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8" name="Freeform: Shape 117"/>
            <p:cNvSpPr/>
            <p:nvPr/>
          </p:nvSpPr>
          <p:spPr>
            <a:xfrm>
              <a:off x="100353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9" name="Freeform: Shape 118"/>
            <p:cNvSpPr/>
            <p:nvPr/>
          </p:nvSpPr>
          <p:spPr>
            <a:xfrm>
              <a:off x="101876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0" name="Freeform: Shape 119"/>
            <p:cNvSpPr/>
            <p:nvPr/>
          </p:nvSpPr>
          <p:spPr>
            <a:xfrm>
              <a:off x="103395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1" name="Freeform: Shape 120"/>
            <p:cNvSpPr/>
            <p:nvPr/>
          </p:nvSpPr>
          <p:spPr>
            <a:xfrm>
              <a:off x="104918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2" name="Freeform: Shape 121"/>
            <p:cNvSpPr/>
            <p:nvPr/>
          </p:nvSpPr>
          <p:spPr>
            <a:xfrm>
              <a:off x="106437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3" name="Freeform: Shape 122"/>
            <p:cNvSpPr/>
            <p:nvPr/>
          </p:nvSpPr>
          <p:spPr>
            <a:xfrm>
              <a:off x="107960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4" name="Freeform: Shape 123"/>
            <p:cNvSpPr/>
            <p:nvPr/>
          </p:nvSpPr>
          <p:spPr>
            <a:xfrm>
              <a:off x="109479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5" name="Freeform: Shape 124"/>
            <p:cNvSpPr/>
            <p:nvPr/>
          </p:nvSpPr>
          <p:spPr>
            <a:xfrm>
              <a:off x="111002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6" name="Freeform: Shape 125"/>
            <p:cNvSpPr/>
            <p:nvPr/>
          </p:nvSpPr>
          <p:spPr>
            <a:xfrm>
              <a:off x="112521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7" name="Freeform: Shape 126"/>
            <p:cNvSpPr/>
            <p:nvPr/>
          </p:nvSpPr>
          <p:spPr>
            <a:xfrm>
              <a:off x="114044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8" name="Freeform: Shape 127"/>
            <p:cNvSpPr/>
            <p:nvPr/>
          </p:nvSpPr>
          <p:spPr>
            <a:xfrm>
              <a:off x="115563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9" name="Freeform: Shape 128"/>
            <p:cNvSpPr/>
            <p:nvPr/>
          </p:nvSpPr>
          <p:spPr>
            <a:xfrm>
              <a:off x="97311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0" name="Freeform: Shape 129"/>
            <p:cNvSpPr/>
            <p:nvPr/>
          </p:nvSpPr>
          <p:spPr>
            <a:xfrm>
              <a:off x="98834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1" name="Freeform: Shape 130"/>
            <p:cNvSpPr/>
            <p:nvPr/>
          </p:nvSpPr>
          <p:spPr>
            <a:xfrm>
              <a:off x="100353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2" name="Freeform: Shape 131"/>
            <p:cNvSpPr/>
            <p:nvPr/>
          </p:nvSpPr>
          <p:spPr>
            <a:xfrm>
              <a:off x="101876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3" name="Freeform: Shape 132"/>
            <p:cNvSpPr/>
            <p:nvPr/>
          </p:nvSpPr>
          <p:spPr>
            <a:xfrm>
              <a:off x="103395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4" name="Freeform: Shape 133"/>
            <p:cNvSpPr/>
            <p:nvPr/>
          </p:nvSpPr>
          <p:spPr>
            <a:xfrm>
              <a:off x="104918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5" name="Freeform: Shape 134"/>
            <p:cNvSpPr/>
            <p:nvPr/>
          </p:nvSpPr>
          <p:spPr>
            <a:xfrm>
              <a:off x="106437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6" name="Freeform: Shape 135"/>
            <p:cNvSpPr/>
            <p:nvPr/>
          </p:nvSpPr>
          <p:spPr>
            <a:xfrm>
              <a:off x="107960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7" name="Freeform: Shape 136"/>
            <p:cNvSpPr/>
            <p:nvPr/>
          </p:nvSpPr>
          <p:spPr>
            <a:xfrm>
              <a:off x="109479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8" name="Freeform: Shape 137"/>
            <p:cNvSpPr/>
            <p:nvPr/>
          </p:nvSpPr>
          <p:spPr>
            <a:xfrm>
              <a:off x="111002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9" name="Freeform: Shape 138"/>
            <p:cNvSpPr/>
            <p:nvPr/>
          </p:nvSpPr>
          <p:spPr>
            <a:xfrm>
              <a:off x="112521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0" name="Freeform: Shape 139"/>
            <p:cNvSpPr/>
            <p:nvPr/>
          </p:nvSpPr>
          <p:spPr>
            <a:xfrm>
              <a:off x="114044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1" name="Freeform: Shape 140"/>
            <p:cNvSpPr/>
            <p:nvPr/>
          </p:nvSpPr>
          <p:spPr>
            <a:xfrm>
              <a:off x="115563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2" name="Freeform: Shape 141"/>
            <p:cNvSpPr/>
            <p:nvPr/>
          </p:nvSpPr>
          <p:spPr>
            <a:xfrm>
              <a:off x="97311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3" name="Freeform: Shape 142"/>
            <p:cNvSpPr/>
            <p:nvPr/>
          </p:nvSpPr>
          <p:spPr>
            <a:xfrm>
              <a:off x="98834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4" name="Freeform: Shape 143"/>
            <p:cNvSpPr/>
            <p:nvPr/>
          </p:nvSpPr>
          <p:spPr>
            <a:xfrm>
              <a:off x="100353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5" name="Freeform: Shape 144"/>
            <p:cNvSpPr/>
            <p:nvPr/>
          </p:nvSpPr>
          <p:spPr>
            <a:xfrm>
              <a:off x="101876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6" name="Freeform: Shape 145"/>
            <p:cNvSpPr/>
            <p:nvPr/>
          </p:nvSpPr>
          <p:spPr>
            <a:xfrm>
              <a:off x="103395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7" name="Freeform: Shape 146"/>
            <p:cNvSpPr/>
            <p:nvPr/>
          </p:nvSpPr>
          <p:spPr>
            <a:xfrm>
              <a:off x="104918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8" name="Freeform: Shape 147"/>
            <p:cNvSpPr/>
            <p:nvPr/>
          </p:nvSpPr>
          <p:spPr>
            <a:xfrm>
              <a:off x="106437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9" name="Freeform: Shape 148"/>
            <p:cNvSpPr/>
            <p:nvPr/>
          </p:nvSpPr>
          <p:spPr>
            <a:xfrm>
              <a:off x="107960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0" name="Freeform: Shape 149"/>
            <p:cNvSpPr/>
            <p:nvPr/>
          </p:nvSpPr>
          <p:spPr>
            <a:xfrm>
              <a:off x="109479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1" name="Freeform: Shape 150"/>
            <p:cNvSpPr/>
            <p:nvPr/>
          </p:nvSpPr>
          <p:spPr>
            <a:xfrm>
              <a:off x="111002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2" name="Freeform: Shape 151"/>
            <p:cNvSpPr/>
            <p:nvPr/>
          </p:nvSpPr>
          <p:spPr>
            <a:xfrm>
              <a:off x="112521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3" name="Freeform: Shape 152"/>
            <p:cNvSpPr/>
            <p:nvPr/>
          </p:nvSpPr>
          <p:spPr>
            <a:xfrm>
              <a:off x="114044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4" name="Freeform: Shape 153"/>
            <p:cNvSpPr/>
            <p:nvPr/>
          </p:nvSpPr>
          <p:spPr>
            <a:xfrm>
              <a:off x="115563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25" name="CuadroTexto 3"/>
          <p:cNvSpPr/>
          <p:nvPr/>
        </p:nvSpPr>
        <p:spPr>
          <a:xfrm>
            <a:off x="863640" y="1717560"/>
            <a:ext cx="86241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Una API (Interfaz de Programación de Aplicaciones):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Podríamos decir que, es como un camarero en un restaurante: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Acepta pedidos específicos y devuelve la información solicitada.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 lugar de proporcionar acceso completo a la base de datos, la API actúa como un intermediario, entregando datos específicos de manera estructurada y fácil de entender. Es como pedir un plato de un menú y recibir solo lo que has solicitado, sin necesidad de conocer todos los detalles de la cocina.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 resumen, es una forma de permitir que distintos programas se hablen y trabajen juntos de manera coordinada.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6" name="Graphic 190"/>
          <p:cNvGrpSpPr/>
          <p:nvPr/>
        </p:nvGrpSpPr>
        <p:grpSpPr>
          <a:xfrm>
            <a:off x="6491520" y="726120"/>
            <a:ext cx="1598400" cy="530640"/>
            <a:chOff x="6491520" y="726120"/>
            <a:chExt cx="1598400" cy="530640"/>
          </a:xfrm>
        </p:grpSpPr>
        <p:sp>
          <p:nvSpPr>
            <p:cNvPr id="627" name="Freeform: Shape 156"/>
            <p:cNvSpPr/>
            <p:nvPr/>
          </p:nvSpPr>
          <p:spPr>
            <a:xfrm>
              <a:off x="6491520" y="10843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8" name="Freeform: Shape 157"/>
            <p:cNvSpPr/>
            <p:nvPr/>
          </p:nvSpPr>
          <p:spPr>
            <a:xfrm>
              <a:off x="6491520" y="7261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29" name="Graphic 212"/>
          <p:cNvSpPr/>
          <p:nvPr/>
        </p:nvSpPr>
        <p:spPr>
          <a:xfrm>
            <a:off x="10791360" y="31608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0" name="Graphic 212"/>
          <p:cNvSpPr/>
          <p:nvPr/>
        </p:nvSpPr>
        <p:spPr>
          <a:xfrm>
            <a:off x="10791360" y="31608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2" name="CuadroTexto 3"/>
          <p:cNvSpPr/>
          <p:nvPr/>
        </p:nvSpPr>
        <p:spPr>
          <a:xfrm>
            <a:off x="838080" y="4428000"/>
            <a:ext cx="614340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</a:rPr>
              <a:t>API NASA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Imagen 4"/>
          <p:cNvSpPr/>
          <p:nvPr/>
        </p:nvSpPr>
        <p:spPr>
          <a:xfrm>
            <a:off x="0" y="0"/>
            <a:ext cx="12191760" cy="39128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3912840"/>
              <a:gd name="textAreaBottom" fmla="*/ 3913200 h 3912840"/>
            </a:gdLst>
            <a:ahLst/>
            <a:rect l="textAreaLeft" t="textAreaTop" r="textAreaRight" b="textAreaBottom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4" name="Group 11"/>
          <p:cNvGrpSpPr/>
          <p:nvPr/>
        </p:nvGrpSpPr>
        <p:grpSpPr>
          <a:xfrm>
            <a:off x="0" y="3529080"/>
            <a:ext cx="12191760" cy="756720"/>
            <a:chOff x="0" y="3529080"/>
            <a:chExt cx="12191760" cy="756720"/>
          </a:xfrm>
        </p:grpSpPr>
        <p:sp>
          <p:nvSpPr>
            <p:cNvPr id="635" name="Freeform: Shape 12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algn="t" blurRad="380880" dir="5400000" dist="152280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6" name="Freeform: Shape 13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0">
              <a:blip r:embed="rId2">
                <a:alphaModFix amt="57000"/>
              </a:blip>
              <a:srcRect/>
              <a:tile tx="0" ty="0" sx="100000" sy="100000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37" name="CuadroTexto 5"/>
          <p:cNvSpPr/>
          <p:nvPr/>
        </p:nvSpPr>
        <p:spPr>
          <a:xfrm>
            <a:off x="4538880" y="4472640"/>
            <a:ext cx="6476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39" name="Graphic 38"/>
          <p:cNvGrpSpPr/>
          <p:nvPr/>
        </p:nvGrpSpPr>
        <p:grpSpPr>
          <a:xfrm>
            <a:off x="496440" y="975600"/>
            <a:ext cx="1909800" cy="709200"/>
            <a:chOff x="496440" y="975600"/>
            <a:chExt cx="1909800" cy="709200"/>
          </a:xfrm>
        </p:grpSpPr>
        <p:sp>
          <p:nvSpPr>
            <p:cNvPr id="640" name="Freeform: Shape 12"/>
            <p:cNvSpPr/>
            <p:nvPr/>
          </p:nvSpPr>
          <p:spPr>
            <a:xfrm>
              <a:off x="496440" y="97560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1" name="Freeform: Shape 13"/>
            <p:cNvSpPr/>
            <p:nvPr/>
          </p:nvSpPr>
          <p:spPr>
            <a:xfrm>
              <a:off x="496440" y="141048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42" name="Oval 15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3" name="Oval 17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44" name="Imagen 4" descr=""/>
          <p:cNvPicPr/>
          <p:nvPr/>
        </p:nvPicPr>
        <p:blipFill>
          <a:blip r:embed="rId1"/>
          <a:stretch/>
        </p:blipFill>
        <p:spPr>
          <a:xfrm>
            <a:off x="1109520" y="1323000"/>
            <a:ext cx="9650520" cy="4240080"/>
          </a:xfrm>
          <a:prstGeom prst="rect">
            <a:avLst/>
          </a:prstGeom>
          <a:ln w="0">
            <a:noFill/>
          </a:ln>
        </p:spPr>
      </p:pic>
      <p:grpSp>
        <p:nvGrpSpPr>
          <p:cNvPr id="645" name="Graphic 4"/>
          <p:cNvGrpSpPr/>
          <p:nvPr/>
        </p:nvGrpSpPr>
        <p:grpSpPr>
          <a:xfrm>
            <a:off x="4109760" y="4903200"/>
            <a:ext cx="974520" cy="974880"/>
            <a:chOff x="4109760" y="4903200"/>
            <a:chExt cx="974520" cy="974880"/>
          </a:xfrm>
        </p:grpSpPr>
        <p:sp>
          <p:nvSpPr>
            <p:cNvPr id="646" name="Freeform: Shape 20"/>
            <p:cNvSpPr/>
            <p:nvPr/>
          </p:nvSpPr>
          <p:spPr>
            <a:xfrm>
              <a:off x="4164480" y="4958280"/>
              <a:ext cx="206640" cy="20664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7" name="Freeform: Shape 21"/>
            <p:cNvSpPr/>
            <p:nvPr/>
          </p:nvSpPr>
          <p:spPr>
            <a:xfrm>
              <a:off x="4113000" y="490680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8" name="Freeform: Shape 22"/>
            <p:cNvSpPr/>
            <p:nvPr/>
          </p:nvSpPr>
          <p:spPr>
            <a:xfrm>
              <a:off x="4109760" y="490320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9" name="Freeform: Shape 23"/>
            <p:cNvSpPr/>
            <p:nvPr/>
          </p:nvSpPr>
          <p:spPr>
            <a:xfrm>
              <a:off x="4124160" y="4917600"/>
              <a:ext cx="617400" cy="617760"/>
            </a:xfrm>
            <a:custGeom>
              <a:avLst/>
              <a:gdLst>
                <a:gd name="textAreaLeft" fmla="*/ 0 w 617400"/>
                <a:gd name="textAreaRight" fmla="*/ 617760 w 61740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0" name="Freeform: Shape 24"/>
            <p:cNvSpPr/>
            <p:nvPr/>
          </p:nvSpPr>
          <p:spPr>
            <a:xfrm>
              <a:off x="4153320" y="4947120"/>
              <a:ext cx="667800" cy="66780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667800"/>
                <a:gd name="textAreaBottom" fmla="*/ 668160 h 6678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1" name="Freeform: Shape 25"/>
            <p:cNvSpPr/>
            <p:nvPr/>
          </p:nvSpPr>
          <p:spPr>
            <a:xfrm>
              <a:off x="4194000" y="4987800"/>
              <a:ext cx="696240" cy="696240"/>
            </a:xfrm>
            <a:custGeom>
              <a:avLst/>
              <a:gdLst>
                <a:gd name="textAreaLeft" fmla="*/ 0 w 696240"/>
                <a:gd name="textAreaRight" fmla="*/ 696600 w 69624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2" name="Freeform: Shape 26"/>
            <p:cNvSpPr/>
            <p:nvPr/>
          </p:nvSpPr>
          <p:spPr>
            <a:xfrm>
              <a:off x="4244400" y="5038200"/>
              <a:ext cx="705240" cy="70524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05240"/>
                <a:gd name="textAreaBottom" fmla="*/ 705600 h 70524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3" name="Freeform: Shape 27"/>
            <p:cNvSpPr/>
            <p:nvPr/>
          </p:nvSpPr>
          <p:spPr>
            <a:xfrm>
              <a:off x="4304880" y="5097600"/>
              <a:ext cx="695520" cy="696240"/>
            </a:xfrm>
            <a:custGeom>
              <a:avLst/>
              <a:gdLst>
                <a:gd name="textAreaLeft" fmla="*/ 0 w 695520"/>
                <a:gd name="textAreaRight" fmla="*/ 695880 w 69552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4" name="Freeform: Shape 28"/>
            <p:cNvSpPr/>
            <p:nvPr/>
          </p:nvSpPr>
          <p:spPr>
            <a:xfrm>
              <a:off x="4372560" y="5166360"/>
              <a:ext cx="668160" cy="66816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668160"/>
                <a:gd name="textAreaBottom" fmla="*/ 668520 h 6681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5" name="Freeform: Shape 29"/>
            <p:cNvSpPr/>
            <p:nvPr/>
          </p:nvSpPr>
          <p:spPr>
            <a:xfrm>
              <a:off x="4452480" y="5246280"/>
              <a:ext cx="617760" cy="617760"/>
            </a:xfrm>
            <a:custGeom>
              <a:avLst/>
              <a:gdLst>
                <a:gd name="textAreaLeft" fmla="*/ 0 w 617760"/>
                <a:gd name="textAreaRight" fmla="*/ 618120 w 61776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6" name="Freeform: Shape 30"/>
            <p:cNvSpPr/>
            <p:nvPr/>
          </p:nvSpPr>
          <p:spPr>
            <a:xfrm>
              <a:off x="4545720" y="533952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7" name="Freeform: Shape 31"/>
            <p:cNvSpPr/>
            <p:nvPr/>
          </p:nvSpPr>
          <p:spPr>
            <a:xfrm>
              <a:off x="4659480" y="545292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8" name="Freeform: Shape 32"/>
            <p:cNvSpPr/>
            <p:nvPr/>
          </p:nvSpPr>
          <p:spPr>
            <a:xfrm>
              <a:off x="4822920" y="5616720"/>
              <a:ext cx="206280" cy="20628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06280"/>
                <a:gd name="textAreaBottom" fmla="*/ 206640 h 20628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LibreOffice/7.5.3.2$Windows_X86_64 LibreOffice_project/9f56dff12ba03b9acd7730a5a481eea045e468f3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2023-12-16T15:23:53Z</dcterms:created>
  <dc:creator/>
  <dc:description/>
  <dc:language>es-ES</dc:language>
  <cp:lastModifiedBy>Sara González</cp:lastModifiedBy>
  <dcterms:modified xsi:type="dcterms:W3CDTF">2023-12-17T18:01:35Z</dcterms:modified>
  <cp:revision>353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