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jpeg" ContentType="image/jpeg"/>
  <Override PartName="/ppt/media/image13.png" ContentType="image/png"/>
  <Override PartName="/ppt/media/image8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3.jpeg" ContentType="image/jpeg"/>
  <Override PartName="/ppt/media/image6.png" ContentType="image/png"/>
  <Override PartName="/ppt/media/image5.jpeg" ContentType="image/jpeg"/>
  <Override PartName="/ppt/media/image10.jpeg" ContentType="image/jpeg"/>
  <Override PartName="/ppt/media/image4.png" ContentType="image/png"/>
  <Override PartName="/ppt/media/image9.png" ContentType="image/png"/>
  <Override PartName="/ppt/media/image14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EBC63-46AB-4423-AD0F-5164448FC5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31C70-393B-4CDB-83B1-F7319FAC17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74C50-B8AC-46CB-9D42-742E8B7C4D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30B8DC-6D5C-418B-AF0C-94F6E8401D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1C2738-00E5-4956-9A61-0FD7BE13FC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6E0AB0-5203-4B7B-B3E3-478ADB42E7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EB8AC7-E99E-4647-91F8-F0B2F6E9F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2C863F-CE0A-43D6-B3D5-9E3B824C10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FEA748-B479-4AE9-9A25-FAEAD55969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288BC7-8457-4B1B-8159-6A502F13B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DBE938-0AE5-4EAD-9EF5-2E3EEDBC09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1807D-A6E5-44A2-A6BD-FDC62E5100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B00748-C4B2-4C1F-B387-DC5843A079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583B40-5A24-45BA-AB74-0165308B1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4F75F8-D164-4040-867C-6C5530AC53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331C75-2DDB-45BA-98C8-C410BAFD12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38042-CC18-489A-A511-F12E087839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D2F55-FC8F-4218-9564-D0E7C5AB14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A3707-5B07-4FF8-ADC1-80199A12C6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ECA8BD-8576-49D6-94F1-00F3D0D02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0A98C9-36D3-4D30-9F16-E3513865CD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01B09-759E-4835-963B-03E16F772B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92DBC1-C875-49E6-8A08-5C75ABF70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5E491-7A2D-412E-B6BB-287E0B72CF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4BEECB-9178-4F7D-9911-04A529CA39B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3BF4B1-078B-4F92-9B99-61DD21825798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"/>
          <p:cNvSpPr/>
          <p:nvPr/>
        </p:nvSpPr>
        <p:spPr>
          <a:xfrm>
            <a:off x="643320" y="0"/>
            <a:ext cx="8797680" cy="6857640"/>
          </a:xfrm>
          <a:custGeom>
            <a:avLst/>
            <a:gdLst>
              <a:gd name="textAreaLeft" fmla="*/ 0 w 8797680"/>
              <a:gd name="textAreaRight" fmla="*/ 8798040 w 8797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3" name="Imagen 3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2748960" y="1112400"/>
            <a:ext cx="4633200" cy="4633200"/>
          </a:xfrm>
          <a:prstGeom prst="rect">
            <a:avLst/>
          </a:prstGeom>
          <a:ln w="0">
            <a:noFill/>
          </a:ln>
        </p:spPr>
      </p:pic>
      <p:grpSp>
        <p:nvGrpSpPr>
          <p:cNvPr id="84" name="Group 10"/>
          <p:cNvGrpSpPr/>
          <p:nvPr/>
        </p:nvGrpSpPr>
        <p:grpSpPr>
          <a:xfrm>
            <a:off x="9160560" y="1075320"/>
            <a:ext cx="1562040" cy="1172520"/>
            <a:chOff x="9160560" y="1075320"/>
            <a:chExt cx="1562040" cy="1172520"/>
          </a:xfrm>
        </p:grpSpPr>
        <p:sp>
          <p:nvSpPr>
            <p:cNvPr id="85" name="Freeform 5"/>
            <p:cNvSpPr/>
            <p:nvPr/>
          </p:nvSpPr>
          <p:spPr>
            <a:xfrm>
              <a:off x="9160560" y="1423800"/>
              <a:ext cx="934560" cy="824040"/>
            </a:xfrm>
            <a:custGeom>
              <a:avLst/>
              <a:gdLst>
                <a:gd name="textAreaLeft" fmla="*/ 0 w 934560"/>
                <a:gd name="textAreaRight" fmla="*/ 934920 w 9345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6" name="Freeform 5"/>
            <p:cNvSpPr/>
            <p:nvPr/>
          </p:nvSpPr>
          <p:spPr>
            <a:xfrm>
              <a:off x="9960840" y="1075320"/>
              <a:ext cx="761760" cy="67140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0 h 671400"/>
                <a:gd name="textAreaBottom" fmla="*/ 671760 h 67140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61" name="Graphic 38"/>
          <p:cNvGrpSpPr/>
          <p:nvPr/>
        </p:nvGrpSpPr>
        <p:grpSpPr>
          <a:xfrm>
            <a:off x="496440" y="975600"/>
            <a:ext cx="1909800" cy="709200"/>
            <a:chOff x="496440" y="975600"/>
            <a:chExt cx="1909800" cy="709200"/>
          </a:xfrm>
        </p:grpSpPr>
        <p:sp>
          <p:nvSpPr>
            <p:cNvPr id="662" name="Freeform: Shape 12"/>
            <p:cNvSpPr/>
            <p:nvPr/>
          </p:nvSpPr>
          <p:spPr>
            <a:xfrm>
              <a:off x="496440" y="97560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63" name="Freeform: Shape 13"/>
            <p:cNvSpPr/>
            <p:nvPr/>
          </p:nvSpPr>
          <p:spPr>
            <a:xfrm>
              <a:off x="496440" y="141048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64" name="Oval 15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5" name="Oval 17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66" name="Imagen 3" descr="Texto&#10;&#10;Descripción generada automáticamente"/>
          <p:cNvPicPr/>
          <p:nvPr/>
        </p:nvPicPr>
        <p:blipFill>
          <a:blip r:embed="rId1"/>
          <a:stretch/>
        </p:blipFill>
        <p:spPr>
          <a:xfrm>
            <a:off x="1526400" y="2011320"/>
            <a:ext cx="3554640" cy="2834640"/>
          </a:xfrm>
          <a:prstGeom prst="rect">
            <a:avLst/>
          </a:prstGeom>
          <a:ln w="0">
            <a:noFill/>
          </a:ln>
        </p:spPr>
      </p:pic>
      <p:grpSp>
        <p:nvGrpSpPr>
          <p:cNvPr id="667" name="Graphic 4"/>
          <p:cNvGrpSpPr/>
          <p:nvPr/>
        </p:nvGrpSpPr>
        <p:grpSpPr>
          <a:xfrm>
            <a:off x="4109760" y="4903200"/>
            <a:ext cx="974520" cy="974880"/>
            <a:chOff x="4109760" y="4903200"/>
            <a:chExt cx="974520" cy="974880"/>
          </a:xfrm>
        </p:grpSpPr>
        <p:sp>
          <p:nvSpPr>
            <p:cNvPr id="668" name="Freeform: Shape 20"/>
            <p:cNvSpPr/>
            <p:nvPr/>
          </p:nvSpPr>
          <p:spPr>
            <a:xfrm>
              <a:off x="4164480" y="4958280"/>
              <a:ext cx="206640" cy="20664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69" name="Freeform: Shape 21"/>
            <p:cNvSpPr/>
            <p:nvPr/>
          </p:nvSpPr>
          <p:spPr>
            <a:xfrm>
              <a:off x="4113000" y="490680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0" name="Freeform: Shape 22"/>
            <p:cNvSpPr/>
            <p:nvPr/>
          </p:nvSpPr>
          <p:spPr>
            <a:xfrm>
              <a:off x="4109760" y="490320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1" name="Freeform: Shape 23"/>
            <p:cNvSpPr/>
            <p:nvPr/>
          </p:nvSpPr>
          <p:spPr>
            <a:xfrm>
              <a:off x="4124160" y="4917600"/>
              <a:ext cx="617400" cy="617760"/>
            </a:xfrm>
            <a:custGeom>
              <a:avLst/>
              <a:gdLst>
                <a:gd name="textAreaLeft" fmla="*/ 0 w 617400"/>
                <a:gd name="textAreaRight" fmla="*/ 617760 w 61740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2" name="Freeform: Shape 24"/>
            <p:cNvSpPr/>
            <p:nvPr/>
          </p:nvSpPr>
          <p:spPr>
            <a:xfrm>
              <a:off x="4153320" y="4947120"/>
              <a:ext cx="667800" cy="66780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667800"/>
                <a:gd name="textAreaBottom" fmla="*/ 668160 h 6678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3" name="Freeform: Shape 25"/>
            <p:cNvSpPr/>
            <p:nvPr/>
          </p:nvSpPr>
          <p:spPr>
            <a:xfrm>
              <a:off x="4194000" y="4987800"/>
              <a:ext cx="696240" cy="696240"/>
            </a:xfrm>
            <a:custGeom>
              <a:avLst/>
              <a:gdLst>
                <a:gd name="textAreaLeft" fmla="*/ 0 w 696240"/>
                <a:gd name="textAreaRight" fmla="*/ 696600 w 69624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4" name="Freeform: Shape 26"/>
            <p:cNvSpPr/>
            <p:nvPr/>
          </p:nvSpPr>
          <p:spPr>
            <a:xfrm>
              <a:off x="4244400" y="5038200"/>
              <a:ext cx="705240" cy="70524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05240"/>
                <a:gd name="textAreaBottom" fmla="*/ 705600 h 70524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5" name="Freeform: Shape 27"/>
            <p:cNvSpPr/>
            <p:nvPr/>
          </p:nvSpPr>
          <p:spPr>
            <a:xfrm>
              <a:off x="4304880" y="5097600"/>
              <a:ext cx="695520" cy="696240"/>
            </a:xfrm>
            <a:custGeom>
              <a:avLst/>
              <a:gdLst>
                <a:gd name="textAreaLeft" fmla="*/ 0 w 695520"/>
                <a:gd name="textAreaRight" fmla="*/ 695880 w 69552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6" name="Freeform: Shape 28"/>
            <p:cNvSpPr/>
            <p:nvPr/>
          </p:nvSpPr>
          <p:spPr>
            <a:xfrm>
              <a:off x="4372560" y="5166360"/>
              <a:ext cx="668160" cy="66816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668160"/>
                <a:gd name="textAreaBottom" fmla="*/ 668520 h 6681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7" name="Freeform: Shape 29"/>
            <p:cNvSpPr/>
            <p:nvPr/>
          </p:nvSpPr>
          <p:spPr>
            <a:xfrm>
              <a:off x="4452480" y="5246280"/>
              <a:ext cx="617760" cy="617760"/>
            </a:xfrm>
            <a:custGeom>
              <a:avLst/>
              <a:gdLst>
                <a:gd name="textAreaLeft" fmla="*/ 0 w 617760"/>
                <a:gd name="textAreaRight" fmla="*/ 618120 w 61776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8" name="Freeform: Shape 30"/>
            <p:cNvSpPr/>
            <p:nvPr/>
          </p:nvSpPr>
          <p:spPr>
            <a:xfrm>
              <a:off x="4545720" y="533952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79" name="Freeform: Shape 31"/>
            <p:cNvSpPr/>
            <p:nvPr/>
          </p:nvSpPr>
          <p:spPr>
            <a:xfrm>
              <a:off x="4659480" y="545292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80" name="Freeform: Shape 32"/>
            <p:cNvSpPr/>
            <p:nvPr/>
          </p:nvSpPr>
          <p:spPr>
            <a:xfrm>
              <a:off x="4822920" y="5616720"/>
              <a:ext cx="206280" cy="20628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06280"/>
                <a:gd name="textAreaBottom" fmla="*/ 206640 h 20628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81" name="CuadroTexto 4"/>
          <p:cNvSpPr/>
          <p:nvPr/>
        </p:nvSpPr>
        <p:spPr>
          <a:xfrm>
            <a:off x="5209200" y="-6480"/>
            <a:ext cx="62805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Autofit/>
          </a:bodyPr>
          <a:p>
            <a:pPr marL="571680" indent="-4572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Función showData: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Recibe un objeto destructurado con propiedades clave como date, explanation, media_type, title, y url.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Actualización Dinámica de Elementos HTML: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Dinámicamente, se actualizan varios elementos HTML en la página con la información recibida.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Uso de querySelector: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 emplea querySelector para seleccionar elementos por su ID, permitiendo la manipulación eficiente del contenido.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Gestión de Contenido Multimedia: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 realiza una gestión especial para el contenido multimedia: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 es un video, se crea un elemento &lt;iframe&gt;.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 es una imagen, se crea un elemento &lt;img&gt;.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Estos elementos se añaden al contenedor multimedia (#c_multimedia).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 9"/>
          <p:cNvSpPr/>
          <p:nvPr/>
        </p:nvSpPr>
        <p:spPr>
          <a:xfrm>
            <a:off x="0" y="0"/>
            <a:ext cx="12191760" cy="6861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3" name="CuadroTexto 4"/>
          <p:cNvSpPr/>
          <p:nvPr/>
        </p:nvSpPr>
        <p:spPr>
          <a:xfrm>
            <a:off x="633600" y="507240"/>
            <a:ext cx="3624120" cy="38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Los resultados se muestran haciendo referencia al script en el HTML de nuestra página.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4" name="Imagen 3" descr="Texto&#10;&#10;Descripción generada automáticamente"/>
          <p:cNvPicPr/>
          <p:nvPr/>
        </p:nvPicPr>
        <p:blipFill>
          <a:blip r:embed="rId1"/>
          <a:srcRect l="8206" t="124" r="305" b="-622"/>
          <a:stretch/>
        </p:blipFill>
        <p:spPr>
          <a:xfrm>
            <a:off x="5839200" y="2059560"/>
            <a:ext cx="4794840" cy="2580120"/>
          </a:xfrm>
          <a:prstGeom prst="rect">
            <a:avLst/>
          </a:prstGeom>
          <a:ln w="0">
            <a:noFill/>
          </a:ln>
        </p:spPr>
      </p:pic>
      <p:sp>
        <p:nvSpPr>
          <p:cNvPr id="685" name="Graphic 212"/>
          <p:cNvSpPr/>
          <p:nvPr/>
        </p:nvSpPr>
        <p:spPr>
          <a:xfrm>
            <a:off x="8610480" y="48132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6" name="Graphic 212"/>
          <p:cNvSpPr/>
          <p:nvPr/>
        </p:nvSpPr>
        <p:spPr>
          <a:xfrm>
            <a:off x="8610480" y="48132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87" name="Group 15"/>
          <p:cNvGrpSpPr/>
          <p:nvPr/>
        </p:nvGrpSpPr>
        <p:grpSpPr>
          <a:xfrm>
            <a:off x="4362840" y="1899000"/>
            <a:ext cx="1598400" cy="530640"/>
            <a:chOff x="4362840" y="1899000"/>
            <a:chExt cx="1598400" cy="530640"/>
          </a:xfrm>
        </p:grpSpPr>
        <p:grpSp>
          <p:nvGrpSpPr>
            <p:cNvPr id="688" name="Graphic 190"/>
            <p:cNvGrpSpPr/>
            <p:nvPr/>
          </p:nvGrpSpPr>
          <p:grpSpPr>
            <a:xfrm>
              <a:off x="4362840" y="1899000"/>
              <a:ext cx="1598400" cy="530640"/>
              <a:chOff x="4362840" y="1899000"/>
              <a:chExt cx="1598400" cy="530640"/>
            </a:xfrm>
          </p:grpSpPr>
          <p:sp>
            <p:nvSpPr>
              <p:cNvPr id="689" name="Freeform: Shape 20"/>
              <p:cNvSpPr/>
              <p:nvPr/>
            </p:nvSpPr>
            <p:spPr>
              <a:xfrm>
                <a:off x="4362840" y="2257200"/>
                <a:ext cx="1598400" cy="172440"/>
              </a:xfrm>
              <a:custGeom>
                <a:avLst/>
                <a:gdLst>
                  <a:gd name="textAreaLeft" fmla="*/ 0 w 1598400"/>
                  <a:gd name="textAreaRight" fmla="*/ 1598760 w 1598400"/>
                  <a:gd name="textAreaTop" fmla="*/ 0 h 172440"/>
                  <a:gd name="textAreaBottom" fmla="*/ 172800 h 172440"/>
                </a:gdLst>
                <a:ahLst/>
                <a:rect l="textAreaLeft" t="textAreaTop" r="textAreaRight" b="textAreaBottom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bg1"/>
              </a:solidFill>
              <a:ln w="21496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690" name="Freeform: Shape 21"/>
              <p:cNvSpPr/>
              <p:nvPr/>
            </p:nvSpPr>
            <p:spPr>
              <a:xfrm>
                <a:off x="4362840" y="1899000"/>
                <a:ext cx="1598400" cy="172440"/>
              </a:xfrm>
              <a:custGeom>
                <a:avLst/>
                <a:gdLst>
                  <a:gd name="textAreaLeft" fmla="*/ 0 w 1598400"/>
                  <a:gd name="textAreaRight" fmla="*/ 1598760 w 1598400"/>
                  <a:gd name="textAreaTop" fmla="*/ 0 h 172440"/>
                  <a:gd name="textAreaBottom" fmla="*/ 172800 h 172440"/>
                </a:gdLst>
                <a:ahLst/>
                <a:rect l="textAreaLeft" t="textAreaTop" r="textAreaRight" b="textAreaBottom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21496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691" name="Graphic 190"/>
            <p:cNvGrpSpPr/>
            <p:nvPr/>
          </p:nvGrpSpPr>
          <p:grpSpPr>
            <a:xfrm>
              <a:off x="4362840" y="1899000"/>
              <a:ext cx="1598400" cy="530640"/>
              <a:chOff x="4362840" y="1899000"/>
              <a:chExt cx="1598400" cy="530640"/>
            </a:xfrm>
          </p:grpSpPr>
          <p:sp>
            <p:nvSpPr>
              <p:cNvPr id="692" name="Freeform: Shape 18"/>
              <p:cNvSpPr/>
              <p:nvPr/>
            </p:nvSpPr>
            <p:spPr>
              <a:xfrm>
                <a:off x="4362840" y="2257200"/>
                <a:ext cx="1598400" cy="172440"/>
              </a:xfrm>
              <a:custGeom>
                <a:avLst/>
                <a:gdLst>
                  <a:gd name="textAreaLeft" fmla="*/ 0 w 1598400"/>
                  <a:gd name="textAreaRight" fmla="*/ 1598760 w 1598400"/>
                  <a:gd name="textAreaTop" fmla="*/ 0 h 172440"/>
                  <a:gd name="textAreaBottom" fmla="*/ 172800 h 172440"/>
                </a:gdLst>
                <a:ahLst/>
                <a:rect l="textAreaLeft" t="textAreaTop" r="textAreaRight" b="textAreaBottom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bg1"/>
              </a:solidFill>
              <a:ln w="21496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693" name="Freeform: Shape 19"/>
              <p:cNvSpPr/>
              <p:nvPr/>
            </p:nvSpPr>
            <p:spPr>
              <a:xfrm>
                <a:off x="4362840" y="1899000"/>
                <a:ext cx="1598400" cy="172440"/>
              </a:xfrm>
              <a:custGeom>
                <a:avLst/>
                <a:gdLst>
                  <a:gd name="textAreaLeft" fmla="*/ 0 w 1598400"/>
                  <a:gd name="textAreaRight" fmla="*/ 1598760 w 1598400"/>
                  <a:gd name="textAreaTop" fmla="*/ 0 h 172440"/>
                  <a:gd name="textAreaBottom" fmla="*/ 172800 h 172440"/>
                </a:gdLst>
                <a:ahLst/>
                <a:rect l="textAreaLeft" t="textAreaTop" r="textAreaRight" b="textAreaBottom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21496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694" name="Group 23"/>
          <p:cNvGrpSpPr/>
          <p:nvPr/>
        </p:nvGrpSpPr>
        <p:grpSpPr>
          <a:xfrm>
            <a:off x="9816840" y="4575240"/>
            <a:ext cx="1780560" cy="1780560"/>
            <a:chOff x="9816840" y="4575240"/>
            <a:chExt cx="1780560" cy="1780560"/>
          </a:xfrm>
        </p:grpSpPr>
        <p:grpSp>
          <p:nvGrpSpPr>
            <p:cNvPr id="695" name="Graphic 4"/>
            <p:cNvGrpSpPr/>
            <p:nvPr/>
          </p:nvGrpSpPr>
          <p:grpSpPr>
            <a:xfrm>
              <a:off x="9816840" y="4575240"/>
              <a:ext cx="1780560" cy="1780560"/>
              <a:chOff x="9816840" y="4575240"/>
              <a:chExt cx="1780560" cy="1780560"/>
            </a:xfrm>
          </p:grpSpPr>
          <p:sp>
            <p:nvSpPr>
              <p:cNvPr id="696" name="Freeform: Shape 195"/>
              <p:cNvSpPr/>
              <p:nvPr/>
            </p:nvSpPr>
            <p:spPr>
              <a:xfrm>
                <a:off x="9816840" y="45752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697" name="Freeform: Shape 196"/>
              <p:cNvSpPr/>
              <p:nvPr/>
            </p:nvSpPr>
            <p:spPr>
              <a:xfrm>
                <a:off x="996228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698" name="Freeform: Shape 197"/>
              <p:cNvSpPr/>
              <p:nvPr/>
            </p:nvSpPr>
            <p:spPr>
              <a:xfrm>
                <a:off x="101077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699" name="Freeform: Shape 198"/>
              <p:cNvSpPr/>
              <p:nvPr/>
            </p:nvSpPr>
            <p:spPr>
              <a:xfrm>
                <a:off x="102535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0" name="Freeform: Shape 199"/>
              <p:cNvSpPr/>
              <p:nvPr/>
            </p:nvSpPr>
            <p:spPr>
              <a:xfrm>
                <a:off x="103989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1" name="Freeform: Shape 200"/>
              <p:cNvSpPr/>
              <p:nvPr/>
            </p:nvSpPr>
            <p:spPr>
              <a:xfrm>
                <a:off x="1054440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2" name="Freeform: Shape 201"/>
              <p:cNvSpPr/>
              <p:nvPr/>
            </p:nvSpPr>
            <p:spPr>
              <a:xfrm>
                <a:off x="1068984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3" name="Freeform: Shape 202"/>
              <p:cNvSpPr/>
              <p:nvPr/>
            </p:nvSpPr>
            <p:spPr>
              <a:xfrm>
                <a:off x="9816840" y="47210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4" name="Freeform: Shape 203"/>
              <p:cNvSpPr/>
              <p:nvPr/>
            </p:nvSpPr>
            <p:spPr>
              <a:xfrm>
                <a:off x="996228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5" name="Freeform: Shape 204"/>
              <p:cNvSpPr/>
              <p:nvPr/>
            </p:nvSpPr>
            <p:spPr>
              <a:xfrm>
                <a:off x="101077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6" name="Freeform: Shape 205"/>
              <p:cNvSpPr/>
              <p:nvPr/>
            </p:nvSpPr>
            <p:spPr>
              <a:xfrm>
                <a:off x="102535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7" name="Freeform: Shape 206"/>
              <p:cNvSpPr/>
              <p:nvPr/>
            </p:nvSpPr>
            <p:spPr>
              <a:xfrm>
                <a:off x="103989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8" name="Freeform: Shape 207"/>
              <p:cNvSpPr/>
              <p:nvPr/>
            </p:nvSpPr>
            <p:spPr>
              <a:xfrm>
                <a:off x="1054440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09" name="Freeform: Shape 208"/>
              <p:cNvSpPr/>
              <p:nvPr/>
            </p:nvSpPr>
            <p:spPr>
              <a:xfrm>
                <a:off x="1068984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0" name="Freeform: Shape 209"/>
              <p:cNvSpPr/>
              <p:nvPr/>
            </p:nvSpPr>
            <p:spPr>
              <a:xfrm>
                <a:off x="9816840" y="486648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1" name="Freeform: Shape 210"/>
              <p:cNvSpPr/>
              <p:nvPr/>
            </p:nvSpPr>
            <p:spPr>
              <a:xfrm>
                <a:off x="996228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2" name="Freeform: Shape 211"/>
              <p:cNvSpPr/>
              <p:nvPr/>
            </p:nvSpPr>
            <p:spPr>
              <a:xfrm>
                <a:off x="101077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3" name="Freeform: Shape 212"/>
              <p:cNvSpPr/>
              <p:nvPr/>
            </p:nvSpPr>
            <p:spPr>
              <a:xfrm>
                <a:off x="102535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4" name="Freeform: Shape 213"/>
              <p:cNvSpPr/>
              <p:nvPr/>
            </p:nvSpPr>
            <p:spPr>
              <a:xfrm>
                <a:off x="103989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5" name="Freeform: Shape 214"/>
              <p:cNvSpPr/>
              <p:nvPr/>
            </p:nvSpPr>
            <p:spPr>
              <a:xfrm>
                <a:off x="1054440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6" name="Freeform: Shape 215"/>
              <p:cNvSpPr/>
              <p:nvPr/>
            </p:nvSpPr>
            <p:spPr>
              <a:xfrm>
                <a:off x="1068984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7" name="Freeform: Shape 216"/>
              <p:cNvSpPr/>
              <p:nvPr/>
            </p:nvSpPr>
            <p:spPr>
              <a:xfrm>
                <a:off x="9816840" y="50119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8" name="Freeform: Shape 217"/>
              <p:cNvSpPr/>
              <p:nvPr/>
            </p:nvSpPr>
            <p:spPr>
              <a:xfrm>
                <a:off x="996228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9" name="Freeform: Shape 218"/>
              <p:cNvSpPr/>
              <p:nvPr/>
            </p:nvSpPr>
            <p:spPr>
              <a:xfrm>
                <a:off x="101077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0" name="Freeform: Shape 219"/>
              <p:cNvSpPr/>
              <p:nvPr/>
            </p:nvSpPr>
            <p:spPr>
              <a:xfrm>
                <a:off x="102535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1" name="Freeform: Shape 220"/>
              <p:cNvSpPr/>
              <p:nvPr/>
            </p:nvSpPr>
            <p:spPr>
              <a:xfrm>
                <a:off x="103989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2" name="Freeform: Shape 221"/>
              <p:cNvSpPr/>
              <p:nvPr/>
            </p:nvSpPr>
            <p:spPr>
              <a:xfrm>
                <a:off x="1054440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3" name="Freeform: Shape 222"/>
              <p:cNvSpPr/>
              <p:nvPr/>
            </p:nvSpPr>
            <p:spPr>
              <a:xfrm>
                <a:off x="1068984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4" name="Freeform: Shape 223"/>
              <p:cNvSpPr/>
              <p:nvPr/>
            </p:nvSpPr>
            <p:spPr>
              <a:xfrm>
                <a:off x="9816840" y="51573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5" name="Freeform: Shape 224"/>
              <p:cNvSpPr/>
              <p:nvPr/>
            </p:nvSpPr>
            <p:spPr>
              <a:xfrm>
                <a:off x="996228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6" name="Freeform: Shape 225"/>
              <p:cNvSpPr/>
              <p:nvPr/>
            </p:nvSpPr>
            <p:spPr>
              <a:xfrm>
                <a:off x="101077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7" name="Freeform: Shape 226"/>
              <p:cNvSpPr/>
              <p:nvPr/>
            </p:nvSpPr>
            <p:spPr>
              <a:xfrm>
                <a:off x="102535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8" name="Freeform: Shape 227"/>
              <p:cNvSpPr/>
              <p:nvPr/>
            </p:nvSpPr>
            <p:spPr>
              <a:xfrm>
                <a:off x="103989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29" name="Freeform: Shape 228"/>
              <p:cNvSpPr/>
              <p:nvPr/>
            </p:nvSpPr>
            <p:spPr>
              <a:xfrm>
                <a:off x="1054440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0" name="Freeform: Shape 229"/>
              <p:cNvSpPr/>
              <p:nvPr/>
            </p:nvSpPr>
            <p:spPr>
              <a:xfrm>
                <a:off x="1068984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1" name="Freeform: Shape 230"/>
              <p:cNvSpPr/>
              <p:nvPr/>
            </p:nvSpPr>
            <p:spPr>
              <a:xfrm>
                <a:off x="9816840" y="53031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2" name="Freeform: Shape 231"/>
              <p:cNvSpPr/>
              <p:nvPr/>
            </p:nvSpPr>
            <p:spPr>
              <a:xfrm>
                <a:off x="996228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3" name="Freeform: Shape 232"/>
              <p:cNvSpPr/>
              <p:nvPr/>
            </p:nvSpPr>
            <p:spPr>
              <a:xfrm>
                <a:off x="101077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4" name="Freeform: Shape 233"/>
              <p:cNvSpPr/>
              <p:nvPr/>
            </p:nvSpPr>
            <p:spPr>
              <a:xfrm>
                <a:off x="102535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5" name="Freeform: Shape 234"/>
              <p:cNvSpPr/>
              <p:nvPr/>
            </p:nvSpPr>
            <p:spPr>
              <a:xfrm>
                <a:off x="103989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6" name="Freeform: Shape 235"/>
              <p:cNvSpPr/>
              <p:nvPr/>
            </p:nvSpPr>
            <p:spPr>
              <a:xfrm>
                <a:off x="1054440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7" name="Freeform: Shape 236"/>
              <p:cNvSpPr/>
              <p:nvPr/>
            </p:nvSpPr>
            <p:spPr>
              <a:xfrm>
                <a:off x="1068984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8" name="Freeform: Shape 237"/>
              <p:cNvSpPr/>
              <p:nvPr/>
            </p:nvSpPr>
            <p:spPr>
              <a:xfrm>
                <a:off x="9816840" y="544860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39" name="Freeform: Shape 238"/>
              <p:cNvSpPr/>
              <p:nvPr/>
            </p:nvSpPr>
            <p:spPr>
              <a:xfrm>
                <a:off x="996228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0" name="Freeform: Shape 239"/>
              <p:cNvSpPr/>
              <p:nvPr/>
            </p:nvSpPr>
            <p:spPr>
              <a:xfrm>
                <a:off x="101077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1" name="Freeform: Shape 240"/>
              <p:cNvSpPr/>
              <p:nvPr/>
            </p:nvSpPr>
            <p:spPr>
              <a:xfrm>
                <a:off x="102535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2" name="Freeform: Shape 241"/>
              <p:cNvSpPr/>
              <p:nvPr/>
            </p:nvSpPr>
            <p:spPr>
              <a:xfrm>
                <a:off x="103989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3" name="Freeform: Shape 242"/>
              <p:cNvSpPr/>
              <p:nvPr/>
            </p:nvSpPr>
            <p:spPr>
              <a:xfrm>
                <a:off x="1054440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4" name="Freeform: Shape 243"/>
              <p:cNvSpPr/>
              <p:nvPr/>
            </p:nvSpPr>
            <p:spPr>
              <a:xfrm>
                <a:off x="1068984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5" name="Freeform: Shape 244"/>
              <p:cNvSpPr/>
              <p:nvPr/>
            </p:nvSpPr>
            <p:spPr>
              <a:xfrm>
                <a:off x="1083564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6" name="Freeform: Shape 245"/>
              <p:cNvSpPr/>
              <p:nvPr/>
            </p:nvSpPr>
            <p:spPr>
              <a:xfrm>
                <a:off x="1098108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7" name="Freeform: Shape 246"/>
              <p:cNvSpPr/>
              <p:nvPr/>
            </p:nvSpPr>
            <p:spPr>
              <a:xfrm>
                <a:off x="111265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8" name="Freeform: Shape 247"/>
              <p:cNvSpPr/>
              <p:nvPr/>
            </p:nvSpPr>
            <p:spPr>
              <a:xfrm>
                <a:off x="112719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9" name="Freeform: Shape 248"/>
              <p:cNvSpPr/>
              <p:nvPr/>
            </p:nvSpPr>
            <p:spPr>
              <a:xfrm>
                <a:off x="114177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0" name="Freeform: Shape 249"/>
              <p:cNvSpPr/>
              <p:nvPr/>
            </p:nvSpPr>
            <p:spPr>
              <a:xfrm>
                <a:off x="1156320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1" name="Freeform: Shape 250"/>
              <p:cNvSpPr/>
              <p:nvPr/>
            </p:nvSpPr>
            <p:spPr>
              <a:xfrm>
                <a:off x="1083564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2" name="Freeform: Shape 251"/>
              <p:cNvSpPr/>
              <p:nvPr/>
            </p:nvSpPr>
            <p:spPr>
              <a:xfrm>
                <a:off x="1098108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3" name="Freeform: Shape 252"/>
              <p:cNvSpPr/>
              <p:nvPr/>
            </p:nvSpPr>
            <p:spPr>
              <a:xfrm>
                <a:off x="111265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4" name="Freeform: Shape 253"/>
              <p:cNvSpPr/>
              <p:nvPr/>
            </p:nvSpPr>
            <p:spPr>
              <a:xfrm>
                <a:off x="112719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5" name="Freeform: Shape 254"/>
              <p:cNvSpPr/>
              <p:nvPr/>
            </p:nvSpPr>
            <p:spPr>
              <a:xfrm>
                <a:off x="114177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6" name="Freeform: Shape 255"/>
              <p:cNvSpPr/>
              <p:nvPr/>
            </p:nvSpPr>
            <p:spPr>
              <a:xfrm>
                <a:off x="1156320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7" name="Freeform: Shape 256"/>
              <p:cNvSpPr/>
              <p:nvPr/>
            </p:nvSpPr>
            <p:spPr>
              <a:xfrm>
                <a:off x="1083564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8" name="Freeform: Shape 257"/>
              <p:cNvSpPr/>
              <p:nvPr/>
            </p:nvSpPr>
            <p:spPr>
              <a:xfrm>
                <a:off x="1098108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59" name="Freeform: Shape 258"/>
              <p:cNvSpPr/>
              <p:nvPr/>
            </p:nvSpPr>
            <p:spPr>
              <a:xfrm>
                <a:off x="111265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0" name="Freeform: Shape 259"/>
              <p:cNvSpPr/>
              <p:nvPr/>
            </p:nvSpPr>
            <p:spPr>
              <a:xfrm>
                <a:off x="112719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1" name="Freeform: Shape 260"/>
              <p:cNvSpPr/>
              <p:nvPr/>
            </p:nvSpPr>
            <p:spPr>
              <a:xfrm>
                <a:off x="114177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2" name="Freeform: Shape 261"/>
              <p:cNvSpPr/>
              <p:nvPr/>
            </p:nvSpPr>
            <p:spPr>
              <a:xfrm>
                <a:off x="1156320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3" name="Freeform: Shape 262"/>
              <p:cNvSpPr/>
              <p:nvPr/>
            </p:nvSpPr>
            <p:spPr>
              <a:xfrm>
                <a:off x="1083564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4" name="Freeform: Shape 263"/>
              <p:cNvSpPr/>
              <p:nvPr/>
            </p:nvSpPr>
            <p:spPr>
              <a:xfrm>
                <a:off x="1098108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5" name="Freeform: Shape 264"/>
              <p:cNvSpPr/>
              <p:nvPr/>
            </p:nvSpPr>
            <p:spPr>
              <a:xfrm>
                <a:off x="111265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6" name="Freeform: Shape 265"/>
              <p:cNvSpPr/>
              <p:nvPr/>
            </p:nvSpPr>
            <p:spPr>
              <a:xfrm>
                <a:off x="112719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7" name="Freeform: Shape 266"/>
              <p:cNvSpPr/>
              <p:nvPr/>
            </p:nvSpPr>
            <p:spPr>
              <a:xfrm>
                <a:off x="114177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8" name="Freeform: Shape 267"/>
              <p:cNvSpPr/>
              <p:nvPr/>
            </p:nvSpPr>
            <p:spPr>
              <a:xfrm>
                <a:off x="1156320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69" name="Freeform: Shape 268"/>
              <p:cNvSpPr/>
              <p:nvPr/>
            </p:nvSpPr>
            <p:spPr>
              <a:xfrm>
                <a:off x="1083564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0" name="Freeform: Shape 269"/>
              <p:cNvSpPr/>
              <p:nvPr/>
            </p:nvSpPr>
            <p:spPr>
              <a:xfrm>
                <a:off x="1098108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1" name="Freeform: Shape 270"/>
              <p:cNvSpPr/>
              <p:nvPr/>
            </p:nvSpPr>
            <p:spPr>
              <a:xfrm>
                <a:off x="111265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2" name="Freeform: Shape 271"/>
              <p:cNvSpPr/>
              <p:nvPr/>
            </p:nvSpPr>
            <p:spPr>
              <a:xfrm>
                <a:off x="112719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3" name="Freeform: Shape 272"/>
              <p:cNvSpPr/>
              <p:nvPr/>
            </p:nvSpPr>
            <p:spPr>
              <a:xfrm>
                <a:off x="114177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4" name="Freeform: Shape 273"/>
              <p:cNvSpPr/>
              <p:nvPr/>
            </p:nvSpPr>
            <p:spPr>
              <a:xfrm>
                <a:off x="1156320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5" name="Freeform: Shape 274"/>
              <p:cNvSpPr/>
              <p:nvPr/>
            </p:nvSpPr>
            <p:spPr>
              <a:xfrm>
                <a:off x="1083564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6" name="Freeform: Shape 275"/>
              <p:cNvSpPr/>
              <p:nvPr/>
            </p:nvSpPr>
            <p:spPr>
              <a:xfrm>
                <a:off x="1098108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7" name="Freeform: Shape 276"/>
              <p:cNvSpPr/>
              <p:nvPr/>
            </p:nvSpPr>
            <p:spPr>
              <a:xfrm>
                <a:off x="111265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8" name="Freeform: Shape 277"/>
              <p:cNvSpPr/>
              <p:nvPr/>
            </p:nvSpPr>
            <p:spPr>
              <a:xfrm>
                <a:off x="112719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9" name="Freeform: Shape 278"/>
              <p:cNvSpPr/>
              <p:nvPr/>
            </p:nvSpPr>
            <p:spPr>
              <a:xfrm>
                <a:off x="114177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0" name="Freeform: Shape 279"/>
              <p:cNvSpPr/>
              <p:nvPr/>
            </p:nvSpPr>
            <p:spPr>
              <a:xfrm>
                <a:off x="1156320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1" name="Freeform: Shape 280"/>
              <p:cNvSpPr/>
              <p:nvPr/>
            </p:nvSpPr>
            <p:spPr>
              <a:xfrm>
                <a:off x="1083564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2" name="Freeform: Shape 281"/>
              <p:cNvSpPr/>
              <p:nvPr/>
            </p:nvSpPr>
            <p:spPr>
              <a:xfrm>
                <a:off x="1098108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3" name="Freeform: Shape 282"/>
              <p:cNvSpPr/>
              <p:nvPr/>
            </p:nvSpPr>
            <p:spPr>
              <a:xfrm>
                <a:off x="111265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4" name="Freeform: Shape 283"/>
              <p:cNvSpPr/>
              <p:nvPr/>
            </p:nvSpPr>
            <p:spPr>
              <a:xfrm>
                <a:off x="112719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5" name="Freeform: Shape 284"/>
              <p:cNvSpPr/>
              <p:nvPr/>
            </p:nvSpPr>
            <p:spPr>
              <a:xfrm>
                <a:off x="114177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6" name="Freeform: Shape 285"/>
              <p:cNvSpPr/>
              <p:nvPr/>
            </p:nvSpPr>
            <p:spPr>
              <a:xfrm>
                <a:off x="1156320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7" name="Freeform: Shape 286"/>
              <p:cNvSpPr/>
              <p:nvPr/>
            </p:nvSpPr>
            <p:spPr>
              <a:xfrm>
                <a:off x="9816840" y="55940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8" name="Freeform: Shape 287"/>
              <p:cNvSpPr/>
              <p:nvPr/>
            </p:nvSpPr>
            <p:spPr>
              <a:xfrm>
                <a:off x="996228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89" name="Freeform: Shape 288"/>
              <p:cNvSpPr/>
              <p:nvPr/>
            </p:nvSpPr>
            <p:spPr>
              <a:xfrm>
                <a:off x="101077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0" name="Freeform: Shape 289"/>
              <p:cNvSpPr/>
              <p:nvPr/>
            </p:nvSpPr>
            <p:spPr>
              <a:xfrm>
                <a:off x="102535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1" name="Freeform: Shape 290"/>
              <p:cNvSpPr/>
              <p:nvPr/>
            </p:nvSpPr>
            <p:spPr>
              <a:xfrm>
                <a:off x="103989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2" name="Freeform: Shape 291"/>
              <p:cNvSpPr/>
              <p:nvPr/>
            </p:nvSpPr>
            <p:spPr>
              <a:xfrm>
                <a:off x="1054440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3" name="Freeform: Shape 292"/>
              <p:cNvSpPr/>
              <p:nvPr/>
            </p:nvSpPr>
            <p:spPr>
              <a:xfrm>
                <a:off x="1068984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4" name="Freeform: Shape 293"/>
              <p:cNvSpPr/>
              <p:nvPr/>
            </p:nvSpPr>
            <p:spPr>
              <a:xfrm>
                <a:off x="9816840" y="573948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5" name="Freeform: Shape 294"/>
              <p:cNvSpPr/>
              <p:nvPr/>
            </p:nvSpPr>
            <p:spPr>
              <a:xfrm>
                <a:off x="996228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6" name="Freeform: Shape 295"/>
              <p:cNvSpPr/>
              <p:nvPr/>
            </p:nvSpPr>
            <p:spPr>
              <a:xfrm>
                <a:off x="101077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7" name="Freeform: Shape 296"/>
              <p:cNvSpPr/>
              <p:nvPr/>
            </p:nvSpPr>
            <p:spPr>
              <a:xfrm>
                <a:off x="102535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8" name="Freeform: Shape 297"/>
              <p:cNvSpPr/>
              <p:nvPr/>
            </p:nvSpPr>
            <p:spPr>
              <a:xfrm>
                <a:off x="103989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99" name="Freeform: Shape 298"/>
              <p:cNvSpPr/>
              <p:nvPr/>
            </p:nvSpPr>
            <p:spPr>
              <a:xfrm>
                <a:off x="1054440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0" name="Freeform: Shape 299"/>
              <p:cNvSpPr/>
              <p:nvPr/>
            </p:nvSpPr>
            <p:spPr>
              <a:xfrm>
                <a:off x="1068984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1" name="Freeform: Shape 300"/>
              <p:cNvSpPr/>
              <p:nvPr/>
            </p:nvSpPr>
            <p:spPr>
              <a:xfrm>
                <a:off x="9816840" y="58849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2" name="Freeform: Shape 301"/>
              <p:cNvSpPr/>
              <p:nvPr/>
            </p:nvSpPr>
            <p:spPr>
              <a:xfrm>
                <a:off x="996228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3" name="Freeform: Shape 302"/>
              <p:cNvSpPr/>
              <p:nvPr/>
            </p:nvSpPr>
            <p:spPr>
              <a:xfrm>
                <a:off x="101077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4" name="Freeform: Shape 303"/>
              <p:cNvSpPr/>
              <p:nvPr/>
            </p:nvSpPr>
            <p:spPr>
              <a:xfrm>
                <a:off x="102535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5" name="Freeform: Shape 304"/>
              <p:cNvSpPr/>
              <p:nvPr/>
            </p:nvSpPr>
            <p:spPr>
              <a:xfrm>
                <a:off x="103989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6" name="Freeform: Shape 305"/>
              <p:cNvSpPr/>
              <p:nvPr/>
            </p:nvSpPr>
            <p:spPr>
              <a:xfrm>
                <a:off x="1054440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7" name="Freeform: Shape 306"/>
              <p:cNvSpPr/>
              <p:nvPr/>
            </p:nvSpPr>
            <p:spPr>
              <a:xfrm>
                <a:off x="1068984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8" name="Freeform: Shape 307"/>
              <p:cNvSpPr/>
              <p:nvPr/>
            </p:nvSpPr>
            <p:spPr>
              <a:xfrm>
                <a:off x="9816840" y="60307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9" name="Freeform: Shape 308"/>
              <p:cNvSpPr/>
              <p:nvPr/>
            </p:nvSpPr>
            <p:spPr>
              <a:xfrm>
                <a:off x="996228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0" name="Freeform: Shape 309"/>
              <p:cNvSpPr/>
              <p:nvPr/>
            </p:nvSpPr>
            <p:spPr>
              <a:xfrm>
                <a:off x="101077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1" name="Freeform: Shape 310"/>
              <p:cNvSpPr/>
              <p:nvPr/>
            </p:nvSpPr>
            <p:spPr>
              <a:xfrm>
                <a:off x="102535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2" name="Freeform: Shape 311"/>
              <p:cNvSpPr/>
              <p:nvPr/>
            </p:nvSpPr>
            <p:spPr>
              <a:xfrm>
                <a:off x="103989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3" name="Freeform: Shape 312"/>
              <p:cNvSpPr/>
              <p:nvPr/>
            </p:nvSpPr>
            <p:spPr>
              <a:xfrm>
                <a:off x="1054440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4" name="Freeform: Shape 313"/>
              <p:cNvSpPr/>
              <p:nvPr/>
            </p:nvSpPr>
            <p:spPr>
              <a:xfrm>
                <a:off x="1068984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5" name="Freeform: Shape 314"/>
              <p:cNvSpPr/>
              <p:nvPr/>
            </p:nvSpPr>
            <p:spPr>
              <a:xfrm>
                <a:off x="9816840" y="61761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6" name="Freeform: Shape 315"/>
              <p:cNvSpPr/>
              <p:nvPr/>
            </p:nvSpPr>
            <p:spPr>
              <a:xfrm>
                <a:off x="996228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7" name="Freeform: Shape 316"/>
              <p:cNvSpPr/>
              <p:nvPr/>
            </p:nvSpPr>
            <p:spPr>
              <a:xfrm>
                <a:off x="101077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8" name="Freeform: Shape 317"/>
              <p:cNvSpPr/>
              <p:nvPr/>
            </p:nvSpPr>
            <p:spPr>
              <a:xfrm>
                <a:off x="102535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19" name="Freeform: Shape 318"/>
              <p:cNvSpPr/>
              <p:nvPr/>
            </p:nvSpPr>
            <p:spPr>
              <a:xfrm>
                <a:off x="103989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0" name="Freeform: Shape 319"/>
              <p:cNvSpPr/>
              <p:nvPr/>
            </p:nvSpPr>
            <p:spPr>
              <a:xfrm>
                <a:off x="1054440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1" name="Freeform: Shape 320"/>
              <p:cNvSpPr/>
              <p:nvPr/>
            </p:nvSpPr>
            <p:spPr>
              <a:xfrm>
                <a:off x="1068984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2" name="Freeform: Shape 321"/>
              <p:cNvSpPr/>
              <p:nvPr/>
            </p:nvSpPr>
            <p:spPr>
              <a:xfrm>
                <a:off x="9816840" y="632160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3" name="Freeform: Shape 322"/>
              <p:cNvSpPr/>
              <p:nvPr/>
            </p:nvSpPr>
            <p:spPr>
              <a:xfrm>
                <a:off x="996228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4" name="Freeform: Shape 323"/>
              <p:cNvSpPr/>
              <p:nvPr/>
            </p:nvSpPr>
            <p:spPr>
              <a:xfrm>
                <a:off x="101077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5" name="Freeform: Shape 324"/>
              <p:cNvSpPr/>
              <p:nvPr/>
            </p:nvSpPr>
            <p:spPr>
              <a:xfrm>
                <a:off x="102535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6" name="Freeform: Shape 325"/>
              <p:cNvSpPr/>
              <p:nvPr/>
            </p:nvSpPr>
            <p:spPr>
              <a:xfrm>
                <a:off x="103989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7" name="Freeform: Shape 326"/>
              <p:cNvSpPr/>
              <p:nvPr/>
            </p:nvSpPr>
            <p:spPr>
              <a:xfrm>
                <a:off x="1054440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8" name="Freeform: Shape 327"/>
              <p:cNvSpPr/>
              <p:nvPr/>
            </p:nvSpPr>
            <p:spPr>
              <a:xfrm>
                <a:off x="1068984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29" name="Freeform: Shape 328"/>
              <p:cNvSpPr/>
              <p:nvPr/>
            </p:nvSpPr>
            <p:spPr>
              <a:xfrm>
                <a:off x="1083564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0" name="Freeform: Shape 329"/>
              <p:cNvSpPr/>
              <p:nvPr/>
            </p:nvSpPr>
            <p:spPr>
              <a:xfrm>
                <a:off x="1098108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1" name="Freeform: Shape 330"/>
              <p:cNvSpPr/>
              <p:nvPr/>
            </p:nvSpPr>
            <p:spPr>
              <a:xfrm>
                <a:off x="111265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2" name="Freeform: Shape 331"/>
              <p:cNvSpPr/>
              <p:nvPr/>
            </p:nvSpPr>
            <p:spPr>
              <a:xfrm>
                <a:off x="112719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3" name="Freeform: Shape 332"/>
              <p:cNvSpPr/>
              <p:nvPr/>
            </p:nvSpPr>
            <p:spPr>
              <a:xfrm>
                <a:off x="114177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4" name="Freeform: Shape 333"/>
              <p:cNvSpPr/>
              <p:nvPr/>
            </p:nvSpPr>
            <p:spPr>
              <a:xfrm>
                <a:off x="1156320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5" name="Freeform: Shape 334"/>
              <p:cNvSpPr/>
              <p:nvPr/>
            </p:nvSpPr>
            <p:spPr>
              <a:xfrm>
                <a:off x="1083564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6" name="Freeform: Shape 335"/>
              <p:cNvSpPr/>
              <p:nvPr/>
            </p:nvSpPr>
            <p:spPr>
              <a:xfrm>
                <a:off x="1098108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7" name="Freeform: Shape 336"/>
              <p:cNvSpPr/>
              <p:nvPr/>
            </p:nvSpPr>
            <p:spPr>
              <a:xfrm>
                <a:off x="111265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8" name="Freeform: Shape 337"/>
              <p:cNvSpPr/>
              <p:nvPr/>
            </p:nvSpPr>
            <p:spPr>
              <a:xfrm>
                <a:off x="112719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9" name="Freeform: Shape 338"/>
              <p:cNvSpPr/>
              <p:nvPr/>
            </p:nvSpPr>
            <p:spPr>
              <a:xfrm>
                <a:off x="114177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0" name="Freeform: Shape 339"/>
              <p:cNvSpPr/>
              <p:nvPr/>
            </p:nvSpPr>
            <p:spPr>
              <a:xfrm>
                <a:off x="1156320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1" name="Freeform: Shape 340"/>
              <p:cNvSpPr/>
              <p:nvPr/>
            </p:nvSpPr>
            <p:spPr>
              <a:xfrm>
                <a:off x="1083564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2" name="Freeform: Shape 341"/>
              <p:cNvSpPr/>
              <p:nvPr/>
            </p:nvSpPr>
            <p:spPr>
              <a:xfrm>
                <a:off x="1098108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3" name="Freeform: Shape 342"/>
              <p:cNvSpPr/>
              <p:nvPr/>
            </p:nvSpPr>
            <p:spPr>
              <a:xfrm>
                <a:off x="111265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4" name="Freeform: Shape 343"/>
              <p:cNvSpPr/>
              <p:nvPr/>
            </p:nvSpPr>
            <p:spPr>
              <a:xfrm>
                <a:off x="112719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5" name="Freeform: Shape 344"/>
              <p:cNvSpPr/>
              <p:nvPr/>
            </p:nvSpPr>
            <p:spPr>
              <a:xfrm>
                <a:off x="114177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6" name="Freeform: Shape 345"/>
              <p:cNvSpPr/>
              <p:nvPr/>
            </p:nvSpPr>
            <p:spPr>
              <a:xfrm>
                <a:off x="1156320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7" name="Freeform: Shape 346"/>
              <p:cNvSpPr/>
              <p:nvPr/>
            </p:nvSpPr>
            <p:spPr>
              <a:xfrm>
                <a:off x="1083564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8" name="Freeform: Shape 347"/>
              <p:cNvSpPr/>
              <p:nvPr/>
            </p:nvSpPr>
            <p:spPr>
              <a:xfrm>
                <a:off x="1098108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49" name="Freeform: Shape 348"/>
              <p:cNvSpPr/>
              <p:nvPr/>
            </p:nvSpPr>
            <p:spPr>
              <a:xfrm>
                <a:off x="111265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0" name="Freeform: Shape 349"/>
              <p:cNvSpPr/>
              <p:nvPr/>
            </p:nvSpPr>
            <p:spPr>
              <a:xfrm>
                <a:off x="112719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1" name="Freeform: Shape 350"/>
              <p:cNvSpPr/>
              <p:nvPr/>
            </p:nvSpPr>
            <p:spPr>
              <a:xfrm>
                <a:off x="114177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2" name="Freeform: Shape 351"/>
              <p:cNvSpPr/>
              <p:nvPr/>
            </p:nvSpPr>
            <p:spPr>
              <a:xfrm>
                <a:off x="1156320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3" name="Freeform: Shape 352"/>
              <p:cNvSpPr/>
              <p:nvPr/>
            </p:nvSpPr>
            <p:spPr>
              <a:xfrm>
                <a:off x="1083564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4" name="Freeform: Shape 353"/>
              <p:cNvSpPr/>
              <p:nvPr/>
            </p:nvSpPr>
            <p:spPr>
              <a:xfrm>
                <a:off x="1098108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5" name="Freeform: Shape 354"/>
              <p:cNvSpPr/>
              <p:nvPr/>
            </p:nvSpPr>
            <p:spPr>
              <a:xfrm>
                <a:off x="111265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6" name="Freeform: Shape 355"/>
              <p:cNvSpPr/>
              <p:nvPr/>
            </p:nvSpPr>
            <p:spPr>
              <a:xfrm>
                <a:off x="112719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7" name="Freeform: Shape 356"/>
              <p:cNvSpPr/>
              <p:nvPr/>
            </p:nvSpPr>
            <p:spPr>
              <a:xfrm>
                <a:off x="114177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8" name="Freeform: Shape 357"/>
              <p:cNvSpPr/>
              <p:nvPr/>
            </p:nvSpPr>
            <p:spPr>
              <a:xfrm>
                <a:off x="1156320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59" name="Freeform: Shape 358"/>
              <p:cNvSpPr/>
              <p:nvPr/>
            </p:nvSpPr>
            <p:spPr>
              <a:xfrm>
                <a:off x="1083564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0" name="Freeform: Shape 359"/>
              <p:cNvSpPr/>
              <p:nvPr/>
            </p:nvSpPr>
            <p:spPr>
              <a:xfrm>
                <a:off x="1098108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1" name="Freeform: Shape 360"/>
              <p:cNvSpPr/>
              <p:nvPr/>
            </p:nvSpPr>
            <p:spPr>
              <a:xfrm>
                <a:off x="111265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2" name="Freeform: Shape 361"/>
              <p:cNvSpPr/>
              <p:nvPr/>
            </p:nvSpPr>
            <p:spPr>
              <a:xfrm>
                <a:off x="112719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3" name="Freeform: Shape 362"/>
              <p:cNvSpPr/>
              <p:nvPr/>
            </p:nvSpPr>
            <p:spPr>
              <a:xfrm>
                <a:off x="114177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4" name="Freeform: Shape 363"/>
              <p:cNvSpPr/>
              <p:nvPr/>
            </p:nvSpPr>
            <p:spPr>
              <a:xfrm>
                <a:off x="1156320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65" name="Graphic 4"/>
            <p:cNvGrpSpPr/>
            <p:nvPr/>
          </p:nvGrpSpPr>
          <p:grpSpPr>
            <a:xfrm>
              <a:off x="9816840" y="4575240"/>
              <a:ext cx="1780560" cy="1780560"/>
              <a:chOff x="9816840" y="4575240"/>
              <a:chExt cx="1780560" cy="1780560"/>
            </a:xfrm>
          </p:grpSpPr>
          <p:sp>
            <p:nvSpPr>
              <p:cNvPr id="866" name="Freeform: Shape 26"/>
              <p:cNvSpPr/>
              <p:nvPr/>
            </p:nvSpPr>
            <p:spPr>
              <a:xfrm>
                <a:off x="9816840" y="45752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7" name="Freeform: Shape 27"/>
              <p:cNvSpPr/>
              <p:nvPr/>
            </p:nvSpPr>
            <p:spPr>
              <a:xfrm>
                <a:off x="996228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8" name="Freeform: Shape 28"/>
              <p:cNvSpPr/>
              <p:nvPr/>
            </p:nvSpPr>
            <p:spPr>
              <a:xfrm>
                <a:off x="101077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9" name="Freeform: Shape 29"/>
              <p:cNvSpPr/>
              <p:nvPr/>
            </p:nvSpPr>
            <p:spPr>
              <a:xfrm>
                <a:off x="102535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0" name="Freeform: Shape 30"/>
              <p:cNvSpPr/>
              <p:nvPr/>
            </p:nvSpPr>
            <p:spPr>
              <a:xfrm>
                <a:off x="103989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1" name="Freeform: Shape 31"/>
              <p:cNvSpPr/>
              <p:nvPr/>
            </p:nvSpPr>
            <p:spPr>
              <a:xfrm>
                <a:off x="1054440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2" name="Freeform: Shape 32"/>
              <p:cNvSpPr/>
              <p:nvPr/>
            </p:nvSpPr>
            <p:spPr>
              <a:xfrm>
                <a:off x="1068984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3" name="Freeform: Shape 33"/>
              <p:cNvSpPr/>
              <p:nvPr/>
            </p:nvSpPr>
            <p:spPr>
              <a:xfrm>
                <a:off x="9816840" y="47210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4" name="Freeform: Shape 34"/>
              <p:cNvSpPr/>
              <p:nvPr/>
            </p:nvSpPr>
            <p:spPr>
              <a:xfrm>
                <a:off x="996228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5" name="Freeform: Shape 35"/>
              <p:cNvSpPr/>
              <p:nvPr/>
            </p:nvSpPr>
            <p:spPr>
              <a:xfrm>
                <a:off x="101077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6" name="Freeform: Shape 36"/>
              <p:cNvSpPr/>
              <p:nvPr/>
            </p:nvSpPr>
            <p:spPr>
              <a:xfrm>
                <a:off x="102535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7" name="Freeform: Shape 37"/>
              <p:cNvSpPr/>
              <p:nvPr/>
            </p:nvSpPr>
            <p:spPr>
              <a:xfrm>
                <a:off x="103989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8" name="Freeform: Shape 38"/>
              <p:cNvSpPr/>
              <p:nvPr/>
            </p:nvSpPr>
            <p:spPr>
              <a:xfrm>
                <a:off x="1054440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79" name="Freeform: Shape 39"/>
              <p:cNvSpPr/>
              <p:nvPr/>
            </p:nvSpPr>
            <p:spPr>
              <a:xfrm>
                <a:off x="1068984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0" name="Freeform: Shape 40"/>
              <p:cNvSpPr/>
              <p:nvPr/>
            </p:nvSpPr>
            <p:spPr>
              <a:xfrm>
                <a:off x="9816840" y="486648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1" name="Freeform: Shape 41"/>
              <p:cNvSpPr/>
              <p:nvPr/>
            </p:nvSpPr>
            <p:spPr>
              <a:xfrm>
                <a:off x="996228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2" name="Freeform: Shape 42"/>
              <p:cNvSpPr/>
              <p:nvPr/>
            </p:nvSpPr>
            <p:spPr>
              <a:xfrm>
                <a:off x="101077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3" name="Freeform: Shape 43"/>
              <p:cNvSpPr/>
              <p:nvPr/>
            </p:nvSpPr>
            <p:spPr>
              <a:xfrm>
                <a:off x="102535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4" name="Freeform: Shape 44"/>
              <p:cNvSpPr/>
              <p:nvPr/>
            </p:nvSpPr>
            <p:spPr>
              <a:xfrm>
                <a:off x="103989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5" name="Freeform: Shape 45"/>
              <p:cNvSpPr/>
              <p:nvPr/>
            </p:nvSpPr>
            <p:spPr>
              <a:xfrm>
                <a:off x="1054440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6" name="Freeform: Shape 46"/>
              <p:cNvSpPr/>
              <p:nvPr/>
            </p:nvSpPr>
            <p:spPr>
              <a:xfrm>
                <a:off x="1068984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7" name="Freeform: Shape 47"/>
              <p:cNvSpPr/>
              <p:nvPr/>
            </p:nvSpPr>
            <p:spPr>
              <a:xfrm>
                <a:off x="9816840" y="50119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8" name="Freeform: Shape 48"/>
              <p:cNvSpPr/>
              <p:nvPr/>
            </p:nvSpPr>
            <p:spPr>
              <a:xfrm>
                <a:off x="996228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89" name="Freeform: Shape 49"/>
              <p:cNvSpPr/>
              <p:nvPr/>
            </p:nvSpPr>
            <p:spPr>
              <a:xfrm>
                <a:off x="101077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0" name="Freeform: Shape 50"/>
              <p:cNvSpPr/>
              <p:nvPr/>
            </p:nvSpPr>
            <p:spPr>
              <a:xfrm>
                <a:off x="102535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1" name="Freeform: Shape 51"/>
              <p:cNvSpPr/>
              <p:nvPr/>
            </p:nvSpPr>
            <p:spPr>
              <a:xfrm>
                <a:off x="103989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2" name="Freeform: Shape 52"/>
              <p:cNvSpPr/>
              <p:nvPr/>
            </p:nvSpPr>
            <p:spPr>
              <a:xfrm>
                <a:off x="1054440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3" name="Freeform: Shape 53"/>
              <p:cNvSpPr/>
              <p:nvPr/>
            </p:nvSpPr>
            <p:spPr>
              <a:xfrm>
                <a:off x="1068984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4" name="Freeform: Shape 54"/>
              <p:cNvSpPr/>
              <p:nvPr/>
            </p:nvSpPr>
            <p:spPr>
              <a:xfrm>
                <a:off x="9816840" y="51573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5" name="Freeform: Shape 55"/>
              <p:cNvSpPr/>
              <p:nvPr/>
            </p:nvSpPr>
            <p:spPr>
              <a:xfrm>
                <a:off x="996228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6" name="Freeform: Shape 56"/>
              <p:cNvSpPr/>
              <p:nvPr/>
            </p:nvSpPr>
            <p:spPr>
              <a:xfrm>
                <a:off x="101077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7" name="Freeform: Shape 57"/>
              <p:cNvSpPr/>
              <p:nvPr/>
            </p:nvSpPr>
            <p:spPr>
              <a:xfrm>
                <a:off x="102535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8" name="Freeform: Shape 58"/>
              <p:cNvSpPr/>
              <p:nvPr/>
            </p:nvSpPr>
            <p:spPr>
              <a:xfrm>
                <a:off x="103989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9" name="Freeform: Shape 59"/>
              <p:cNvSpPr/>
              <p:nvPr/>
            </p:nvSpPr>
            <p:spPr>
              <a:xfrm>
                <a:off x="1054440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0" name="Freeform: Shape 60"/>
              <p:cNvSpPr/>
              <p:nvPr/>
            </p:nvSpPr>
            <p:spPr>
              <a:xfrm>
                <a:off x="1068984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1" name="Freeform: Shape 61"/>
              <p:cNvSpPr/>
              <p:nvPr/>
            </p:nvSpPr>
            <p:spPr>
              <a:xfrm>
                <a:off x="9816840" y="53031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2" name="Freeform: Shape 62"/>
              <p:cNvSpPr/>
              <p:nvPr/>
            </p:nvSpPr>
            <p:spPr>
              <a:xfrm>
                <a:off x="996228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3" name="Freeform: Shape 63"/>
              <p:cNvSpPr/>
              <p:nvPr/>
            </p:nvSpPr>
            <p:spPr>
              <a:xfrm>
                <a:off x="101077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4" name="Freeform: Shape 64"/>
              <p:cNvSpPr/>
              <p:nvPr/>
            </p:nvSpPr>
            <p:spPr>
              <a:xfrm>
                <a:off x="102535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5" name="Freeform: Shape 65"/>
              <p:cNvSpPr/>
              <p:nvPr/>
            </p:nvSpPr>
            <p:spPr>
              <a:xfrm>
                <a:off x="103989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6" name="Freeform: Shape 66"/>
              <p:cNvSpPr/>
              <p:nvPr/>
            </p:nvSpPr>
            <p:spPr>
              <a:xfrm>
                <a:off x="1054440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7" name="Freeform: Shape 67"/>
              <p:cNvSpPr/>
              <p:nvPr/>
            </p:nvSpPr>
            <p:spPr>
              <a:xfrm>
                <a:off x="1068984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8" name="Freeform: Shape 68"/>
              <p:cNvSpPr/>
              <p:nvPr/>
            </p:nvSpPr>
            <p:spPr>
              <a:xfrm>
                <a:off x="9816840" y="544860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09" name="Freeform: Shape 69"/>
              <p:cNvSpPr/>
              <p:nvPr/>
            </p:nvSpPr>
            <p:spPr>
              <a:xfrm>
                <a:off x="996228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0" name="Freeform: Shape 70"/>
              <p:cNvSpPr/>
              <p:nvPr/>
            </p:nvSpPr>
            <p:spPr>
              <a:xfrm>
                <a:off x="101077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1" name="Freeform: Shape 71"/>
              <p:cNvSpPr/>
              <p:nvPr/>
            </p:nvSpPr>
            <p:spPr>
              <a:xfrm>
                <a:off x="102535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2" name="Freeform: Shape 72"/>
              <p:cNvSpPr/>
              <p:nvPr/>
            </p:nvSpPr>
            <p:spPr>
              <a:xfrm>
                <a:off x="103989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3" name="Freeform: Shape 73"/>
              <p:cNvSpPr/>
              <p:nvPr/>
            </p:nvSpPr>
            <p:spPr>
              <a:xfrm>
                <a:off x="1054440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4" name="Freeform: Shape 74"/>
              <p:cNvSpPr/>
              <p:nvPr/>
            </p:nvSpPr>
            <p:spPr>
              <a:xfrm>
                <a:off x="1068984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5" name="Freeform: Shape 75"/>
              <p:cNvSpPr/>
              <p:nvPr/>
            </p:nvSpPr>
            <p:spPr>
              <a:xfrm>
                <a:off x="1083564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6" name="Freeform: Shape 76"/>
              <p:cNvSpPr/>
              <p:nvPr/>
            </p:nvSpPr>
            <p:spPr>
              <a:xfrm>
                <a:off x="1098108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7" name="Freeform: Shape 77"/>
              <p:cNvSpPr/>
              <p:nvPr/>
            </p:nvSpPr>
            <p:spPr>
              <a:xfrm>
                <a:off x="1112652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8" name="Freeform: Shape 78"/>
              <p:cNvSpPr/>
              <p:nvPr/>
            </p:nvSpPr>
            <p:spPr>
              <a:xfrm>
                <a:off x="112719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19" name="Freeform: Shape 79"/>
              <p:cNvSpPr/>
              <p:nvPr/>
            </p:nvSpPr>
            <p:spPr>
              <a:xfrm>
                <a:off x="1141776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0" name="Freeform: Shape 80"/>
              <p:cNvSpPr/>
              <p:nvPr/>
            </p:nvSpPr>
            <p:spPr>
              <a:xfrm>
                <a:off x="11563200" y="45752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1" name="Freeform: Shape 81"/>
              <p:cNvSpPr/>
              <p:nvPr/>
            </p:nvSpPr>
            <p:spPr>
              <a:xfrm>
                <a:off x="1083564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2" name="Freeform: Shape 82"/>
              <p:cNvSpPr/>
              <p:nvPr/>
            </p:nvSpPr>
            <p:spPr>
              <a:xfrm>
                <a:off x="1098108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3" name="Freeform: Shape 83"/>
              <p:cNvSpPr/>
              <p:nvPr/>
            </p:nvSpPr>
            <p:spPr>
              <a:xfrm>
                <a:off x="1112652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4" name="Freeform: Shape 84"/>
              <p:cNvSpPr/>
              <p:nvPr/>
            </p:nvSpPr>
            <p:spPr>
              <a:xfrm>
                <a:off x="112719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5" name="Freeform: Shape 85"/>
              <p:cNvSpPr/>
              <p:nvPr/>
            </p:nvSpPr>
            <p:spPr>
              <a:xfrm>
                <a:off x="1141776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6" name="Freeform: Shape 86"/>
              <p:cNvSpPr/>
              <p:nvPr/>
            </p:nvSpPr>
            <p:spPr>
              <a:xfrm>
                <a:off x="11563200" y="4721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7" name="Freeform: Shape 87"/>
              <p:cNvSpPr/>
              <p:nvPr/>
            </p:nvSpPr>
            <p:spPr>
              <a:xfrm>
                <a:off x="1083564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8" name="Freeform: Shape 88"/>
              <p:cNvSpPr/>
              <p:nvPr/>
            </p:nvSpPr>
            <p:spPr>
              <a:xfrm>
                <a:off x="1098108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9" name="Freeform: Shape 89"/>
              <p:cNvSpPr/>
              <p:nvPr/>
            </p:nvSpPr>
            <p:spPr>
              <a:xfrm>
                <a:off x="1112652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0" name="Freeform: Shape 90"/>
              <p:cNvSpPr/>
              <p:nvPr/>
            </p:nvSpPr>
            <p:spPr>
              <a:xfrm>
                <a:off x="112719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1" name="Freeform: Shape 91"/>
              <p:cNvSpPr/>
              <p:nvPr/>
            </p:nvSpPr>
            <p:spPr>
              <a:xfrm>
                <a:off x="1141776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2" name="Freeform: Shape 92"/>
              <p:cNvSpPr/>
              <p:nvPr/>
            </p:nvSpPr>
            <p:spPr>
              <a:xfrm>
                <a:off x="11563200" y="4866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3" name="Freeform: Shape 93"/>
              <p:cNvSpPr/>
              <p:nvPr/>
            </p:nvSpPr>
            <p:spPr>
              <a:xfrm>
                <a:off x="1083564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4" name="Freeform: Shape 94"/>
              <p:cNvSpPr/>
              <p:nvPr/>
            </p:nvSpPr>
            <p:spPr>
              <a:xfrm>
                <a:off x="1098108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5" name="Freeform: Shape 95"/>
              <p:cNvSpPr/>
              <p:nvPr/>
            </p:nvSpPr>
            <p:spPr>
              <a:xfrm>
                <a:off x="1112652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6" name="Freeform: Shape 96"/>
              <p:cNvSpPr/>
              <p:nvPr/>
            </p:nvSpPr>
            <p:spPr>
              <a:xfrm>
                <a:off x="112719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7" name="Freeform: Shape 97"/>
              <p:cNvSpPr/>
              <p:nvPr/>
            </p:nvSpPr>
            <p:spPr>
              <a:xfrm>
                <a:off x="1141776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8" name="Freeform: Shape 98"/>
              <p:cNvSpPr/>
              <p:nvPr/>
            </p:nvSpPr>
            <p:spPr>
              <a:xfrm>
                <a:off x="11563200" y="5011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39" name="Freeform: Shape 99"/>
              <p:cNvSpPr/>
              <p:nvPr/>
            </p:nvSpPr>
            <p:spPr>
              <a:xfrm>
                <a:off x="1083564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0" name="Freeform: Shape 100"/>
              <p:cNvSpPr/>
              <p:nvPr/>
            </p:nvSpPr>
            <p:spPr>
              <a:xfrm>
                <a:off x="1098108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1" name="Freeform: Shape 101"/>
              <p:cNvSpPr/>
              <p:nvPr/>
            </p:nvSpPr>
            <p:spPr>
              <a:xfrm>
                <a:off x="1112652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2" name="Freeform: Shape 102"/>
              <p:cNvSpPr/>
              <p:nvPr/>
            </p:nvSpPr>
            <p:spPr>
              <a:xfrm>
                <a:off x="112719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3" name="Freeform: Shape 103"/>
              <p:cNvSpPr/>
              <p:nvPr/>
            </p:nvSpPr>
            <p:spPr>
              <a:xfrm>
                <a:off x="1141776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4" name="Freeform: Shape 104"/>
              <p:cNvSpPr/>
              <p:nvPr/>
            </p:nvSpPr>
            <p:spPr>
              <a:xfrm>
                <a:off x="11563200" y="51573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5" name="Freeform: Shape 105"/>
              <p:cNvSpPr/>
              <p:nvPr/>
            </p:nvSpPr>
            <p:spPr>
              <a:xfrm>
                <a:off x="1083564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6" name="Freeform: Shape 106"/>
              <p:cNvSpPr/>
              <p:nvPr/>
            </p:nvSpPr>
            <p:spPr>
              <a:xfrm>
                <a:off x="1098108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7" name="Freeform: Shape 107"/>
              <p:cNvSpPr/>
              <p:nvPr/>
            </p:nvSpPr>
            <p:spPr>
              <a:xfrm>
                <a:off x="1112652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8" name="Freeform: Shape 108"/>
              <p:cNvSpPr/>
              <p:nvPr/>
            </p:nvSpPr>
            <p:spPr>
              <a:xfrm>
                <a:off x="112719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49" name="Freeform: Shape 109"/>
              <p:cNvSpPr/>
              <p:nvPr/>
            </p:nvSpPr>
            <p:spPr>
              <a:xfrm>
                <a:off x="1141776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0" name="Freeform: Shape 110"/>
              <p:cNvSpPr/>
              <p:nvPr/>
            </p:nvSpPr>
            <p:spPr>
              <a:xfrm>
                <a:off x="11563200" y="5303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1" name="Freeform: Shape 111"/>
              <p:cNvSpPr/>
              <p:nvPr/>
            </p:nvSpPr>
            <p:spPr>
              <a:xfrm>
                <a:off x="1083564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2" name="Freeform: Shape 112"/>
              <p:cNvSpPr/>
              <p:nvPr/>
            </p:nvSpPr>
            <p:spPr>
              <a:xfrm>
                <a:off x="1098108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3" name="Freeform: Shape 113"/>
              <p:cNvSpPr/>
              <p:nvPr/>
            </p:nvSpPr>
            <p:spPr>
              <a:xfrm>
                <a:off x="1112652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4" name="Freeform: Shape 114"/>
              <p:cNvSpPr/>
              <p:nvPr/>
            </p:nvSpPr>
            <p:spPr>
              <a:xfrm>
                <a:off x="112719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5" name="Freeform: Shape 115"/>
              <p:cNvSpPr/>
              <p:nvPr/>
            </p:nvSpPr>
            <p:spPr>
              <a:xfrm>
                <a:off x="1141776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6" name="Freeform: Shape 116"/>
              <p:cNvSpPr/>
              <p:nvPr/>
            </p:nvSpPr>
            <p:spPr>
              <a:xfrm>
                <a:off x="11563200" y="5448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7" name="Freeform: Shape 117"/>
              <p:cNvSpPr/>
              <p:nvPr/>
            </p:nvSpPr>
            <p:spPr>
              <a:xfrm>
                <a:off x="9816840" y="559404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8" name="Freeform: Shape 118"/>
              <p:cNvSpPr/>
              <p:nvPr/>
            </p:nvSpPr>
            <p:spPr>
              <a:xfrm>
                <a:off x="996228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9" name="Freeform: Shape 119"/>
              <p:cNvSpPr/>
              <p:nvPr/>
            </p:nvSpPr>
            <p:spPr>
              <a:xfrm>
                <a:off x="101077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0" name="Freeform: Shape 120"/>
              <p:cNvSpPr/>
              <p:nvPr/>
            </p:nvSpPr>
            <p:spPr>
              <a:xfrm>
                <a:off x="102535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1" name="Freeform: Shape 121"/>
              <p:cNvSpPr/>
              <p:nvPr/>
            </p:nvSpPr>
            <p:spPr>
              <a:xfrm>
                <a:off x="103989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2" name="Freeform: Shape 122"/>
              <p:cNvSpPr/>
              <p:nvPr/>
            </p:nvSpPr>
            <p:spPr>
              <a:xfrm>
                <a:off x="1054440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3" name="Freeform: Shape 123"/>
              <p:cNvSpPr/>
              <p:nvPr/>
            </p:nvSpPr>
            <p:spPr>
              <a:xfrm>
                <a:off x="1068984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4" name="Freeform: Shape 124"/>
              <p:cNvSpPr/>
              <p:nvPr/>
            </p:nvSpPr>
            <p:spPr>
              <a:xfrm>
                <a:off x="9816840" y="573948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5" name="Freeform: Shape 125"/>
              <p:cNvSpPr/>
              <p:nvPr/>
            </p:nvSpPr>
            <p:spPr>
              <a:xfrm>
                <a:off x="996228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6" name="Freeform: Shape 126"/>
              <p:cNvSpPr/>
              <p:nvPr/>
            </p:nvSpPr>
            <p:spPr>
              <a:xfrm>
                <a:off x="101077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7" name="Freeform: Shape 127"/>
              <p:cNvSpPr/>
              <p:nvPr/>
            </p:nvSpPr>
            <p:spPr>
              <a:xfrm>
                <a:off x="102535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8" name="Freeform: Shape 128"/>
              <p:cNvSpPr/>
              <p:nvPr/>
            </p:nvSpPr>
            <p:spPr>
              <a:xfrm>
                <a:off x="103989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69" name="Freeform: Shape 129"/>
              <p:cNvSpPr/>
              <p:nvPr/>
            </p:nvSpPr>
            <p:spPr>
              <a:xfrm>
                <a:off x="1054440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0" name="Freeform: Shape 130"/>
              <p:cNvSpPr/>
              <p:nvPr/>
            </p:nvSpPr>
            <p:spPr>
              <a:xfrm>
                <a:off x="1068984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1" name="Freeform: Shape 131"/>
              <p:cNvSpPr/>
              <p:nvPr/>
            </p:nvSpPr>
            <p:spPr>
              <a:xfrm>
                <a:off x="9816840" y="58849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2" name="Freeform: Shape 132"/>
              <p:cNvSpPr/>
              <p:nvPr/>
            </p:nvSpPr>
            <p:spPr>
              <a:xfrm>
                <a:off x="996228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3" name="Freeform: Shape 133"/>
              <p:cNvSpPr/>
              <p:nvPr/>
            </p:nvSpPr>
            <p:spPr>
              <a:xfrm>
                <a:off x="101077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4" name="Freeform: Shape 134"/>
              <p:cNvSpPr/>
              <p:nvPr/>
            </p:nvSpPr>
            <p:spPr>
              <a:xfrm>
                <a:off x="102535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5" name="Freeform: Shape 135"/>
              <p:cNvSpPr/>
              <p:nvPr/>
            </p:nvSpPr>
            <p:spPr>
              <a:xfrm>
                <a:off x="103989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6" name="Freeform: Shape 136"/>
              <p:cNvSpPr/>
              <p:nvPr/>
            </p:nvSpPr>
            <p:spPr>
              <a:xfrm>
                <a:off x="1054440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7" name="Freeform: Shape 137"/>
              <p:cNvSpPr/>
              <p:nvPr/>
            </p:nvSpPr>
            <p:spPr>
              <a:xfrm>
                <a:off x="1068984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8" name="Freeform: Shape 138"/>
              <p:cNvSpPr/>
              <p:nvPr/>
            </p:nvSpPr>
            <p:spPr>
              <a:xfrm>
                <a:off x="9816840" y="603072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79" name="Freeform: Shape 139"/>
              <p:cNvSpPr/>
              <p:nvPr/>
            </p:nvSpPr>
            <p:spPr>
              <a:xfrm>
                <a:off x="996228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0" name="Freeform: Shape 140"/>
              <p:cNvSpPr/>
              <p:nvPr/>
            </p:nvSpPr>
            <p:spPr>
              <a:xfrm>
                <a:off x="101077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1" name="Freeform: Shape 141"/>
              <p:cNvSpPr/>
              <p:nvPr/>
            </p:nvSpPr>
            <p:spPr>
              <a:xfrm>
                <a:off x="102535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2" name="Freeform: Shape 142"/>
              <p:cNvSpPr/>
              <p:nvPr/>
            </p:nvSpPr>
            <p:spPr>
              <a:xfrm>
                <a:off x="103989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3" name="Freeform: Shape 143"/>
              <p:cNvSpPr/>
              <p:nvPr/>
            </p:nvSpPr>
            <p:spPr>
              <a:xfrm>
                <a:off x="1054440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4" name="Freeform: Shape 144"/>
              <p:cNvSpPr/>
              <p:nvPr/>
            </p:nvSpPr>
            <p:spPr>
              <a:xfrm>
                <a:off x="1068984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5" name="Freeform: Shape 145"/>
              <p:cNvSpPr/>
              <p:nvPr/>
            </p:nvSpPr>
            <p:spPr>
              <a:xfrm>
                <a:off x="9816840" y="617616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6" name="Freeform: Shape 146"/>
              <p:cNvSpPr/>
              <p:nvPr/>
            </p:nvSpPr>
            <p:spPr>
              <a:xfrm>
                <a:off x="996228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7" name="Freeform: Shape 147"/>
              <p:cNvSpPr/>
              <p:nvPr/>
            </p:nvSpPr>
            <p:spPr>
              <a:xfrm>
                <a:off x="101077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8" name="Freeform: Shape 148"/>
              <p:cNvSpPr/>
              <p:nvPr/>
            </p:nvSpPr>
            <p:spPr>
              <a:xfrm>
                <a:off x="102535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9" name="Freeform: Shape 149"/>
              <p:cNvSpPr/>
              <p:nvPr/>
            </p:nvSpPr>
            <p:spPr>
              <a:xfrm>
                <a:off x="103989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0" name="Freeform: Shape 150"/>
              <p:cNvSpPr/>
              <p:nvPr/>
            </p:nvSpPr>
            <p:spPr>
              <a:xfrm>
                <a:off x="1054440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1" name="Freeform: Shape 151"/>
              <p:cNvSpPr/>
              <p:nvPr/>
            </p:nvSpPr>
            <p:spPr>
              <a:xfrm>
                <a:off x="1068984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2" name="Freeform: Shape 152"/>
              <p:cNvSpPr/>
              <p:nvPr/>
            </p:nvSpPr>
            <p:spPr>
              <a:xfrm>
                <a:off x="9816840" y="6321600"/>
                <a:ext cx="34560" cy="34200"/>
              </a:xfrm>
              <a:custGeom>
                <a:avLst/>
                <a:gdLst>
                  <a:gd name="textAreaLeft" fmla="*/ 0 w 34560"/>
                  <a:gd name="textAreaRight" fmla="*/ 34920 w 3456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3" name="Freeform: Shape 153"/>
              <p:cNvSpPr/>
              <p:nvPr/>
            </p:nvSpPr>
            <p:spPr>
              <a:xfrm>
                <a:off x="996228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4" name="Freeform: Shape 154"/>
              <p:cNvSpPr/>
              <p:nvPr/>
            </p:nvSpPr>
            <p:spPr>
              <a:xfrm>
                <a:off x="101077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5" name="Freeform: Shape 155"/>
              <p:cNvSpPr/>
              <p:nvPr/>
            </p:nvSpPr>
            <p:spPr>
              <a:xfrm>
                <a:off x="102535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6" name="Freeform: Shape 156"/>
              <p:cNvSpPr/>
              <p:nvPr/>
            </p:nvSpPr>
            <p:spPr>
              <a:xfrm>
                <a:off x="103989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7" name="Freeform: Shape 157"/>
              <p:cNvSpPr/>
              <p:nvPr/>
            </p:nvSpPr>
            <p:spPr>
              <a:xfrm>
                <a:off x="1054440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8" name="Freeform: Shape 158"/>
              <p:cNvSpPr/>
              <p:nvPr/>
            </p:nvSpPr>
            <p:spPr>
              <a:xfrm>
                <a:off x="1068984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9" name="Freeform: Shape 159"/>
              <p:cNvSpPr/>
              <p:nvPr/>
            </p:nvSpPr>
            <p:spPr>
              <a:xfrm>
                <a:off x="1083564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0" name="Freeform: Shape 160"/>
              <p:cNvSpPr/>
              <p:nvPr/>
            </p:nvSpPr>
            <p:spPr>
              <a:xfrm>
                <a:off x="1098108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1" name="Freeform: Shape 161"/>
              <p:cNvSpPr/>
              <p:nvPr/>
            </p:nvSpPr>
            <p:spPr>
              <a:xfrm>
                <a:off x="1112652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2" name="Freeform: Shape 162"/>
              <p:cNvSpPr/>
              <p:nvPr/>
            </p:nvSpPr>
            <p:spPr>
              <a:xfrm>
                <a:off x="112719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3" name="Freeform: Shape 163"/>
              <p:cNvSpPr/>
              <p:nvPr/>
            </p:nvSpPr>
            <p:spPr>
              <a:xfrm>
                <a:off x="1141776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4" name="Freeform: Shape 164"/>
              <p:cNvSpPr/>
              <p:nvPr/>
            </p:nvSpPr>
            <p:spPr>
              <a:xfrm>
                <a:off x="11563200" y="559404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5" name="Freeform: Shape 165"/>
              <p:cNvSpPr/>
              <p:nvPr/>
            </p:nvSpPr>
            <p:spPr>
              <a:xfrm>
                <a:off x="1083564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6" name="Freeform: Shape 166"/>
              <p:cNvSpPr/>
              <p:nvPr/>
            </p:nvSpPr>
            <p:spPr>
              <a:xfrm>
                <a:off x="1098108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7" name="Freeform: Shape 167"/>
              <p:cNvSpPr/>
              <p:nvPr/>
            </p:nvSpPr>
            <p:spPr>
              <a:xfrm>
                <a:off x="1112652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8" name="Freeform: Shape 168"/>
              <p:cNvSpPr/>
              <p:nvPr/>
            </p:nvSpPr>
            <p:spPr>
              <a:xfrm>
                <a:off x="112719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09" name="Freeform: Shape 169"/>
              <p:cNvSpPr/>
              <p:nvPr/>
            </p:nvSpPr>
            <p:spPr>
              <a:xfrm>
                <a:off x="1141776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0" name="Freeform: Shape 170"/>
              <p:cNvSpPr/>
              <p:nvPr/>
            </p:nvSpPr>
            <p:spPr>
              <a:xfrm>
                <a:off x="11563200" y="573948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1" name="Freeform: Shape 171"/>
              <p:cNvSpPr/>
              <p:nvPr/>
            </p:nvSpPr>
            <p:spPr>
              <a:xfrm>
                <a:off x="1083564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2" name="Freeform: Shape 172"/>
              <p:cNvSpPr/>
              <p:nvPr/>
            </p:nvSpPr>
            <p:spPr>
              <a:xfrm>
                <a:off x="1098108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3" name="Freeform: Shape 173"/>
              <p:cNvSpPr/>
              <p:nvPr/>
            </p:nvSpPr>
            <p:spPr>
              <a:xfrm>
                <a:off x="1112652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4" name="Freeform: Shape 174"/>
              <p:cNvSpPr/>
              <p:nvPr/>
            </p:nvSpPr>
            <p:spPr>
              <a:xfrm>
                <a:off x="112719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5" name="Freeform: Shape 175"/>
              <p:cNvSpPr/>
              <p:nvPr/>
            </p:nvSpPr>
            <p:spPr>
              <a:xfrm>
                <a:off x="1141776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6" name="Freeform: Shape 176"/>
              <p:cNvSpPr/>
              <p:nvPr/>
            </p:nvSpPr>
            <p:spPr>
              <a:xfrm>
                <a:off x="11563200" y="58849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7" name="Freeform: Shape 177"/>
              <p:cNvSpPr/>
              <p:nvPr/>
            </p:nvSpPr>
            <p:spPr>
              <a:xfrm>
                <a:off x="1083564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8" name="Freeform: Shape 178"/>
              <p:cNvSpPr/>
              <p:nvPr/>
            </p:nvSpPr>
            <p:spPr>
              <a:xfrm>
                <a:off x="1098108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9" name="Freeform: Shape 179"/>
              <p:cNvSpPr/>
              <p:nvPr/>
            </p:nvSpPr>
            <p:spPr>
              <a:xfrm>
                <a:off x="1112652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0" name="Freeform: Shape 180"/>
              <p:cNvSpPr/>
              <p:nvPr/>
            </p:nvSpPr>
            <p:spPr>
              <a:xfrm>
                <a:off x="112719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1" name="Freeform: Shape 181"/>
              <p:cNvSpPr/>
              <p:nvPr/>
            </p:nvSpPr>
            <p:spPr>
              <a:xfrm>
                <a:off x="1141776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2" name="Freeform: Shape 182"/>
              <p:cNvSpPr/>
              <p:nvPr/>
            </p:nvSpPr>
            <p:spPr>
              <a:xfrm>
                <a:off x="11563200" y="603072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3" name="Freeform: Shape 183"/>
              <p:cNvSpPr/>
              <p:nvPr/>
            </p:nvSpPr>
            <p:spPr>
              <a:xfrm>
                <a:off x="1083564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4" name="Freeform: Shape 184"/>
              <p:cNvSpPr/>
              <p:nvPr/>
            </p:nvSpPr>
            <p:spPr>
              <a:xfrm>
                <a:off x="1098108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5" name="Freeform: Shape 185"/>
              <p:cNvSpPr/>
              <p:nvPr/>
            </p:nvSpPr>
            <p:spPr>
              <a:xfrm>
                <a:off x="1112652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6" name="Freeform: Shape 186"/>
              <p:cNvSpPr/>
              <p:nvPr/>
            </p:nvSpPr>
            <p:spPr>
              <a:xfrm>
                <a:off x="112719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7" name="Freeform: Shape 187"/>
              <p:cNvSpPr/>
              <p:nvPr/>
            </p:nvSpPr>
            <p:spPr>
              <a:xfrm>
                <a:off x="1141776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8" name="Freeform: Shape 188"/>
              <p:cNvSpPr/>
              <p:nvPr/>
            </p:nvSpPr>
            <p:spPr>
              <a:xfrm>
                <a:off x="11563200" y="617616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29" name="Freeform: Shape 189"/>
              <p:cNvSpPr/>
              <p:nvPr/>
            </p:nvSpPr>
            <p:spPr>
              <a:xfrm>
                <a:off x="1083564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30" name="Freeform: Shape 190"/>
              <p:cNvSpPr/>
              <p:nvPr/>
            </p:nvSpPr>
            <p:spPr>
              <a:xfrm>
                <a:off x="1098108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31" name="Freeform: Shape 191"/>
              <p:cNvSpPr/>
              <p:nvPr/>
            </p:nvSpPr>
            <p:spPr>
              <a:xfrm>
                <a:off x="1112652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32" name="Freeform: Shape 192"/>
              <p:cNvSpPr/>
              <p:nvPr/>
            </p:nvSpPr>
            <p:spPr>
              <a:xfrm>
                <a:off x="112719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33" name="Freeform: Shape 193"/>
              <p:cNvSpPr/>
              <p:nvPr/>
            </p:nvSpPr>
            <p:spPr>
              <a:xfrm>
                <a:off x="1141776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34" name="Freeform: Shape 194"/>
              <p:cNvSpPr/>
              <p:nvPr/>
            </p:nvSpPr>
            <p:spPr>
              <a:xfrm>
                <a:off x="11563200" y="6321600"/>
                <a:ext cx="34200" cy="3420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6" name="Imagen 3"/>
          <p:cNvSpPr/>
          <p:nvPr/>
        </p:nvSpPr>
        <p:spPr>
          <a:xfrm>
            <a:off x="0" y="0"/>
            <a:ext cx="12191760" cy="398448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3984480"/>
              <a:gd name="textAreaBottom" fmla="*/ 3984840 h 3984480"/>
            </a:gdLst>
            <a:ahLst/>
            <a:rect l="textAreaLeft" t="textAreaTop" r="textAreaRight" b="textAreaBottom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7" name="Group 11"/>
          <p:cNvGrpSpPr/>
          <p:nvPr/>
        </p:nvGrpSpPr>
        <p:grpSpPr>
          <a:xfrm>
            <a:off x="0" y="3529080"/>
            <a:ext cx="12191760" cy="756720"/>
            <a:chOff x="0" y="3529080"/>
            <a:chExt cx="12191760" cy="756720"/>
          </a:xfrm>
        </p:grpSpPr>
        <p:sp>
          <p:nvSpPr>
            <p:cNvPr id="1038" name="Freeform: Shape 12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algn="t" blurRad="380880" dir="5400000" dist="152280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9" name="Freeform: Shape 13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0">
              <a:blip r:embed="rId2">
                <a:alphaModFix amt="57000"/>
              </a:blip>
              <a:srcRect/>
              <a:tile tx="0" ty="0" sx="100000" sy="100000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40" name="CuadroTexto 4"/>
          <p:cNvSpPr/>
          <p:nvPr/>
        </p:nvSpPr>
        <p:spPr>
          <a:xfrm>
            <a:off x="632160" y="5144400"/>
            <a:ext cx="5692320" cy="11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4800" spc="-1" strike="noStrike">
                <a:solidFill>
                  <a:srgbClr val="ffffff">
                    <a:alpha val="80000"/>
                  </a:srgbClr>
                </a:solidFill>
                <a:latin typeface="Calibri"/>
              </a:rPr>
              <a:t>PLANETARIO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42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72000" y="-10080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43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4" name="CuadroTexto 4"/>
          <p:cNvSpPr/>
          <p:nvPr/>
        </p:nvSpPr>
        <p:spPr>
          <a:xfrm>
            <a:off x="784872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3400" spc="-1" strike="noStrike">
                <a:solidFill>
                  <a:srgbClr val="ffffff"/>
                </a:solidFill>
                <a:latin typeface="Calibri Light"/>
              </a:rPr>
              <a:t>Inicializamos variables para representar los elementos del cuerpo del documento (e), el universo (t), y el sistema solar (n).</a:t>
            </a:r>
            <a:endParaRPr b="0" lang="es-E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6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47" name="Imagen 6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6814080" y="4965120"/>
            <a:ext cx="4314600" cy="83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49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72000" y="-10080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50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1" name="CuadroTexto 4"/>
          <p:cNvSpPr/>
          <p:nvPr/>
        </p:nvSpPr>
        <p:spPr>
          <a:xfrm>
            <a:off x="7072200" y="1179720"/>
            <a:ext cx="501516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Modificación de Clases en Elemento con ID "body":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Operaciones Después de un Retraso de 2000 Milisegundos (2 Segundos):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Actualización de Clases: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Uso de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  <a:ea typeface="Calibri"/>
              </a:rPr>
              <a:t>dequeue()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3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54" name="Imagen 1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5712480" y="3947400"/>
            <a:ext cx="6057720" cy="17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56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72000" y="-10080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57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8" name="CuadroTexto 4"/>
          <p:cNvSpPr/>
          <p:nvPr/>
        </p:nvSpPr>
        <p:spPr>
          <a:xfrm>
            <a:off x="7920360" y="518400"/>
            <a:ext cx="501516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Autofit/>
          </a:bodyPr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Retona un parámetro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Modifica las clases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0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61" name="Imagen 2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6742440" y="4566960"/>
            <a:ext cx="4946400" cy="121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63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72000" y="-10080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64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5" name="CuadroTexto 4"/>
          <p:cNvSpPr/>
          <p:nvPr/>
        </p:nvSpPr>
        <p:spPr>
          <a:xfrm>
            <a:off x="8553240" y="1080"/>
            <a:ext cx="438228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Autofit/>
          </a:bodyPr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Evento de Clic en Botón: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Alteración de Clases: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Prevención del Comportamiento Predeterminado: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7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68" name="Imagen 1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5758200" y="4271040"/>
            <a:ext cx="5879520" cy="17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70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71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2" name="CuadroTexto 4"/>
          <p:cNvSpPr/>
          <p:nvPr/>
        </p:nvSpPr>
        <p:spPr>
          <a:xfrm>
            <a:off x="4512960" y="1338120"/>
            <a:ext cx="7890480" cy="32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Autofit/>
          </a:bodyPr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Evento de Clic en Enlace: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Obtención de Clase del Enlace Clicado: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Alteración de Clases en "solar-system":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Manipulación de Clase "active" en Enlaces: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 manipula la clase "active" en los enlaces dentro del mismo contenedor para reflejar la selección.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Prevención del Comportamiento Predeterminado: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-2286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 evita que el enlace ejecute su comportamiento predeterminado.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4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75" name="Imagen 2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5601240" y="4349160"/>
            <a:ext cx="6150600" cy="21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6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77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78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9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0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81" name="Imagen 1" descr="Texto&#10;&#10;Descripción generada automáticamente"/>
          <p:cNvPicPr/>
          <p:nvPr/>
        </p:nvPicPr>
        <p:blipFill>
          <a:blip r:embed="rId2"/>
          <a:stretch/>
        </p:blipFill>
        <p:spPr>
          <a:xfrm>
            <a:off x="6753240" y="3897360"/>
            <a:ext cx="4752720" cy="2628720"/>
          </a:xfrm>
          <a:prstGeom prst="rect">
            <a:avLst/>
          </a:prstGeom>
          <a:ln w="0">
            <a:noFill/>
          </a:ln>
        </p:spPr>
      </p:pic>
      <p:sp>
        <p:nvSpPr>
          <p:cNvPr id="1082" name="CuadroTexto 6"/>
          <p:cNvSpPr/>
          <p:nvPr/>
        </p:nvSpPr>
        <p:spPr>
          <a:xfrm>
            <a:off x="7976520" y="875160"/>
            <a:ext cx="3636000" cy="24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</a:rPr>
              <a:t>Cuando se hace clic en elementos con clases "set-speed", "set-size", o "set-distance", se llama a la función i con una cadena específica, lo que afecta las clases del elemento con id "universe".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3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84" name="Imagen 5" descr="Imagen que contiene tabla, plata, luz, oscuro&#10;&#10;Descripción generada automáticamente"/>
          <p:cNvPicPr/>
          <p:nvPr/>
        </p:nvPicPr>
        <p:blipFill>
          <a:blip r:embed="rId1"/>
          <a:srcRect l="9091" t="5802" r="-4" b="22275"/>
          <a:stretch/>
        </p:blipFill>
        <p:spPr>
          <a:xfrm>
            <a:off x="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1085" name="Rectangle 12"/>
          <p:cNvSpPr/>
          <p:nvPr/>
        </p:nvSpPr>
        <p:spPr>
          <a:xfrm flipH="1">
            <a:off x="2787480" y="0"/>
            <a:ext cx="94035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6" name="Rectangle 1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7" name="Rectangle 16"/>
          <p:cNvSpPr/>
          <p:nvPr/>
        </p:nvSpPr>
        <p:spPr>
          <a:xfrm>
            <a:off x="7851600" y="4546800"/>
            <a:ext cx="402300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8" name="CuadroTexto 6"/>
          <p:cNvSpPr/>
          <p:nvPr/>
        </p:nvSpPr>
        <p:spPr>
          <a:xfrm>
            <a:off x="7976520" y="875160"/>
            <a:ext cx="363600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0" lang="es-ES" sz="2400" spc="-1" strike="noStrike">
                <a:solidFill>
                  <a:srgbClr val="ffffff"/>
                </a:solidFill>
                <a:latin typeface="Calibri"/>
              </a:rPr>
              <a:t>Función encargada de ejecutar la animación y la visualización cuando la ventana se carga.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9" name="Imagen 2" descr=""/>
          <p:cNvPicPr/>
          <p:nvPr/>
        </p:nvPicPr>
        <p:blipFill>
          <a:blip r:embed="rId2"/>
          <a:stretch/>
        </p:blipFill>
        <p:spPr>
          <a:xfrm>
            <a:off x="7128720" y="4666680"/>
            <a:ext cx="4663080" cy="5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Oval 17"/>
          <p:cNvSpPr/>
          <p:nvPr/>
        </p:nvSpPr>
        <p:spPr>
          <a:xfrm>
            <a:off x="3142800" y="253080"/>
            <a:ext cx="6184080" cy="618408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Oval 19"/>
          <p:cNvSpPr/>
          <p:nvPr/>
        </p:nvSpPr>
        <p:spPr>
          <a:xfrm>
            <a:off x="3124800" y="253080"/>
            <a:ext cx="6184080" cy="6184080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3"/>
              </a:solidFill>
              <a:latin typeface="Calibri"/>
            </a:endParaRPr>
          </a:p>
        </p:txBody>
      </p:sp>
      <p:sp>
        <p:nvSpPr>
          <p:cNvPr id="90" name="Oval 21"/>
          <p:cNvSpPr/>
          <p:nvPr/>
        </p:nvSpPr>
        <p:spPr>
          <a:xfrm>
            <a:off x="3003840" y="136440"/>
            <a:ext cx="6184080" cy="618408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CuadroTexto 3"/>
          <p:cNvSpPr/>
          <p:nvPr/>
        </p:nvSpPr>
        <p:spPr>
          <a:xfrm>
            <a:off x="3581280" y="965520"/>
            <a:ext cx="520416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Introducción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4" name="Graphic 190"/>
          <p:cNvGrpSpPr/>
          <p:nvPr/>
        </p:nvGrpSpPr>
        <p:grpSpPr>
          <a:xfrm>
            <a:off x="2080800" y="1755360"/>
            <a:ext cx="1598400" cy="531000"/>
            <a:chOff x="2080800" y="1755360"/>
            <a:chExt cx="1598400" cy="531000"/>
          </a:xfrm>
        </p:grpSpPr>
        <p:sp>
          <p:nvSpPr>
            <p:cNvPr id="95" name="Freeform: Shape 28"/>
            <p:cNvSpPr/>
            <p:nvPr/>
          </p:nvSpPr>
          <p:spPr>
            <a:xfrm>
              <a:off x="2080800" y="21139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6" name="Freeform: Shape 29"/>
            <p:cNvSpPr/>
            <p:nvPr/>
          </p:nvSpPr>
          <p:spPr>
            <a:xfrm>
              <a:off x="2080800" y="175536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97" name="Oval 31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Oval 33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99" name="Graphic 4"/>
          <p:cNvGrpSpPr/>
          <p:nvPr/>
        </p:nvGrpSpPr>
        <p:grpSpPr>
          <a:xfrm>
            <a:off x="8597520" y="4175640"/>
            <a:ext cx="1861200" cy="1861560"/>
            <a:chOff x="8597520" y="4175640"/>
            <a:chExt cx="1861200" cy="1861560"/>
          </a:xfrm>
        </p:grpSpPr>
        <p:sp>
          <p:nvSpPr>
            <p:cNvPr id="100" name="Freeform: Shape 36"/>
            <p:cNvSpPr/>
            <p:nvPr/>
          </p:nvSpPr>
          <p:spPr>
            <a:xfrm>
              <a:off x="8597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1" name="Freeform: Shape 37"/>
            <p:cNvSpPr/>
            <p:nvPr/>
          </p:nvSpPr>
          <p:spPr>
            <a:xfrm>
              <a:off x="8749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2" name="Freeform: Shape 38"/>
            <p:cNvSpPr/>
            <p:nvPr/>
          </p:nvSpPr>
          <p:spPr>
            <a:xfrm>
              <a:off x="8901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3" name="Freeform: Shape 39"/>
            <p:cNvSpPr/>
            <p:nvPr/>
          </p:nvSpPr>
          <p:spPr>
            <a:xfrm>
              <a:off x="90540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" name="Freeform: Shape 40"/>
            <p:cNvSpPr/>
            <p:nvPr/>
          </p:nvSpPr>
          <p:spPr>
            <a:xfrm>
              <a:off x="92059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5" name="Freeform: Shape 41"/>
            <p:cNvSpPr/>
            <p:nvPr/>
          </p:nvSpPr>
          <p:spPr>
            <a:xfrm>
              <a:off x="93582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6" name="Freeform: Shape 42"/>
            <p:cNvSpPr/>
            <p:nvPr/>
          </p:nvSpPr>
          <p:spPr>
            <a:xfrm>
              <a:off x="95101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7" name="Freeform: Shape 43"/>
            <p:cNvSpPr/>
            <p:nvPr/>
          </p:nvSpPr>
          <p:spPr>
            <a:xfrm>
              <a:off x="8597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Freeform: Shape 44"/>
            <p:cNvSpPr/>
            <p:nvPr/>
          </p:nvSpPr>
          <p:spPr>
            <a:xfrm>
              <a:off x="8749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9" name="Freeform: Shape 45"/>
            <p:cNvSpPr/>
            <p:nvPr/>
          </p:nvSpPr>
          <p:spPr>
            <a:xfrm>
              <a:off x="8901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0" name="Freeform: Shape 46"/>
            <p:cNvSpPr/>
            <p:nvPr/>
          </p:nvSpPr>
          <p:spPr>
            <a:xfrm>
              <a:off x="90540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1" name="Freeform: Shape 47"/>
            <p:cNvSpPr/>
            <p:nvPr/>
          </p:nvSpPr>
          <p:spPr>
            <a:xfrm>
              <a:off x="92059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2" name="Freeform: Shape 48"/>
            <p:cNvSpPr/>
            <p:nvPr/>
          </p:nvSpPr>
          <p:spPr>
            <a:xfrm>
              <a:off x="93582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3" name="Freeform: Shape 49"/>
            <p:cNvSpPr/>
            <p:nvPr/>
          </p:nvSpPr>
          <p:spPr>
            <a:xfrm>
              <a:off x="95101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4" name="Freeform: Shape 50"/>
            <p:cNvSpPr/>
            <p:nvPr/>
          </p:nvSpPr>
          <p:spPr>
            <a:xfrm>
              <a:off x="8597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5" name="Freeform: Shape 51"/>
            <p:cNvSpPr/>
            <p:nvPr/>
          </p:nvSpPr>
          <p:spPr>
            <a:xfrm>
              <a:off x="8749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6" name="Freeform: Shape 52"/>
            <p:cNvSpPr/>
            <p:nvPr/>
          </p:nvSpPr>
          <p:spPr>
            <a:xfrm>
              <a:off x="8901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7" name="Freeform: Shape 53"/>
            <p:cNvSpPr/>
            <p:nvPr/>
          </p:nvSpPr>
          <p:spPr>
            <a:xfrm>
              <a:off x="90540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8" name="Freeform: Shape 54"/>
            <p:cNvSpPr/>
            <p:nvPr/>
          </p:nvSpPr>
          <p:spPr>
            <a:xfrm>
              <a:off x="92059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9" name="Freeform: Shape 55"/>
            <p:cNvSpPr/>
            <p:nvPr/>
          </p:nvSpPr>
          <p:spPr>
            <a:xfrm>
              <a:off x="93582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0" name="Freeform: Shape 56"/>
            <p:cNvSpPr/>
            <p:nvPr/>
          </p:nvSpPr>
          <p:spPr>
            <a:xfrm>
              <a:off x="95101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1" name="Freeform: Shape 57"/>
            <p:cNvSpPr/>
            <p:nvPr/>
          </p:nvSpPr>
          <p:spPr>
            <a:xfrm>
              <a:off x="8597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2" name="Freeform: Shape 58"/>
            <p:cNvSpPr/>
            <p:nvPr/>
          </p:nvSpPr>
          <p:spPr>
            <a:xfrm>
              <a:off x="8749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3" name="Freeform: Shape 59"/>
            <p:cNvSpPr/>
            <p:nvPr/>
          </p:nvSpPr>
          <p:spPr>
            <a:xfrm>
              <a:off x="8901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4" name="Freeform: Shape 60"/>
            <p:cNvSpPr/>
            <p:nvPr/>
          </p:nvSpPr>
          <p:spPr>
            <a:xfrm>
              <a:off x="90540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Freeform: Shape 61"/>
            <p:cNvSpPr/>
            <p:nvPr/>
          </p:nvSpPr>
          <p:spPr>
            <a:xfrm>
              <a:off x="92059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6" name="Freeform: Shape 62"/>
            <p:cNvSpPr/>
            <p:nvPr/>
          </p:nvSpPr>
          <p:spPr>
            <a:xfrm>
              <a:off x="93582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7" name="Freeform: Shape 63"/>
            <p:cNvSpPr/>
            <p:nvPr/>
          </p:nvSpPr>
          <p:spPr>
            <a:xfrm>
              <a:off x="95101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8" name="Freeform: Shape 64"/>
            <p:cNvSpPr/>
            <p:nvPr/>
          </p:nvSpPr>
          <p:spPr>
            <a:xfrm>
              <a:off x="8597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9" name="Freeform: Shape 65"/>
            <p:cNvSpPr/>
            <p:nvPr/>
          </p:nvSpPr>
          <p:spPr>
            <a:xfrm>
              <a:off x="8749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0" name="Freeform: Shape 66"/>
            <p:cNvSpPr/>
            <p:nvPr/>
          </p:nvSpPr>
          <p:spPr>
            <a:xfrm>
              <a:off x="8901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1" name="Freeform: Shape 67"/>
            <p:cNvSpPr/>
            <p:nvPr/>
          </p:nvSpPr>
          <p:spPr>
            <a:xfrm>
              <a:off x="90540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2" name="Freeform: Shape 68"/>
            <p:cNvSpPr/>
            <p:nvPr/>
          </p:nvSpPr>
          <p:spPr>
            <a:xfrm>
              <a:off x="92059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3" name="Freeform: Shape 69"/>
            <p:cNvSpPr/>
            <p:nvPr/>
          </p:nvSpPr>
          <p:spPr>
            <a:xfrm>
              <a:off x="93582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4" name="Freeform: Shape 70"/>
            <p:cNvSpPr/>
            <p:nvPr/>
          </p:nvSpPr>
          <p:spPr>
            <a:xfrm>
              <a:off x="95101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5" name="Freeform: Shape 71"/>
            <p:cNvSpPr/>
            <p:nvPr/>
          </p:nvSpPr>
          <p:spPr>
            <a:xfrm>
              <a:off x="8597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6" name="Freeform: Shape 72"/>
            <p:cNvSpPr/>
            <p:nvPr/>
          </p:nvSpPr>
          <p:spPr>
            <a:xfrm>
              <a:off x="8749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7" name="Freeform: Shape 73"/>
            <p:cNvSpPr/>
            <p:nvPr/>
          </p:nvSpPr>
          <p:spPr>
            <a:xfrm>
              <a:off x="8901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8" name="Freeform: Shape 74"/>
            <p:cNvSpPr/>
            <p:nvPr/>
          </p:nvSpPr>
          <p:spPr>
            <a:xfrm>
              <a:off x="90540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9" name="Freeform: Shape 75"/>
            <p:cNvSpPr/>
            <p:nvPr/>
          </p:nvSpPr>
          <p:spPr>
            <a:xfrm>
              <a:off x="92059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0" name="Freeform: Shape 76"/>
            <p:cNvSpPr/>
            <p:nvPr/>
          </p:nvSpPr>
          <p:spPr>
            <a:xfrm>
              <a:off x="93582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1" name="Freeform: Shape 77"/>
            <p:cNvSpPr/>
            <p:nvPr/>
          </p:nvSpPr>
          <p:spPr>
            <a:xfrm>
              <a:off x="95101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2" name="Freeform: Shape 78"/>
            <p:cNvSpPr/>
            <p:nvPr/>
          </p:nvSpPr>
          <p:spPr>
            <a:xfrm>
              <a:off x="8597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3" name="Freeform: Shape 79"/>
            <p:cNvSpPr/>
            <p:nvPr/>
          </p:nvSpPr>
          <p:spPr>
            <a:xfrm>
              <a:off x="8749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4" name="Freeform: Shape 80"/>
            <p:cNvSpPr/>
            <p:nvPr/>
          </p:nvSpPr>
          <p:spPr>
            <a:xfrm>
              <a:off x="8901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5" name="Freeform: Shape 81"/>
            <p:cNvSpPr/>
            <p:nvPr/>
          </p:nvSpPr>
          <p:spPr>
            <a:xfrm>
              <a:off x="90540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6" name="Freeform: Shape 82"/>
            <p:cNvSpPr/>
            <p:nvPr/>
          </p:nvSpPr>
          <p:spPr>
            <a:xfrm>
              <a:off x="92059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7" name="Freeform: Shape 83"/>
            <p:cNvSpPr/>
            <p:nvPr/>
          </p:nvSpPr>
          <p:spPr>
            <a:xfrm>
              <a:off x="93582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8" name="Freeform: Shape 84"/>
            <p:cNvSpPr/>
            <p:nvPr/>
          </p:nvSpPr>
          <p:spPr>
            <a:xfrm>
              <a:off x="95101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9" name="Freeform: Shape 85"/>
            <p:cNvSpPr/>
            <p:nvPr/>
          </p:nvSpPr>
          <p:spPr>
            <a:xfrm>
              <a:off x="96624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0" name="Freeform: Shape 86"/>
            <p:cNvSpPr/>
            <p:nvPr/>
          </p:nvSpPr>
          <p:spPr>
            <a:xfrm>
              <a:off x="98143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1" name="Freeform: Shape 87"/>
            <p:cNvSpPr/>
            <p:nvPr/>
          </p:nvSpPr>
          <p:spPr>
            <a:xfrm>
              <a:off x="99666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2" name="Freeform: Shape 88"/>
            <p:cNvSpPr/>
            <p:nvPr/>
          </p:nvSpPr>
          <p:spPr>
            <a:xfrm>
              <a:off x="10118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3" name="Freeform: Shape 89"/>
            <p:cNvSpPr/>
            <p:nvPr/>
          </p:nvSpPr>
          <p:spPr>
            <a:xfrm>
              <a:off x="10270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4" name="Freeform: Shape 90"/>
            <p:cNvSpPr/>
            <p:nvPr/>
          </p:nvSpPr>
          <p:spPr>
            <a:xfrm>
              <a:off x="10422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5" name="Freeform: Shape 91"/>
            <p:cNvSpPr/>
            <p:nvPr/>
          </p:nvSpPr>
          <p:spPr>
            <a:xfrm>
              <a:off x="96624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6" name="Freeform: Shape 92"/>
            <p:cNvSpPr/>
            <p:nvPr/>
          </p:nvSpPr>
          <p:spPr>
            <a:xfrm>
              <a:off x="98143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7" name="Freeform: Shape 93"/>
            <p:cNvSpPr/>
            <p:nvPr/>
          </p:nvSpPr>
          <p:spPr>
            <a:xfrm>
              <a:off x="99666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8" name="Freeform: Shape 94"/>
            <p:cNvSpPr/>
            <p:nvPr/>
          </p:nvSpPr>
          <p:spPr>
            <a:xfrm>
              <a:off x="10118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9" name="Freeform: Shape 95"/>
            <p:cNvSpPr/>
            <p:nvPr/>
          </p:nvSpPr>
          <p:spPr>
            <a:xfrm>
              <a:off x="10270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0" name="Freeform: Shape 96"/>
            <p:cNvSpPr/>
            <p:nvPr/>
          </p:nvSpPr>
          <p:spPr>
            <a:xfrm>
              <a:off x="10422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1" name="Freeform: Shape 97"/>
            <p:cNvSpPr/>
            <p:nvPr/>
          </p:nvSpPr>
          <p:spPr>
            <a:xfrm>
              <a:off x="96624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2" name="Freeform: Shape 98"/>
            <p:cNvSpPr/>
            <p:nvPr/>
          </p:nvSpPr>
          <p:spPr>
            <a:xfrm>
              <a:off x="98143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3" name="Freeform: Shape 99"/>
            <p:cNvSpPr/>
            <p:nvPr/>
          </p:nvSpPr>
          <p:spPr>
            <a:xfrm>
              <a:off x="99666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4" name="Freeform: Shape 100"/>
            <p:cNvSpPr/>
            <p:nvPr/>
          </p:nvSpPr>
          <p:spPr>
            <a:xfrm>
              <a:off x="10118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5" name="Freeform: Shape 101"/>
            <p:cNvSpPr/>
            <p:nvPr/>
          </p:nvSpPr>
          <p:spPr>
            <a:xfrm>
              <a:off x="10270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6" name="Freeform: Shape 102"/>
            <p:cNvSpPr/>
            <p:nvPr/>
          </p:nvSpPr>
          <p:spPr>
            <a:xfrm>
              <a:off x="10422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7" name="Freeform: Shape 103"/>
            <p:cNvSpPr/>
            <p:nvPr/>
          </p:nvSpPr>
          <p:spPr>
            <a:xfrm>
              <a:off x="96624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8" name="Freeform: Shape 104"/>
            <p:cNvSpPr/>
            <p:nvPr/>
          </p:nvSpPr>
          <p:spPr>
            <a:xfrm>
              <a:off x="98143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9" name="Freeform: Shape 105"/>
            <p:cNvSpPr/>
            <p:nvPr/>
          </p:nvSpPr>
          <p:spPr>
            <a:xfrm>
              <a:off x="99666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0" name="Freeform: Shape 106"/>
            <p:cNvSpPr/>
            <p:nvPr/>
          </p:nvSpPr>
          <p:spPr>
            <a:xfrm>
              <a:off x="10118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1" name="Freeform: Shape 107"/>
            <p:cNvSpPr/>
            <p:nvPr/>
          </p:nvSpPr>
          <p:spPr>
            <a:xfrm>
              <a:off x="10270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2" name="Freeform: Shape 108"/>
            <p:cNvSpPr/>
            <p:nvPr/>
          </p:nvSpPr>
          <p:spPr>
            <a:xfrm>
              <a:off x="10422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3" name="Freeform: Shape 109"/>
            <p:cNvSpPr/>
            <p:nvPr/>
          </p:nvSpPr>
          <p:spPr>
            <a:xfrm>
              <a:off x="96624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4" name="Freeform: Shape 110"/>
            <p:cNvSpPr/>
            <p:nvPr/>
          </p:nvSpPr>
          <p:spPr>
            <a:xfrm>
              <a:off x="98143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5" name="Freeform: Shape 111"/>
            <p:cNvSpPr/>
            <p:nvPr/>
          </p:nvSpPr>
          <p:spPr>
            <a:xfrm>
              <a:off x="99666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6" name="Freeform: Shape 112"/>
            <p:cNvSpPr/>
            <p:nvPr/>
          </p:nvSpPr>
          <p:spPr>
            <a:xfrm>
              <a:off x="10118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7" name="Freeform: Shape 113"/>
            <p:cNvSpPr/>
            <p:nvPr/>
          </p:nvSpPr>
          <p:spPr>
            <a:xfrm>
              <a:off x="10270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8" name="Freeform: Shape 114"/>
            <p:cNvSpPr/>
            <p:nvPr/>
          </p:nvSpPr>
          <p:spPr>
            <a:xfrm>
              <a:off x="10422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9" name="Freeform: Shape 115"/>
            <p:cNvSpPr/>
            <p:nvPr/>
          </p:nvSpPr>
          <p:spPr>
            <a:xfrm>
              <a:off x="96624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0" name="Freeform: Shape 116"/>
            <p:cNvSpPr/>
            <p:nvPr/>
          </p:nvSpPr>
          <p:spPr>
            <a:xfrm>
              <a:off x="98143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1" name="Freeform: Shape 117"/>
            <p:cNvSpPr/>
            <p:nvPr/>
          </p:nvSpPr>
          <p:spPr>
            <a:xfrm>
              <a:off x="99666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2" name="Freeform: Shape 118"/>
            <p:cNvSpPr/>
            <p:nvPr/>
          </p:nvSpPr>
          <p:spPr>
            <a:xfrm>
              <a:off x="10118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3" name="Freeform: Shape 119"/>
            <p:cNvSpPr/>
            <p:nvPr/>
          </p:nvSpPr>
          <p:spPr>
            <a:xfrm>
              <a:off x="10270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4" name="Freeform: Shape 120"/>
            <p:cNvSpPr/>
            <p:nvPr/>
          </p:nvSpPr>
          <p:spPr>
            <a:xfrm>
              <a:off x="10422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5" name="Freeform: Shape 121"/>
            <p:cNvSpPr/>
            <p:nvPr/>
          </p:nvSpPr>
          <p:spPr>
            <a:xfrm>
              <a:off x="96624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6" name="Freeform: Shape 122"/>
            <p:cNvSpPr/>
            <p:nvPr/>
          </p:nvSpPr>
          <p:spPr>
            <a:xfrm>
              <a:off x="98143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7" name="Freeform: Shape 123"/>
            <p:cNvSpPr/>
            <p:nvPr/>
          </p:nvSpPr>
          <p:spPr>
            <a:xfrm>
              <a:off x="99666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8" name="Freeform: Shape 124"/>
            <p:cNvSpPr/>
            <p:nvPr/>
          </p:nvSpPr>
          <p:spPr>
            <a:xfrm>
              <a:off x="10118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89" name="Freeform: Shape 125"/>
            <p:cNvSpPr/>
            <p:nvPr/>
          </p:nvSpPr>
          <p:spPr>
            <a:xfrm>
              <a:off x="10270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0" name="Freeform: Shape 126"/>
            <p:cNvSpPr/>
            <p:nvPr/>
          </p:nvSpPr>
          <p:spPr>
            <a:xfrm>
              <a:off x="10422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1" name="Freeform: Shape 127"/>
            <p:cNvSpPr/>
            <p:nvPr/>
          </p:nvSpPr>
          <p:spPr>
            <a:xfrm>
              <a:off x="8597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2" name="Freeform: Shape 128"/>
            <p:cNvSpPr/>
            <p:nvPr/>
          </p:nvSpPr>
          <p:spPr>
            <a:xfrm>
              <a:off x="8749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3" name="Freeform: Shape 129"/>
            <p:cNvSpPr/>
            <p:nvPr/>
          </p:nvSpPr>
          <p:spPr>
            <a:xfrm>
              <a:off x="8901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4" name="Freeform: Shape 130"/>
            <p:cNvSpPr/>
            <p:nvPr/>
          </p:nvSpPr>
          <p:spPr>
            <a:xfrm>
              <a:off x="90540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5" name="Freeform: Shape 131"/>
            <p:cNvSpPr/>
            <p:nvPr/>
          </p:nvSpPr>
          <p:spPr>
            <a:xfrm>
              <a:off x="92059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6" name="Freeform: Shape 132"/>
            <p:cNvSpPr/>
            <p:nvPr/>
          </p:nvSpPr>
          <p:spPr>
            <a:xfrm>
              <a:off x="93582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7" name="Freeform: Shape 133"/>
            <p:cNvSpPr/>
            <p:nvPr/>
          </p:nvSpPr>
          <p:spPr>
            <a:xfrm>
              <a:off x="95101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8" name="Freeform: Shape 134"/>
            <p:cNvSpPr/>
            <p:nvPr/>
          </p:nvSpPr>
          <p:spPr>
            <a:xfrm>
              <a:off x="85975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Freeform: Shape 135"/>
            <p:cNvSpPr/>
            <p:nvPr/>
          </p:nvSpPr>
          <p:spPr>
            <a:xfrm>
              <a:off x="87498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0" name="Freeform: Shape 136"/>
            <p:cNvSpPr/>
            <p:nvPr/>
          </p:nvSpPr>
          <p:spPr>
            <a:xfrm>
              <a:off x="89017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1" name="Freeform: Shape 137"/>
            <p:cNvSpPr/>
            <p:nvPr/>
          </p:nvSpPr>
          <p:spPr>
            <a:xfrm>
              <a:off x="90540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Freeform: Shape 138"/>
            <p:cNvSpPr/>
            <p:nvPr/>
          </p:nvSpPr>
          <p:spPr>
            <a:xfrm>
              <a:off x="92059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3" name="Freeform: Shape 139"/>
            <p:cNvSpPr/>
            <p:nvPr/>
          </p:nvSpPr>
          <p:spPr>
            <a:xfrm>
              <a:off x="93582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4" name="Freeform: Shape 140"/>
            <p:cNvSpPr/>
            <p:nvPr/>
          </p:nvSpPr>
          <p:spPr>
            <a:xfrm>
              <a:off x="95101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5" name="Freeform: Shape 141"/>
            <p:cNvSpPr/>
            <p:nvPr/>
          </p:nvSpPr>
          <p:spPr>
            <a:xfrm>
              <a:off x="8597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6" name="Freeform: Shape 142"/>
            <p:cNvSpPr/>
            <p:nvPr/>
          </p:nvSpPr>
          <p:spPr>
            <a:xfrm>
              <a:off x="8749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7" name="Freeform: Shape 143"/>
            <p:cNvSpPr/>
            <p:nvPr/>
          </p:nvSpPr>
          <p:spPr>
            <a:xfrm>
              <a:off x="8901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8" name="Freeform: Shape 144"/>
            <p:cNvSpPr/>
            <p:nvPr/>
          </p:nvSpPr>
          <p:spPr>
            <a:xfrm>
              <a:off x="90540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9" name="Freeform: Shape 145"/>
            <p:cNvSpPr/>
            <p:nvPr/>
          </p:nvSpPr>
          <p:spPr>
            <a:xfrm>
              <a:off x="92059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0" name="Freeform: Shape 146"/>
            <p:cNvSpPr/>
            <p:nvPr/>
          </p:nvSpPr>
          <p:spPr>
            <a:xfrm>
              <a:off x="93582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1" name="Freeform: Shape 147"/>
            <p:cNvSpPr/>
            <p:nvPr/>
          </p:nvSpPr>
          <p:spPr>
            <a:xfrm>
              <a:off x="95101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2" name="Freeform: Shape 148"/>
            <p:cNvSpPr/>
            <p:nvPr/>
          </p:nvSpPr>
          <p:spPr>
            <a:xfrm>
              <a:off x="85975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3" name="Freeform: Shape 149"/>
            <p:cNvSpPr/>
            <p:nvPr/>
          </p:nvSpPr>
          <p:spPr>
            <a:xfrm>
              <a:off x="87498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4" name="Freeform: Shape 150"/>
            <p:cNvSpPr/>
            <p:nvPr/>
          </p:nvSpPr>
          <p:spPr>
            <a:xfrm>
              <a:off x="89017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5" name="Freeform: Shape 151"/>
            <p:cNvSpPr/>
            <p:nvPr/>
          </p:nvSpPr>
          <p:spPr>
            <a:xfrm>
              <a:off x="90540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6" name="Freeform: Shape 152"/>
            <p:cNvSpPr/>
            <p:nvPr/>
          </p:nvSpPr>
          <p:spPr>
            <a:xfrm>
              <a:off x="92059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7" name="Freeform: Shape 153"/>
            <p:cNvSpPr/>
            <p:nvPr/>
          </p:nvSpPr>
          <p:spPr>
            <a:xfrm>
              <a:off x="93582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8" name="Freeform: Shape 154"/>
            <p:cNvSpPr/>
            <p:nvPr/>
          </p:nvSpPr>
          <p:spPr>
            <a:xfrm>
              <a:off x="95101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9" name="Freeform: Shape 155"/>
            <p:cNvSpPr/>
            <p:nvPr/>
          </p:nvSpPr>
          <p:spPr>
            <a:xfrm>
              <a:off x="8597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0" name="Freeform: Shape 156"/>
            <p:cNvSpPr/>
            <p:nvPr/>
          </p:nvSpPr>
          <p:spPr>
            <a:xfrm>
              <a:off x="8749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1" name="Freeform: Shape 157"/>
            <p:cNvSpPr/>
            <p:nvPr/>
          </p:nvSpPr>
          <p:spPr>
            <a:xfrm>
              <a:off x="8901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2" name="Freeform: Shape 158"/>
            <p:cNvSpPr/>
            <p:nvPr/>
          </p:nvSpPr>
          <p:spPr>
            <a:xfrm>
              <a:off x="90540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3" name="Freeform: Shape 159"/>
            <p:cNvSpPr/>
            <p:nvPr/>
          </p:nvSpPr>
          <p:spPr>
            <a:xfrm>
              <a:off x="92059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4" name="Freeform: Shape 160"/>
            <p:cNvSpPr/>
            <p:nvPr/>
          </p:nvSpPr>
          <p:spPr>
            <a:xfrm>
              <a:off x="93582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5" name="Freeform: Shape 161"/>
            <p:cNvSpPr/>
            <p:nvPr/>
          </p:nvSpPr>
          <p:spPr>
            <a:xfrm>
              <a:off x="95101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6" name="Freeform: Shape 162"/>
            <p:cNvSpPr/>
            <p:nvPr/>
          </p:nvSpPr>
          <p:spPr>
            <a:xfrm>
              <a:off x="8597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Freeform: Shape 163"/>
            <p:cNvSpPr/>
            <p:nvPr/>
          </p:nvSpPr>
          <p:spPr>
            <a:xfrm>
              <a:off x="87498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8" name="Freeform: Shape 164"/>
            <p:cNvSpPr/>
            <p:nvPr/>
          </p:nvSpPr>
          <p:spPr>
            <a:xfrm>
              <a:off x="89017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9" name="Freeform: Shape 165"/>
            <p:cNvSpPr/>
            <p:nvPr/>
          </p:nvSpPr>
          <p:spPr>
            <a:xfrm>
              <a:off x="90540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0" name="Freeform: Shape 166"/>
            <p:cNvSpPr/>
            <p:nvPr/>
          </p:nvSpPr>
          <p:spPr>
            <a:xfrm>
              <a:off x="92059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1" name="Freeform: Shape 167"/>
            <p:cNvSpPr/>
            <p:nvPr/>
          </p:nvSpPr>
          <p:spPr>
            <a:xfrm>
              <a:off x="93582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2" name="Freeform: Shape 168"/>
            <p:cNvSpPr/>
            <p:nvPr/>
          </p:nvSpPr>
          <p:spPr>
            <a:xfrm>
              <a:off x="95101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3" name="Freeform: Shape 169"/>
            <p:cNvSpPr/>
            <p:nvPr/>
          </p:nvSpPr>
          <p:spPr>
            <a:xfrm>
              <a:off x="96624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4" name="Freeform: Shape 170"/>
            <p:cNvSpPr/>
            <p:nvPr/>
          </p:nvSpPr>
          <p:spPr>
            <a:xfrm>
              <a:off x="98143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Freeform: Shape 171"/>
            <p:cNvSpPr/>
            <p:nvPr/>
          </p:nvSpPr>
          <p:spPr>
            <a:xfrm>
              <a:off x="99666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6" name="Freeform: Shape 172"/>
            <p:cNvSpPr/>
            <p:nvPr/>
          </p:nvSpPr>
          <p:spPr>
            <a:xfrm>
              <a:off x="10118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7" name="Freeform: Shape 173"/>
            <p:cNvSpPr/>
            <p:nvPr/>
          </p:nvSpPr>
          <p:spPr>
            <a:xfrm>
              <a:off x="10270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8" name="Freeform: Shape 174"/>
            <p:cNvSpPr/>
            <p:nvPr/>
          </p:nvSpPr>
          <p:spPr>
            <a:xfrm>
              <a:off x="10422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9" name="Freeform: Shape 175"/>
            <p:cNvSpPr/>
            <p:nvPr/>
          </p:nvSpPr>
          <p:spPr>
            <a:xfrm>
              <a:off x="96624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0" name="Freeform: Shape 176"/>
            <p:cNvSpPr/>
            <p:nvPr/>
          </p:nvSpPr>
          <p:spPr>
            <a:xfrm>
              <a:off x="98143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1" name="Freeform: Shape 177"/>
            <p:cNvSpPr/>
            <p:nvPr/>
          </p:nvSpPr>
          <p:spPr>
            <a:xfrm>
              <a:off x="99666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2" name="Freeform: Shape 178"/>
            <p:cNvSpPr/>
            <p:nvPr/>
          </p:nvSpPr>
          <p:spPr>
            <a:xfrm>
              <a:off x="101185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3" name="Freeform: Shape 179"/>
            <p:cNvSpPr/>
            <p:nvPr/>
          </p:nvSpPr>
          <p:spPr>
            <a:xfrm>
              <a:off x="102708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4" name="Freeform: Shape 180"/>
            <p:cNvSpPr/>
            <p:nvPr/>
          </p:nvSpPr>
          <p:spPr>
            <a:xfrm>
              <a:off x="104227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5" name="Freeform: Shape 181"/>
            <p:cNvSpPr/>
            <p:nvPr/>
          </p:nvSpPr>
          <p:spPr>
            <a:xfrm>
              <a:off x="96624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6" name="Freeform: Shape 182"/>
            <p:cNvSpPr/>
            <p:nvPr/>
          </p:nvSpPr>
          <p:spPr>
            <a:xfrm>
              <a:off x="98143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7" name="Freeform: Shape 183"/>
            <p:cNvSpPr/>
            <p:nvPr/>
          </p:nvSpPr>
          <p:spPr>
            <a:xfrm>
              <a:off x="99666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8" name="Freeform: Shape 184"/>
            <p:cNvSpPr/>
            <p:nvPr/>
          </p:nvSpPr>
          <p:spPr>
            <a:xfrm>
              <a:off x="10118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9" name="Freeform: Shape 185"/>
            <p:cNvSpPr/>
            <p:nvPr/>
          </p:nvSpPr>
          <p:spPr>
            <a:xfrm>
              <a:off x="10270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0" name="Freeform: Shape 186"/>
            <p:cNvSpPr/>
            <p:nvPr/>
          </p:nvSpPr>
          <p:spPr>
            <a:xfrm>
              <a:off x="10422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1" name="Freeform: Shape 187"/>
            <p:cNvSpPr/>
            <p:nvPr/>
          </p:nvSpPr>
          <p:spPr>
            <a:xfrm>
              <a:off x="96624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2" name="Freeform: Shape 188"/>
            <p:cNvSpPr/>
            <p:nvPr/>
          </p:nvSpPr>
          <p:spPr>
            <a:xfrm>
              <a:off x="98143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3" name="Freeform: Shape 189"/>
            <p:cNvSpPr/>
            <p:nvPr/>
          </p:nvSpPr>
          <p:spPr>
            <a:xfrm>
              <a:off x="99666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4" name="Freeform: Shape 190"/>
            <p:cNvSpPr/>
            <p:nvPr/>
          </p:nvSpPr>
          <p:spPr>
            <a:xfrm>
              <a:off x="101185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Freeform: Shape 191"/>
            <p:cNvSpPr/>
            <p:nvPr/>
          </p:nvSpPr>
          <p:spPr>
            <a:xfrm>
              <a:off x="102708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6" name="Freeform: Shape 192"/>
            <p:cNvSpPr/>
            <p:nvPr/>
          </p:nvSpPr>
          <p:spPr>
            <a:xfrm>
              <a:off x="104227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7" name="Freeform: Shape 193"/>
            <p:cNvSpPr/>
            <p:nvPr/>
          </p:nvSpPr>
          <p:spPr>
            <a:xfrm>
              <a:off x="96624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8" name="Freeform: Shape 194"/>
            <p:cNvSpPr/>
            <p:nvPr/>
          </p:nvSpPr>
          <p:spPr>
            <a:xfrm>
              <a:off x="98143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9" name="Freeform: Shape 195"/>
            <p:cNvSpPr/>
            <p:nvPr/>
          </p:nvSpPr>
          <p:spPr>
            <a:xfrm>
              <a:off x="99666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0" name="Freeform: Shape 196"/>
            <p:cNvSpPr/>
            <p:nvPr/>
          </p:nvSpPr>
          <p:spPr>
            <a:xfrm>
              <a:off x="10118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1" name="Freeform: Shape 197"/>
            <p:cNvSpPr/>
            <p:nvPr/>
          </p:nvSpPr>
          <p:spPr>
            <a:xfrm>
              <a:off x="10270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2" name="Freeform: Shape 198"/>
            <p:cNvSpPr/>
            <p:nvPr/>
          </p:nvSpPr>
          <p:spPr>
            <a:xfrm>
              <a:off x="10422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3" name="Freeform: Shape 199"/>
            <p:cNvSpPr/>
            <p:nvPr/>
          </p:nvSpPr>
          <p:spPr>
            <a:xfrm>
              <a:off x="96624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4" name="Freeform: Shape 200"/>
            <p:cNvSpPr/>
            <p:nvPr/>
          </p:nvSpPr>
          <p:spPr>
            <a:xfrm>
              <a:off x="98143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5" name="Freeform: Shape 201"/>
            <p:cNvSpPr/>
            <p:nvPr/>
          </p:nvSpPr>
          <p:spPr>
            <a:xfrm>
              <a:off x="99666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6" name="Freeform: Shape 202"/>
            <p:cNvSpPr/>
            <p:nvPr/>
          </p:nvSpPr>
          <p:spPr>
            <a:xfrm>
              <a:off x="10118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7" name="Freeform: Shape 203"/>
            <p:cNvSpPr/>
            <p:nvPr/>
          </p:nvSpPr>
          <p:spPr>
            <a:xfrm>
              <a:off x="102708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8" name="Freeform: Shape 204"/>
            <p:cNvSpPr/>
            <p:nvPr/>
          </p:nvSpPr>
          <p:spPr>
            <a:xfrm>
              <a:off x="104227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Freeform: Shape 8"/>
          <p:cNvSpPr/>
          <p:nvPr/>
        </p:nvSpPr>
        <p:spPr>
          <a:xfrm>
            <a:off x="643320" y="0"/>
            <a:ext cx="8797680" cy="6857640"/>
          </a:xfrm>
          <a:custGeom>
            <a:avLst/>
            <a:gdLst>
              <a:gd name="textAreaLeft" fmla="*/ 0 w 8797680"/>
              <a:gd name="textAreaRight" fmla="*/ 8798040 w 8797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91" name="Imagen 3" descr="Logotipo, nombre de la empresa&#10;&#10;Descripción generada automáticamente"/>
          <p:cNvPicPr/>
          <p:nvPr/>
        </p:nvPicPr>
        <p:blipFill>
          <a:blip r:embed="rId1"/>
          <a:stretch/>
        </p:blipFill>
        <p:spPr>
          <a:xfrm>
            <a:off x="2748960" y="1112400"/>
            <a:ext cx="4633200" cy="4633200"/>
          </a:xfrm>
          <a:prstGeom prst="rect">
            <a:avLst/>
          </a:prstGeom>
          <a:ln w="0">
            <a:noFill/>
          </a:ln>
        </p:spPr>
      </p:pic>
      <p:grpSp>
        <p:nvGrpSpPr>
          <p:cNvPr id="1092" name="Group 10"/>
          <p:cNvGrpSpPr/>
          <p:nvPr/>
        </p:nvGrpSpPr>
        <p:grpSpPr>
          <a:xfrm>
            <a:off x="9160560" y="1075320"/>
            <a:ext cx="1562040" cy="1172520"/>
            <a:chOff x="9160560" y="1075320"/>
            <a:chExt cx="1562040" cy="1172520"/>
          </a:xfrm>
        </p:grpSpPr>
        <p:sp>
          <p:nvSpPr>
            <p:cNvPr id="1093" name="Freeform 5"/>
            <p:cNvSpPr/>
            <p:nvPr/>
          </p:nvSpPr>
          <p:spPr>
            <a:xfrm>
              <a:off x="9160560" y="1423800"/>
              <a:ext cx="934560" cy="824040"/>
            </a:xfrm>
            <a:custGeom>
              <a:avLst/>
              <a:gdLst>
                <a:gd name="textAreaLeft" fmla="*/ 0 w 934560"/>
                <a:gd name="textAreaRight" fmla="*/ 934920 w 93456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94" name="Freeform 5"/>
            <p:cNvSpPr/>
            <p:nvPr/>
          </p:nvSpPr>
          <p:spPr>
            <a:xfrm>
              <a:off x="9960840" y="1075320"/>
              <a:ext cx="761760" cy="67140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0 h 671400"/>
                <a:gd name="textAreaBottom" fmla="*/ 671760 h 671400"/>
              </a:gdLst>
              <a:ahLst/>
              <a:rect l="textAreaLeft" t="textAreaTop" r="textAreaRight" b="textAreaBottom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95" name="CuadroTexto 1"/>
          <p:cNvSpPr/>
          <p:nvPr/>
        </p:nvSpPr>
        <p:spPr>
          <a:xfrm>
            <a:off x="8841600" y="5749920"/>
            <a:ext cx="306432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Desarrollo de Aplicaciones Multiplataforma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  <a:ea typeface="Calibri"/>
              </a:rPr>
              <a:t>Sara González Cruz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9" name="Rectangle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70" name="Imagen 5" descr=""/>
          <p:cNvPicPr/>
          <p:nvPr/>
        </p:nvPicPr>
        <p:blipFill>
          <a:blip r:embed="rId1"/>
          <a:srcRect l="0" t="5489" r="9091" b="22596"/>
          <a:stretch/>
        </p:blipFill>
        <p:spPr>
          <a:xfrm>
            <a:off x="3522600" y="0"/>
            <a:ext cx="8669160" cy="6857640"/>
          </a:xfrm>
          <a:prstGeom prst="rect">
            <a:avLst/>
          </a:prstGeom>
          <a:ln w="0">
            <a:noFill/>
          </a:ln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1" name="Rectangle 1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CuadroTexto 3"/>
          <p:cNvSpPr/>
          <p:nvPr/>
        </p:nvSpPr>
        <p:spPr>
          <a:xfrm>
            <a:off x="371160" y="1161360"/>
            <a:ext cx="343764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2800" spc="-1" strike="noStrike">
                <a:solidFill>
                  <a:srgbClr val="ffffff"/>
                </a:solidFill>
                <a:latin typeface="Calibri Light"/>
              </a:rPr>
              <a:t>¿Qué es CosmoData?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tangle 14"/>
          <p:cNvSpPr/>
          <p:nvPr/>
        </p:nvSpPr>
        <p:spPr>
          <a:xfrm rot="5400000">
            <a:off x="662760" y="6055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Rectangle 16"/>
          <p:cNvSpPr/>
          <p:nvPr/>
        </p:nvSpPr>
        <p:spPr>
          <a:xfrm>
            <a:off x="428400" y="2443320"/>
            <a:ext cx="3300480" cy="8640"/>
          </a:xfrm>
          <a:prstGeom prst="rect">
            <a:avLst/>
          </a:prstGeom>
          <a:solidFill>
            <a:schemeClr val="tx1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6000" bIns="-36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5" name="CuadroTexto 4"/>
          <p:cNvSpPr/>
          <p:nvPr/>
        </p:nvSpPr>
        <p:spPr>
          <a:xfrm>
            <a:off x="371160" y="2718000"/>
            <a:ext cx="3438720" cy="32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Es una herramienta de consulta creada para acercar la inmensidad del espacio a cualquier persona de una forma rápida y accesible.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7" name="Oval 17"/>
          <p:cNvSpPr/>
          <p:nvPr/>
        </p:nvSpPr>
        <p:spPr>
          <a:xfrm>
            <a:off x="3142800" y="253080"/>
            <a:ext cx="6184080" cy="618408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8" name="Oval 19"/>
          <p:cNvSpPr/>
          <p:nvPr/>
        </p:nvSpPr>
        <p:spPr>
          <a:xfrm>
            <a:off x="3124800" y="253080"/>
            <a:ext cx="6184080" cy="6184080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accent3"/>
              </a:solidFill>
              <a:latin typeface="Calibri"/>
            </a:endParaRPr>
          </a:p>
        </p:txBody>
      </p:sp>
      <p:sp>
        <p:nvSpPr>
          <p:cNvPr id="279" name="Oval 21"/>
          <p:cNvSpPr/>
          <p:nvPr/>
        </p:nvSpPr>
        <p:spPr>
          <a:xfrm>
            <a:off x="3003840" y="136440"/>
            <a:ext cx="6184080" cy="618408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0" name="CuadroTexto 3"/>
          <p:cNvSpPr/>
          <p:nvPr/>
        </p:nvSpPr>
        <p:spPr>
          <a:xfrm>
            <a:off x="3581280" y="965520"/>
            <a:ext cx="520416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US" sz="5400" spc="-1" strike="noStrike">
                <a:solidFill>
                  <a:srgbClr val="ffffff"/>
                </a:solidFill>
                <a:latin typeface="Calibri Light"/>
              </a:rPr>
              <a:t>Finalidad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2" name="Graphic 212"/>
          <p:cNvSpPr/>
          <p:nvPr/>
        </p:nvSpPr>
        <p:spPr>
          <a:xfrm>
            <a:off x="10256400" y="975960"/>
            <a:ext cx="413280" cy="413280"/>
          </a:xfrm>
          <a:custGeom>
            <a:avLst/>
            <a:gdLst>
              <a:gd name="textAreaLeft" fmla="*/ 0 w 413280"/>
              <a:gd name="textAreaRight" fmla="*/ 413640 w 41328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83" name="Graphic 190"/>
          <p:cNvGrpSpPr/>
          <p:nvPr/>
        </p:nvGrpSpPr>
        <p:grpSpPr>
          <a:xfrm>
            <a:off x="2080800" y="1755360"/>
            <a:ext cx="1598400" cy="531000"/>
            <a:chOff x="2080800" y="1755360"/>
            <a:chExt cx="1598400" cy="531000"/>
          </a:xfrm>
        </p:grpSpPr>
        <p:sp>
          <p:nvSpPr>
            <p:cNvPr id="284" name="Freeform: Shape 28"/>
            <p:cNvSpPr/>
            <p:nvPr/>
          </p:nvSpPr>
          <p:spPr>
            <a:xfrm>
              <a:off x="2080800" y="21139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5" name="Freeform: Shape 29"/>
            <p:cNvSpPr/>
            <p:nvPr/>
          </p:nvSpPr>
          <p:spPr>
            <a:xfrm>
              <a:off x="2080800" y="175536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86" name="Oval 31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7" name="Oval 33"/>
          <p:cNvSpPr/>
          <p:nvPr/>
        </p:nvSpPr>
        <p:spPr>
          <a:xfrm>
            <a:off x="1719720" y="4236120"/>
            <a:ext cx="510480" cy="5104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88" name="Graphic 4"/>
          <p:cNvGrpSpPr/>
          <p:nvPr/>
        </p:nvGrpSpPr>
        <p:grpSpPr>
          <a:xfrm>
            <a:off x="8597520" y="4175640"/>
            <a:ext cx="1861200" cy="1861560"/>
            <a:chOff x="8597520" y="4175640"/>
            <a:chExt cx="1861200" cy="1861560"/>
          </a:xfrm>
        </p:grpSpPr>
        <p:sp>
          <p:nvSpPr>
            <p:cNvPr id="289" name="Freeform: Shape 36"/>
            <p:cNvSpPr/>
            <p:nvPr/>
          </p:nvSpPr>
          <p:spPr>
            <a:xfrm>
              <a:off x="8597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0" name="Freeform: Shape 37"/>
            <p:cNvSpPr/>
            <p:nvPr/>
          </p:nvSpPr>
          <p:spPr>
            <a:xfrm>
              <a:off x="8749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1" name="Freeform: Shape 38"/>
            <p:cNvSpPr/>
            <p:nvPr/>
          </p:nvSpPr>
          <p:spPr>
            <a:xfrm>
              <a:off x="8901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2" name="Freeform: Shape 39"/>
            <p:cNvSpPr/>
            <p:nvPr/>
          </p:nvSpPr>
          <p:spPr>
            <a:xfrm>
              <a:off x="90540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3" name="Freeform: Shape 40"/>
            <p:cNvSpPr/>
            <p:nvPr/>
          </p:nvSpPr>
          <p:spPr>
            <a:xfrm>
              <a:off x="92059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4" name="Freeform: Shape 41"/>
            <p:cNvSpPr/>
            <p:nvPr/>
          </p:nvSpPr>
          <p:spPr>
            <a:xfrm>
              <a:off x="93582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5" name="Freeform: Shape 42"/>
            <p:cNvSpPr/>
            <p:nvPr/>
          </p:nvSpPr>
          <p:spPr>
            <a:xfrm>
              <a:off x="95101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6" name="Freeform: Shape 43"/>
            <p:cNvSpPr/>
            <p:nvPr/>
          </p:nvSpPr>
          <p:spPr>
            <a:xfrm>
              <a:off x="8597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7" name="Freeform: Shape 44"/>
            <p:cNvSpPr/>
            <p:nvPr/>
          </p:nvSpPr>
          <p:spPr>
            <a:xfrm>
              <a:off x="8749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8" name="Freeform: Shape 45"/>
            <p:cNvSpPr/>
            <p:nvPr/>
          </p:nvSpPr>
          <p:spPr>
            <a:xfrm>
              <a:off x="8901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9" name="Freeform: Shape 46"/>
            <p:cNvSpPr/>
            <p:nvPr/>
          </p:nvSpPr>
          <p:spPr>
            <a:xfrm>
              <a:off x="90540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0" name="Freeform: Shape 47"/>
            <p:cNvSpPr/>
            <p:nvPr/>
          </p:nvSpPr>
          <p:spPr>
            <a:xfrm>
              <a:off x="92059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1" name="Freeform: Shape 48"/>
            <p:cNvSpPr/>
            <p:nvPr/>
          </p:nvSpPr>
          <p:spPr>
            <a:xfrm>
              <a:off x="93582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2" name="Freeform: Shape 49"/>
            <p:cNvSpPr/>
            <p:nvPr/>
          </p:nvSpPr>
          <p:spPr>
            <a:xfrm>
              <a:off x="95101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3" name="Freeform: Shape 50"/>
            <p:cNvSpPr/>
            <p:nvPr/>
          </p:nvSpPr>
          <p:spPr>
            <a:xfrm>
              <a:off x="8597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4" name="Freeform: Shape 51"/>
            <p:cNvSpPr/>
            <p:nvPr/>
          </p:nvSpPr>
          <p:spPr>
            <a:xfrm>
              <a:off x="8749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5" name="Freeform: Shape 52"/>
            <p:cNvSpPr/>
            <p:nvPr/>
          </p:nvSpPr>
          <p:spPr>
            <a:xfrm>
              <a:off x="8901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6" name="Freeform: Shape 53"/>
            <p:cNvSpPr/>
            <p:nvPr/>
          </p:nvSpPr>
          <p:spPr>
            <a:xfrm>
              <a:off x="90540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7" name="Freeform: Shape 54"/>
            <p:cNvSpPr/>
            <p:nvPr/>
          </p:nvSpPr>
          <p:spPr>
            <a:xfrm>
              <a:off x="92059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8" name="Freeform: Shape 55"/>
            <p:cNvSpPr/>
            <p:nvPr/>
          </p:nvSpPr>
          <p:spPr>
            <a:xfrm>
              <a:off x="93582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9" name="Freeform: Shape 56"/>
            <p:cNvSpPr/>
            <p:nvPr/>
          </p:nvSpPr>
          <p:spPr>
            <a:xfrm>
              <a:off x="95101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0" name="Freeform: Shape 57"/>
            <p:cNvSpPr/>
            <p:nvPr/>
          </p:nvSpPr>
          <p:spPr>
            <a:xfrm>
              <a:off x="8597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1" name="Freeform: Shape 58"/>
            <p:cNvSpPr/>
            <p:nvPr/>
          </p:nvSpPr>
          <p:spPr>
            <a:xfrm>
              <a:off x="8749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2" name="Freeform: Shape 59"/>
            <p:cNvSpPr/>
            <p:nvPr/>
          </p:nvSpPr>
          <p:spPr>
            <a:xfrm>
              <a:off x="8901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3" name="Freeform: Shape 60"/>
            <p:cNvSpPr/>
            <p:nvPr/>
          </p:nvSpPr>
          <p:spPr>
            <a:xfrm>
              <a:off x="90540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4" name="Freeform: Shape 61"/>
            <p:cNvSpPr/>
            <p:nvPr/>
          </p:nvSpPr>
          <p:spPr>
            <a:xfrm>
              <a:off x="92059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5" name="Freeform: Shape 62"/>
            <p:cNvSpPr/>
            <p:nvPr/>
          </p:nvSpPr>
          <p:spPr>
            <a:xfrm>
              <a:off x="93582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6" name="Freeform: Shape 63"/>
            <p:cNvSpPr/>
            <p:nvPr/>
          </p:nvSpPr>
          <p:spPr>
            <a:xfrm>
              <a:off x="95101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7" name="Freeform: Shape 64"/>
            <p:cNvSpPr/>
            <p:nvPr/>
          </p:nvSpPr>
          <p:spPr>
            <a:xfrm>
              <a:off x="8597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8" name="Freeform: Shape 65"/>
            <p:cNvSpPr/>
            <p:nvPr/>
          </p:nvSpPr>
          <p:spPr>
            <a:xfrm>
              <a:off x="8749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19" name="Freeform: Shape 66"/>
            <p:cNvSpPr/>
            <p:nvPr/>
          </p:nvSpPr>
          <p:spPr>
            <a:xfrm>
              <a:off x="8901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0" name="Freeform: Shape 67"/>
            <p:cNvSpPr/>
            <p:nvPr/>
          </p:nvSpPr>
          <p:spPr>
            <a:xfrm>
              <a:off x="90540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1" name="Freeform: Shape 68"/>
            <p:cNvSpPr/>
            <p:nvPr/>
          </p:nvSpPr>
          <p:spPr>
            <a:xfrm>
              <a:off x="92059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2" name="Freeform: Shape 69"/>
            <p:cNvSpPr/>
            <p:nvPr/>
          </p:nvSpPr>
          <p:spPr>
            <a:xfrm>
              <a:off x="93582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3" name="Freeform: Shape 70"/>
            <p:cNvSpPr/>
            <p:nvPr/>
          </p:nvSpPr>
          <p:spPr>
            <a:xfrm>
              <a:off x="95101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4" name="Freeform: Shape 71"/>
            <p:cNvSpPr/>
            <p:nvPr/>
          </p:nvSpPr>
          <p:spPr>
            <a:xfrm>
              <a:off x="8597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5" name="Freeform: Shape 72"/>
            <p:cNvSpPr/>
            <p:nvPr/>
          </p:nvSpPr>
          <p:spPr>
            <a:xfrm>
              <a:off x="8749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6" name="Freeform: Shape 73"/>
            <p:cNvSpPr/>
            <p:nvPr/>
          </p:nvSpPr>
          <p:spPr>
            <a:xfrm>
              <a:off x="8901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7" name="Freeform: Shape 74"/>
            <p:cNvSpPr/>
            <p:nvPr/>
          </p:nvSpPr>
          <p:spPr>
            <a:xfrm>
              <a:off x="90540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8" name="Freeform: Shape 75"/>
            <p:cNvSpPr/>
            <p:nvPr/>
          </p:nvSpPr>
          <p:spPr>
            <a:xfrm>
              <a:off x="92059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9" name="Freeform: Shape 76"/>
            <p:cNvSpPr/>
            <p:nvPr/>
          </p:nvSpPr>
          <p:spPr>
            <a:xfrm>
              <a:off x="93582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0" name="Freeform: Shape 77"/>
            <p:cNvSpPr/>
            <p:nvPr/>
          </p:nvSpPr>
          <p:spPr>
            <a:xfrm>
              <a:off x="95101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1" name="Freeform: Shape 78"/>
            <p:cNvSpPr/>
            <p:nvPr/>
          </p:nvSpPr>
          <p:spPr>
            <a:xfrm>
              <a:off x="8597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2" name="Freeform: Shape 79"/>
            <p:cNvSpPr/>
            <p:nvPr/>
          </p:nvSpPr>
          <p:spPr>
            <a:xfrm>
              <a:off x="8749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3" name="Freeform: Shape 80"/>
            <p:cNvSpPr/>
            <p:nvPr/>
          </p:nvSpPr>
          <p:spPr>
            <a:xfrm>
              <a:off x="8901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4" name="Freeform: Shape 81"/>
            <p:cNvSpPr/>
            <p:nvPr/>
          </p:nvSpPr>
          <p:spPr>
            <a:xfrm>
              <a:off x="90540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5" name="Freeform: Shape 82"/>
            <p:cNvSpPr/>
            <p:nvPr/>
          </p:nvSpPr>
          <p:spPr>
            <a:xfrm>
              <a:off x="92059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6" name="Freeform: Shape 83"/>
            <p:cNvSpPr/>
            <p:nvPr/>
          </p:nvSpPr>
          <p:spPr>
            <a:xfrm>
              <a:off x="93582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7" name="Freeform: Shape 84"/>
            <p:cNvSpPr/>
            <p:nvPr/>
          </p:nvSpPr>
          <p:spPr>
            <a:xfrm>
              <a:off x="95101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8" name="Freeform: Shape 85"/>
            <p:cNvSpPr/>
            <p:nvPr/>
          </p:nvSpPr>
          <p:spPr>
            <a:xfrm>
              <a:off x="96624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9" name="Freeform: Shape 86"/>
            <p:cNvSpPr/>
            <p:nvPr/>
          </p:nvSpPr>
          <p:spPr>
            <a:xfrm>
              <a:off x="98143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0" name="Freeform: Shape 87"/>
            <p:cNvSpPr/>
            <p:nvPr/>
          </p:nvSpPr>
          <p:spPr>
            <a:xfrm>
              <a:off x="99666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1" name="Freeform: Shape 88"/>
            <p:cNvSpPr/>
            <p:nvPr/>
          </p:nvSpPr>
          <p:spPr>
            <a:xfrm>
              <a:off x="101185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2" name="Freeform: Shape 89"/>
            <p:cNvSpPr/>
            <p:nvPr/>
          </p:nvSpPr>
          <p:spPr>
            <a:xfrm>
              <a:off x="1027080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3" name="Freeform: Shape 90"/>
            <p:cNvSpPr/>
            <p:nvPr/>
          </p:nvSpPr>
          <p:spPr>
            <a:xfrm>
              <a:off x="10422720" y="4175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4" name="Freeform: Shape 91"/>
            <p:cNvSpPr/>
            <p:nvPr/>
          </p:nvSpPr>
          <p:spPr>
            <a:xfrm>
              <a:off x="96624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5" name="Freeform: Shape 92"/>
            <p:cNvSpPr/>
            <p:nvPr/>
          </p:nvSpPr>
          <p:spPr>
            <a:xfrm>
              <a:off x="98143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6" name="Freeform: Shape 93"/>
            <p:cNvSpPr/>
            <p:nvPr/>
          </p:nvSpPr>
          <p:spPr>
            <a:xfrm>
              <a:off x="99666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7" name="Freeform: Shape 94"/>
            <p:cNvSpPr/>
            <p:nvPr/>
          </p:nvSpPr>
          <p:spPr>
            <a:xfrm>
              <a:off x="101185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8" name="Freeform: Shape 95"/>
            <p:cNvSpPr/>
            <p:nvPr/>
          </p:nvSpPr>
          <p:spPr>
            <a:xfrm>
              <a:off x="1027080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9" name="Freeform: Shape 96"/>
            <p:cNvSpPr/>
            <p:nvPr/>
          </p:nvSpPr>
          <p:spPr>
            <a:xfrm>
              <a:off x="10422720" y="4327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0" name="Freeform: Shape 97"/>
            <p:cNvSpPr/>
            <p:nvPr/>
          </p:nvSpPr>
          <p:spPr>
            <a:xfrm>
              <a:off x="96624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1" name="Freeform: Shape 98"/>
            <p:cNvSpPr/>
            <p:nvPr/>
          </p:nvSpPr>
          <p:spPr>
            <a:xfrm>
              <a:off x="98143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2" name="Freeform: Shape 99"/>
            <p:cNvSpPr/>
            <p:nvPr/>
          </p:nvSpPr>
          <p:spPr>
            <a:xfrm>
              <a:off x="99666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3" name="Freeform: Shape 100"/>
            <p:cNvSpPr/>
            <p:nvPr/>
          </p:nvSpPr>
          <p:spPr>
            <a:xfrm>
              <a:off x="101185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4" name="Freeform: Shape 101"/>
            <p:cNvSpPr/>
            <p:nvPr/>
          </p:nvSpPr>
          <p:spPr>
            <a:xfrm>
              <a:off x="1027080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5" name="Freeform: Shape 102"/>
            <p:cNvSpPr/>
            <p:nvPr/>
          </p:nvSpPr>
          <p:spPr>
            <a:xfrm>
              <a:off x="10422720" y="4479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6" name="Freeform: Shape 103"/>
            <p:cNvSpPr/>
            <p:nvPr/>
          </p:nvSpPr>
          <p:spPr>
            <a:xfrm>
              <a:off x="96624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7" name="Freeform: Shape 104"/>
            <p:cNvSpPr/>
            <p:nvPr/>
          </p:nvSpPr>
          <p:spPr>
            <a:xfrm>
              <a:off x="98143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8" name="Freeform: Shape 105"/>
            <p:cNvSpPr/>
            <p:nvPr/>
          </p:nvSpPr>
          <p:spPr>
            <a:xfrm>
              <a:off x="99666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9" name="Freeform: Shape 106"/>
            <p:cNvSpPr/>
            <p:nvPr/>
          </p:nvSpPr>
          <p:spPr>
            <a:xfrm>
              <a:off x="101185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0" name="Freeform: Shape 107"/>
            <p:cNvSpPr/>
            <p:nvPr/>
          </p:nvSpPr>
          <p:spPr>
            <a:xfrm>
              <a:off x="1027080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1" name="Freeform: Shape 108"/>
            <p:cNvSpPr/>
            <p:nvPr/>
          </p:nvSpPr>
          <p:spPr>
            <a:xfrm>
              <a:off x="10422720" y="46321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2" name="Freeform: Shape 109"/>
            <p:cNvSpPr/>
            <p:nvPr/>
          </p:nvSpPr>
          <p:spPr>
            <a:xfrm>
              <a:off x="96624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3" name="Freeform: Shape 110"/>
            <p:cNvSpPr/>
            <p:nvPr/>
          </p:nvSpPr>
          <p:spPr>
            <a:xfrm>
              <a:off x="98143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4" name="Freeform: Shape 111"/>
            <p:cNvSpPr/>
            <p:nvPr/>
          </p:nvSpPr>
          <p:spPr>
            <a:xfrm>
              <a:off x="99666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5" name="Freeform: Shape 112"/>
            <p:cNvSpPr/>
            <p:nvPr/>
          </p:nvSpPr>
          <p:spPr>
            <a:xfrm>
              <a:off x="101185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6" name="Freeform: Shape 113"/>
            <p:cNvSpPr/>
            <p:nvPr/>
          </p:nvSpPr>
          <p:spPr>
            <a:xfrm>
              <a:off x="1027080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7" name="Freeform: Shape 114"/>
            <p:cNvSpPr/>
            <p:nvPr/>
          </p:nvSpPr>
          <p:spPr>
            <a:xfrm>
              <a:off x="10422720" y="47840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8" name="Freeform: Shape 115"/>
            <p:cNvSpPr/>
            <p:nvPr/>
          </p:nvSpPr>
          <p:spPr>
            <a:xfrm>
              <a:off x="96624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9" name="Freeform: Shape 116"/>
            <p:cNvSpPr/>
            <p:nvPr/>
          </p:nvSpPr>
          <p:spPr>
            <a:xfrm>
              <a:off x="98143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0" name="Freeform: Shape 117"/>
            <p:cNvSpPr/>
            <p:nvPr/>
          </p:nvSpPr>
          <p:spPr>
            <a:xfrm>
              <a:off x="99666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1" name="Freeform: Shape 118"/>
            <p:cNvSpPr/>
            <p:nvPr/>
          </p:nvSpPr>
          <p:spPr>
            <a:xfrm>
              <a:off x="101185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2" name="Freeform: Shape 119"/>
            <p:cNvSpPr/>
            <p:nvPr/>
          </p:nvSpPr>
          <p:spPr>
            <a:xfrm>
              <a:off x="1027080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3" name="Freeform: Shape 120"/>
            <p:cNvSpPr/>
            <p:nvPr/>
          </p:nvSpPr>
          <p:spPr>
            <a:xfrm>
              <a:off x="10422720" y="4936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4" name="Freeform: Shape 121"/>
            <p:cNvSpPr/>
            <p:nvPr/>
          </p:nvSpPr>
          <p:spPr>
            <a:xfrm>
              <a:off x="96624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5" name="Freeform: Shape 122"/>
            <p:cNvSpPr/>
            <p:nvPr/>
          </p:nvSpPr>
          <p:spPr>
            <a:xfrm>
              <a:off x="98143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6" name="Freeform: Shape 123"/>
            <p:cNvSpPr/>
            <p:nvPr/>
          </p:nvSpPr>
          <p:spPr>
            <a:xfrm>
              <a:off x="99666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7" name="Freeform: Shape 124"/>
            <p:cNvSpPr/>
            <p:nvPr/>
          </p:nvSpPr>
          <p:spPr>
            <a:xfrm>
              <a:off x="101185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8" name="Freeform: Shape 125"/>
            <p:cNvSpPr/>
            <p:nvPr/>
          </p:nvSpPr>
          <p:spPr>
            <a:xfrm>
              <a:off x="1027080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9" name="Freeform: Shape 126"/>
            <p:cNvSpPr/>
            <p:nvPr/>
          </p:nvSpPr>
          <p:spPr>
            <a:xfrm>
              <a:off x="10422720" y="50882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0" name="Freeform: Shape 127"/>
            <p:cNvSpPr/>
            <p:nvPr/>
          </p:nvSpPr>
          <p:spPr>
            <a:xfrm>
              <a:off x="8597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1" name="Freeform: Shape 128"/>
            <p:cNvSpPr/>
            <p:nvPr/>
          </p:nvSpPr>
          <p:spPr>
            <a:xfrm>
              <a:off x="8749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2" name="Freeform: Shape 129"/>
            <p:cNvSpPr/>
            <p:nvPr/>
          </p:nvSpPr>
          <p:spPr>
            <a:xfrm>
              <a:off x="8901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3" name="Freeform: Shape 130"/>
            <p:cNvSpPr/>
            <p:nvPr/>
          </p:nvSpPr>
          <p:spPr>
            <a:xfrm>
              <a:off x="90540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4" name="Freeform: Shape 131"/>
            <p:cNvSpPr/>
            <p:nvPr/>
          </p:nvSpPr>
          <p:spPr>
            <a:xfrm>
              <a:off x="92059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5" name="Freeform: Shape 132"/>
            <p:cNvSpPr/>
            <p:nvPr/>
          </p:nvSpPr>
          <p:spPr>
            <a:xfrm>
              <a:off x="93582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6" name="Freeform: Shape 133"/>
            <p:cNvSpPr/>
            <p:nvPr/>
          </p:nvSpPr>
          <p:spPr>
            <a:xfrm>
              <a:off x="95101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7" name="Freeform: Shape 134"/>
            <p:cNvSpPr/>
            <p:nvPr/>
          </p:nvSpPr>
          <p:spPr>
            <a:xfrm>
              <a:off x="85975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8" name="Freeform: Shape 135"/>
            <p:cNvSpPr/>
            <p:nvPr/>
          </p:nvSpPr>
          <p:spPr>
            <a:xfrm>
              <a:off x="87498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89" name="Freeform: Shape 136"/>
            <p:cNvSpPr/>
            <p:nvPr/>
          </p:nvSpPr>
          <p:spPr>
            <a:xfrm>
              <a:off x="89017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0" name="Freeform: Shape 137"/>
            <p:cNvSpPr/>
            <p:nvPr/>
          </p:nvSpPr>
          <p:spPr>
            <a:xfrm>
              <a:off x="90540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1" name="Freeform: Shape 138"/>
            <p:cNvSpPr/>
            <p:nvPr/>
          </p:nvSpPr>
          <p:spPr>
            <a:xfrm>
              <a:off x="92059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2" name="Freeform: Shape 139"/>
            <p:cNvSpPr/>
            <p:nvPr/>
          </p:nvSpPr>
          <p:spPr>
            <a:xfrm>
              <a:off x="93582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3" name="Freeform: Shape 140"/>
            <p:cNvSpPr/>
            <p:nvPr/>
          </p:nvSpPr>
          <p:spPr>
            <a:xfrm>
              <a:off x="951012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4" name="Freeform: Shape 141"/>
            <p:cNvSpPr/>
            <p:nvPr/>
          </p:nvSpPr>
          <p:spPr>
            <a:xfrm>
              <a:off x="8597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5" name="Freeform: Shape 142"/>
            <p:cNvSpPr/>
            <p:nvPr/>
          </p:nvSpPr>
          <p:spPr>
            <a:xfrm>
              <a:off x="8749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6" name="Freeform: Shape 143"/>
            <p:cNvSpPr/>
            <p:nvPr/>
          </p:nvSpPr>
          <p:spPr>
            <a:xfrm>
              <a:off x="8901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7" name="Freeform: Shape 144"/>
            <p:cNvSpPr/>
            <p:nvPr/>
          </p:nvSpPr>
          <p:spPr>
            <a:xfrm>
              <a:off x="90540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8" name="Freeform: Shape 145"/>
            <p:cNvSpPr/>
            <p:nvPr/>
          </p:nvSpPr>
          <p:spPr>
            <a:xfrm>
              <a:off x="92059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99" name="Freeform: Shape 146"/>
            <p:cNvSpPr/>
            <p:nvPr/>
          </p:nvSpPr>
          <p:spPr>
            <a:xfrm>
              <a:off x="93582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0" name="Freeform: Shape 147"/>
            <p:cNvSpPr/>
            <p:nvPr/>
          </p:nvSpPr>
          <p:spPr>
            <a:xfrm>
              <a:off x="95101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1" name="Freeform: Shape 148"/>
            <p:cNvSpPr/>
            <p:nvPr/>
          </p:nvSpPr>
          <p:spPr>
            <a:xfrm>
              <a:off x="85975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2" name="Freeform: Shape 149"/>
            <p:cNvSpPr/>
            <p:nvPr/>
          </p:nvSpPr>
          <p:spPr>
            <a:xfrm>
              <a:off x="87498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3" name="Freeform: Shape 150"/>
            <p:cNvSpPr/>
            <p:nvPr/>
          </p:nvSpPr>
          <p:spPr>
            <a:xfrm>
              <a:off x="89017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4" name="Freeform: Shape 151"/>
            <p:cNvSpPr/>
            <p:nvPr/>
          </p:nvSpPr>
          <p:spPr>
            <a:xfrm>
              <a:off x="90540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5" name="Freeform: Shape 152"/>
            <p:cNvSpPr/>
            <p:nvPr/>
          </p:nvSpPr>
          <p:spPr>
            <a:xfrm>
              <a:off x="92059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6" name="Freeform: Shape 153"/>
            <p:cNvSpPr/>
            <p:nvPr/>
          </p:nvSpPr>
          <p:spPr>
            <a:xfrm>
              <a:off x="935820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7" name="Freeform: Shape 154"/>
            <p:cNvSpPr/>
            <p:nvPr/>
          </p:nvSpPr>
          <p:spPr>
            <a:xfrm>
              <a:off x="9510120" y="56966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8" name="Freeform: Shape 155"/>
            <p:cNvSpPr/>
            <p:nvPr/>
          </p:nvSpPr>
          <p:spPr>
            <a:xfrm>
              <a:off x="8597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9" name="Freeform: Shape 156"/>
            <p:cNvSpPr/>
            <p:nvPr/>
          </p:nvSpPr>
          <p:spPr>
            <a:xfrm>
              <a:off x="8749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0" name="Freeform: Shape 157"/>
            <p:cNvSpPr/>
            <p:nvPr/>
          </p:nvSpPr>
          <p:spPr>
            <a:xfrm>
              <a:off x="8901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1" name="Freeform: Shape 158"/>
            <p:cNvSpPr/>
            <p:nvPr/>
          </p:nvSpPr>
          <p:spPr>
            <a:xfrm>
              <a:off x="90540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2" name="Freeform: Shape 159"/>
            <p:cNvSpPr/>
            <p:nvPr/>
          </p:nvSpPr>
          <p:spPr>
            <a:xfrm>
              <a:off x="92059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3" name="Freeform: Shape 160"/>
            <p:cNvSpPr/>
            <p:nvPr/>
          </p:nvSpPr>
          <p:spPr>
            <a:xfrm>
              <a:off x="93582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4" name="Freeform: Shape 161"/>
            <p:cNvSpPr/>
            <p:nvPr/>
          </p:nvSpPr>
          <p:spPr>
            <a:xfrm>
              <a:off x="95101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5" name="Freeform: Shape 162"/>
            <p:cNvSpPr/>
            <p:nvPr/>
          </p:nvSpPr>
          <p:spPr>
            <a:xfrm>
              <a:off x="8597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6" name="Freeform: Shape 163"/>
            <p:cNvSpPr/>
            <p:nvPr/>
          </p:nvSpPr>
          <p:spPr>
            <a:xfrm>
              <a:off x="87498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7" name="Freeform: Shape 164"/>
            <p:cNvSpPr/>
            <p:nvPr/>
          </p:nvSpPr>
          <p:spPr>
            <a:xfrm>
              <a:off x="89017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8" name="Freeform: Shape 165"/>
            <p:cNvSpPr/>
            <p:nvPr/>
          </p:nvSpPr>
          <p:spPr>
            <a:xfrm>
              <a:off x="90540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9" name="Freeform: Shape 166"/>
            <p:cNvSpPr/>
            <p:nvPr/>
          </p:nvSpPr>
          <p:spPr>
            <a:xfrm>
              <a:off x="92059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0" name="Freeform: Shape 167"/>
            <p:cNvSpPr/>
            <p:nvPr/>
          </p:nvSpPr>
          <p:spPr>
            <a:xfrm>
              <a:off x="935820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1" name="Freeform: Shape 168"/>
            <p:cNvSpPr/>
            <p:nvPr/>
          </p:nvSpPr>
          <p:spPr>
            <a:xfrm>
              <a:off x="95101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2" name="Freeform: Shape 169"/>
            <p:cNvSpPr/>
            <p:nvPr/>
          </p:nvSpPr>
          <p:spPr>
            <a:xfrm>
              <a:off x="96624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3" name="Freeform: Shape 170"/>
            <p:cNvSpPr/>
            <p:nvPr/>
          </p:nvSpPr>
          <p:spPr>
            <a:xfrm>
              <a:off x="98143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4" name="Freeform: Shape 171"/>
            <p:cNvSpPr/>
            <p:nvPr/>
          </p:nvSpPr>
          <p:spPr>
            <a:xfrm>
              <a:off x="99666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5" name="Freeform: Shape 172"/>
            <p:cNvSpPr/>
            <p:nvPr/>
          </p:nvSpPr>
          <p:spPr>
            <a:xfrm>
              <a:off x="101185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6" name="Freeform: Shape 173"/>
            <p:cNvSpPr/>
            <p:nvPr/>
          </p:nvSpPr>
          <p:spPr>
            <a:xfrm>
              <a:off x="1027080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7" name="Freeform: Shape 174"/>
            <p:cNvSpPr/>
            <p:nvPr/>
          </p:nvSpPr>
          <p:spPr>
            <a:xfrm>
              <a:off x="10422720" y="5240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8" name="Freeform: Shape 175"/>
            <p:cNvSpPr/>
            <p:nvPr/>
          </p:nvSpPr>
          <p:spPr>
            <a:xfrm>
              <a:off x="9662400" y="53924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9" name="Freeform: Shape 176"/>
            <p:cNvSpPr/>
            <p:nvPr/>
          </p:nvSpPr>
          <p:spPr>
            <a:xfrm>
              <a:off x="98143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0" name="Freeform: Shape 177"/>
            <p:cNvSpPr/>
            <p:nvPr/>
          </p:nvSpPr>
          <p:spPr>
            <a:xfrm>
              <a:off x="99666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1" name="Freeform: Shape 178"/>
            <p:cNvSpPr/>
            <p:nvPr/>
          </p:nvSpPr>
          <p:spPr>
            <a:xfrm>
              <a:off x="101185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2" name="Freeform: Shape 179"/>
            <p:cNvSpPr/>
            <p:nvPr/>
          </p:nvSpPr>
          <p:spPr>
            <a:xfrm>
              <a:off x="1027080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3" name="Freeform: Shape 180"/>
            <p:cNvSpPr/>
            <p:nvPr/>
          </p:nvSpPr>
          <p:spPr>
            <a:xfrm>
              <a:off x="10422720" y="5392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4" name="Freeform: Shape 181"/>
            <p:cNvSpPr/>
            <p:nvPr/>
          </p:nvSpPr>
          <p:spPr>
            <a:xfrm>
              <a:off x="96624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5" name="Freeform: Shape 182"/>
            <p:cNvSpPr/>
            <p:nvPr/>
          </p:nvSpPr>
          <p:spPr>
            <a:xfrm>
              <a:off x="98143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6" name="Freeform: Shape 183"/>
            <p:cNvSpPr/>
            <p:nvPr/>
          </p:nvSpPr>
          <p:spPr>
            <a:xfrm>
              <a:off x="99666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7" name="Freeform: Shape 184"/>
            <p:cNvSpPr/>
            <p:nvPr/>
          </p:nvSpPr>
          <p:spPr>
            <a:xfrm>
              <a:off x="101185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8" name="Freeform: Shape 185"/>
            <p:cNvSpPr/>
            <p:nvPr/>
          </p:nvSpPr>
          <p:spPr>
            <a:xfrm>
              <a:off x="1027080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9" name="Freeform: Shape 186"/>
            <p:cNvSpPr/>
            <p:nvPr/>
          </p:nvSpPr>
          <p:spPr>
            <a:xfrm>
              <a:off x="10422720" y="55447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0" name="Freeform: Shape 187"/>
            <p:cNvSpPr/>
            <p:nvPr/>
          </p:nvSpPr>
          <p:spPr>
            <a:xfrm>
              <a:off x="96624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1" name="Freeform: Shape 188"/>
            <p:cNvSpPr/>
            <p:nvPr/>
          </p:nvSpPr>
          <p:spPr>
            <a:xfrm>
              <a:off x="98143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2" name="Freeform: Shape 189"/>
            <p:cNvSpPr/>
            <p:nvPr/>
          </p:nvSpPr>
          <p:spPr>
            <a:xfrm>
              <a:off x="99666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3" name="Freeform: Shape 190"/>
            <p:cNvSpPr/>
            <p:nvPr/>
          </p:nvSpPr>
          <p:spPr>
            <a:xfrm>
              <a:off x="101185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4" name="Freeform: Shape 191"/>
            <p:cNvSpPr/>
            <p:nvPr/>
          </p:nvSpPr>
          <p:spPr>
            <a:xfrm>
              <a:off x="1027080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5" name="Freeform: Shape 192"/>
            <p:cNvSpPr/>
            <p:nvPr/>
          </p:nvSpPr>
          <p:spPr>
            <a:xfrm>
              <a:off x="10422720" y="5697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6" name="Freeform: Shape 193"/>
            <p:cNvSpPr/>
            <p:nvPr/>
          </p:nvSpPr>
          <p:spPr>
            <a:xfrm>
              <a:off x="96624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7" name="Freeform: Shape 194"/>
            <p:cNvSpPr/>
            <p:nvPr/>
          </p:nvSpPr>
          <p:spPr>
            <a:xfrm>
              <a:off x="98143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8" name="Freeform: Shape 195"/>
            <p:cNvSpPr/>
            <p:nvPr/>
          </p:nvSpPr>
          <p:spPr>
            <a:xfrm>
              <a:off x="99666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9" name="Freeform: Shape 196"/>
            <p:cNvSpPr/>
            <p:nvPr/>
          </p:nvSpPr>
          <p:spPr>
            <a:xfrm>
              <a:off x="101185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0" name="Freeform: Shape 197"/>
            <p:cNvSpPr/>
            <p:nvPr/>
          </p:nvSpPr>
          <p:spPr>
            <a:xfrm>
              <a:off x="1027080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1" name="Freeform: Shape 198"/>
            <p:cNvSpPr/>
            <p:nvPr/>
          </p:nvSpPr>
          <p:spPr>
            <a:xfrm>
              <a:off x="10422720" y="58489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2" name="Freeform: Shape 199"/>
            <p:cNvSpPr/>
            <p:nvPr/>
          </p:nvSpPr>
          <p:spPr>
            <a:xfrm>
              <a:off x="96624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3" name="Freeform: Shape 200"/>
            <p:cNvSpPr/>
            <p:nvPr/>
          </p:nvSpPr>
          <p:spPr>
            <a:xfrm>
              <a:off x="98143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4" name="Freeform: Shape 201"/>
            <p:cNvSpPr/>
            <p:nvPr/>
          </p:nvSpPr>
          <p:spPr>
            <a:xfrm>
              <a:off x="99666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5" name="Freeform: Shape 202"/>
            <p:cNvSpPr/>
            <p:nvPr/>
          </p:nvSpPr>
          <p:spPr>
            <a:xfrm>
              <a:off x="10118520" y="600084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6" name="Freeform: Shape 203"/>
            <p:cNvSpPr/>
            <p:nvPr/>
          </p:nvSpPr>
          <p:spPr>
            <a:xfrm>
              <a:off x="1027080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7" name="Freeform: Shape 204"/>
            <p:cNvSpPr/>
            <p:nvPr/>
          </p:nvSpPr>
          <p:spPr>
            <a:xfrm>
              <a:off x="10422720" y="6001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59" name="Imagen 4" descr=""/>
          <p:cNvPicPr/>
          <p:nvPr/>
        </p:nvPicPr>
        <p:blipFill>
          <a:blip r:embed="rId1"/>
          <a:srcRect l="0" t="21153" r="9091" b="6932"/>
          <a:stretch/>
        </p:blipFill>
        <p:spPr>
          <a:xfrm>
            <a:off x="3522600" y="0"/>
            <a:ext cx="8669160" cy="6857640"/>
          </a:xfrm>
          <a:prstGeom prst="rect">
            <a:avLst/>
          </a:prstGeom>
          <a:ln w="0">
            <a:noFill/>
          </a:ln>
        </p:spPr>
      </p:pic>
      <p:sp>
        <p:nvSpPr>
          <p:cNvPr id="460" name="Rectangle 11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1" name="Rectangle 13"/>
          <p:cNvSpPr/>
          <p:nvPr/>
        </p:nvSpPr>
        <p:spPr>
          <a:xfrm rot="5400000">
            <a:off x="662760" y="605520"/>
            <a:ext cx="72720" cy="548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2" name="CuadroTexto 3"/>
          <p:cNvSpPr/>
          <p:nvPr/>
        </p:nvSpPr>
        <p:spPr>
          <a:xfrm>
            <a:off x="428760" y="1955880"/>
            <a:ext cx="4703760" cy="32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Autofit/>
          </a:bodyPr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Facilitar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comprensión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y exploración del cosmos, permitiendo a individuos, independientemente de su nivel de conocimiento en astronomía, acceder a datos relevantes de manera accesible.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Calibri"/>
              <a:buChar char="-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Acercar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vastedad del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espacio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de una manera que sea comprensible para todos, fomentando así el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interés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y la apreciación por el universo.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4" name="Rectangle 10"/>
          <p:cNvSpPr/>
          <p:nvPr/>
        </p:nvSpPr>
        <p:spPr>
          <a:xfrm>
            <a:off x="3315600" y="762480"/>
            <a:ext cx="5919120" cy="521388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5" name="Rectangle 12"/>
          <p:cNvSpPr/>
          <p:nvPr/>
        </p:nvSpPr>
        <p:spPr>
          <a:xfrm>
            <a:off x="3315600" y="762480"/>
            <a:ext cx="5919120" cy="5213880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6" name="Rectangle 14"/>
          <p:cNvSpPr/>
          <p:nvPr/>
        </p:nvSpPr>
        <p:spPr>
          <a:xfrm>
            <a:off x="3207960" y="658080"/>
            <a:ext cx="5919120" cy="5213880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7" name="CuadroTexto 3"/>
          <p:cNvSpPr/>
          <p:nvPr/>
        </p:nvSpPr>
        <p:spPr>
          <a:xfrm>
            <a:off x="3581280" y="1186920"/>
            <a:ext cx="522792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¿Qué es una API?</a:t>
            </a:r>
            <a:endParaRPr b="0" lang="es-E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Graphic 212"/>
          <p:cNvSpPr/>
          <p:nvPr/>
        </p:nvSpPr>
        <p:spPr>
          <a:xfrm>
            <a:off x="7854840" y="253080"/>
            <a:ext cx="829080" cy="829080"/>
          </a:xfrm>
          <a:custGeom>
            <a:avLst/>
            <a:gdLst>
              <a:gd name="textAreaLeft" fmla="*/ 0 w 829080"/>
              <a:gd name="textAreaRight" fmla="*/ 829440 w 829080"/>
              <a:gd name="textAreaTop" fmla="*/ 0 h 829080"/>
              <a:gd name="textAreaBottom" fmla="*/ 829440 h 8290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9" name="Graphic 212"/>
          <p:cNvSpPr/>
          <p:nvPr/>
        </p:nvSpPr>
        <p:spPr>
          <a:xfrm>
            <a:off x="7854840" y="253080"/>
            <a:ext cx="829080" cy="829080"/>
          </a:xfrm>
          <a:custGeom>
            <a:avLst/>
            <a:gdLst>
              <a:gd name="textAreaLeft" fmla="*/ 0 w 829080"/>
              <a:gd name="textAreaRight" fmla="*/ 829440 w 829080"/>
              <a:gd name="textAreaTop" fmla="*/ 0 h 829080"/>
              <a:gd name="textAreaBottom" fmla="*/ 829440 h 8290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0" name="Freeform: Shape 20"/>
          <p:cNvSpPr/>
          <p:nvPr/>
        </p:nvSpPr>
        <p:spPr>
          <a:xfrm>
            <a:off x="0" y="147960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Freeform: Shape 22"/>
          <p:cNvSpPr/>
          <p:nvPr/>
        </p:nvSpPr>
        <p:spPr>
          <a:xfrm>
            <a:off x="0" y="1919160"/>
            <a:ext cx="1861560" cy="277560"/>
          </a:xfrm>
          <a:custGeom>
            <a:avLst/>
            <a:gdLst>
              <a:gd name="textAreaLeft" fmla="*/ 0 w 1861560"/>
              <a:gd name="textAreaRight" fmla="*/ 1861920 w 1861560"/>
              <a:gd name="textAreaTop" fmla="*/ 0 h 277560"/>
              <a:gd name="textAreaBottom" fmla="*/ 277920 h 277560"/>
            </a:gdLst>
            <a:ah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Oval 24"/>
          <p:cNvSpPr/>
          <p:nvPr/>
        </p:nvSpPr>
        <p:spPr>
          <a:xfrm>
            <a:off x="2395080" y="4410720"/>
            <a:ext cx="414000" cy="414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73" name="Oval 26"/>
          <p:cNvSpPr/>
          <p:nvPr/>
        </p:nvSpPr>
        <p:spPr>
          <a:xfrm>
            <a:off x="2395080" y="4410720"/>
            <a:ext cx="414000" cy="414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74" name="Graphic 185"/>
          <p:cNvGrpSpPr/>
          <p:nvPr/>
        </p:nvGrpSpPr>
        <p:grpSpPr>
          <a:xfrm>
            <a:off x="10428480" y="5987160"/>
            <a:ext cx="1054440" cy="469440"/>
            <a:chOff x="10428480" y="5987160"/>
            <a:chExt cx="1054440" cy="469440"/>
          </a:xfrm>
        </p:grpSpPr>
        <p:sp>
          <p:nvSpPr>
            <p:cNvPr id="475" name="Freeform: Shape 29"/>
            <p:cNvSpPr/>
            <p:nvPr/>
          </p:nvSpPr>
          <p:spPr>
            <a:xfrm>
              <a:off x="1042848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6" name="Freeform: Shape 30"/>
            <p:cNvSpPr/>
            <p:nvPr/>
          </p:nvSpPr>
          <p:spPr>
            <a:xfrm>
              <a:off x="1060344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7" name="Freeform: Shape 31"/>
            <p:cNvSpPr/>
            <p:nvPr/>
          </p:nvSpPr>
          <p:spPr>
            <a:xfrm>
              <a:off x="107784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8" name="Freeform: Shape 32"/>
            <p:cNvSpPr/>
            <p:nvPr/>
          </p:nvSpPr>
          <p:spPr>
            <a:xfrm>
              <a:off x="1095300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9" name="Freeform: Shape 33"/>
            <p:cNvSpPr/>
            <p:nvPr/>
          </p:nvSpPr>
          <p:spPr>
            <a:xfrm>
              <a:off x="11127960" y="5987160"/>
              <a:ext cx="354960" cy="469440"/>
            </a:xfrm>
            <a:custGeom>
              <a:avLst/>
              <a:gdLst>
                <a:gd name="textAreaLeft" fmla="*/ 0 w 354960"/>
                <a:gd name="textAreaRight" fmla="*/ 355320 w 354960"/>
                <a:gd name="textAreaTop" fmla="*/ 0 h 469440"/>
                <a:gd name="textAreaBottom" fmla="*/ 469800 h 469440"/>
              </a:gdLst>
              <a:ah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81" name="Group 10"/>
          <p:cNvGrpSpPr/>
          <p:nvPr/>
        </p:nvGrpSpPr>
        <p:grpSpPr>
          <a:xfrm>
            <a:off x="9731160" y="5203800"/>
            <a:ext cx="1861200" cy="1557000"/>
            <a:chOff x="9731160" y="5203800"/>
            <a:chExt cx="1861200" cy="1557000"/>
          </a:xfrm>
        </p:grpSpPr>
        <p:sp>
          <p:nvSpPr>
            <p:cNvPr id="482" name="Freeform: Shape 11"/>
            <p:cNvSpPr/>
            <p:nvPr/>
          </p:nvSpPr>
          <p:spPr>
            <a:xfrm>
              <a:off x="97311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3" name="Freeform: Shape 12"/>
            <p:cNvSpPr/>
            <p:nvPr/>
          </p:nvSpPr>
          <p:spPr>
            <a:xfrm>
              <a:off x="98834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4" name="Freeform: Shape 13"/>
            <p:cNvSpPr/>
            <p:nvPr/>
          </p:nvSpPr>
          <p:spPr>
            <a:xfrm>
              <a:off x="100353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5" name="Freeform: Shape 14"/>
            <p:cNvSpPr/>
            <p:nvPr/>
          </p:nvSpPr>
          <p:spPr>
            <a:xfrm>
              <a:off x="101876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6" name="Freeform: Shape 15"/>
            <p:cNvSpPr/>
            <p:nvPr/>
          </p:nvSpPr>
          <p:spPr>
            <a:xfrm>
              <a:off x="103395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7" name="Freeform: Shape 16"/>
            <p:cNvSpPr/>
            <p:nvPr/>
          </p:nvSpPr>
          <p:spPr>
            <a:xfrm>
              <a:off x="104918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8" name="Freeform: Shape 17"/>
            <p:cNvSpPr/>
            <p:nvPr/>
          </p:nvSpPr>
          <p:spPr>
            <a:xfrm>
              <a:off x="106437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9" name="Freeform: Shape 18"/>
            <p:cNvSpPr/>
            <p:nvPr/>
          </p:nvSpPr>
          <p:spPr>
            <a:xfrm>
              <a:off x="107960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0" name="Freeform: Shape 19"/>
            <p:cNvSpPr/>
            <p:nvPr/>
          </p:nvSpPr>
          <p:spPr>
            <a:xfrm>
              <a:off x="109479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1" name="Freeform: Shape 20"/>
            <p:cNvSpPr/>
            <p:nvPr/>
          </p:nvSpPr>
          <p:spPr>
            <a:xfrm>
              <a:off x="111002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2" name="Freeform: Shape 21"/>
            <p:cNvSpPr/>
            <p:nvPr/>
          </p:nvSpPr>
          <p:spPr>
            <a:xfrm>
              <a:off x="112521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3" name="Freeform: Shape 22"/>
            <p:cNvSpPr/>
            <p:nvPr/>
          </p:nvSpPr>
          <p:spPr>
            <a:xfrm>
              <a:off x="1140444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4" name="Freeform: Shape 23"/>
            <p:cNvSpPr/>
            <p:nvPr/>
          </p:nvSpPr>
          <p:spPr>
            <a:xfrm>
              <a:off x="11556360" y="5203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5" name="Freeform: Shape 24"/>
            <p:cNvSpPr/>
            <p:nvPr/>
          </p:nvSpPr>
          <p:spPr>
            <a:xfrm>
              <a:off x="97311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6" name="Freeform: Shape 25"/>
            <p:cNvSpPr/>
            <p:nvPr/>
          </p:nvSpPr>
          <p:spPr>
            <a:xfrm>
              <a:off x="98834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7" name="Freeform: Shape 26"/>
            <p:cNvSpPr/>
            <p:nvPr/>
          </p:nvSpPr>
          <p:spPr>
            <a:xfrm>
              <a:off x="100353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8" name="Freeform: Shape 27"/>
            <p:cNvSpPr/>
            <p:nvPr/>
          </p:nvSpPr>
          <p:spPr>
            <a:xfrm>
              <a:off x="101876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9" name="Freeform: Shape 28"/>
            <p:cNvSpPr/>
            <p:nvPr/>
          </p:nvSpPr>
          <p:spPr>
            <a:xfrm>
              <a:off x="103395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0" name="Freeform: Shape 29"/>
            <p:cNvSpPr/>
            <p:nvPr/>
          </p:nvSpPr>
          <p:spPr>
            <a:xfrm>
              <a:off x="104918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1" name="Freeform: Shape 30"/>
            <p:cNvSpPr/>
            <p:nvPr/>
          </p:nvSpPr>
          <p:spPr>
            <a:xfrm>
              <a:off x="106437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2" name="Freeform: Shape 31"/>
            <p:cNvSpPr/>
            <p:nvPr/>
          </p:nvSpPr>
          <p:spPr>
            <a:xfrm>
              <a:off x="107960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3" name="Freeform: Shape 32"/>
            <p:cNvSpPr/>
            <p:nvPr/>
          </p:nvSpPr>
          <p:spPr>
            <a:xfrm>
              <a:off x="109479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4" name="Freeform: Shape 33"/>
            <p:cNvSpPr/>
            <p:nvPr/>
          </p:nvSpPr>
          <p:spPr>
            <a:xfrm>
              <a:off x="111002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5" name="Freeform: Shape 34"/>
            <p:cNvSpPr/>
            <p:nvPr/>
          </p:nvSpPr>
          <p:spPr>
            <a:xfrm>
              <a:off x="112521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6" name="Freeform: Shape 35"/>
            <p:cNvSpPr/>
            <p:nvPr/>
          </p:nvSpPr>
          <p:spPr>
            <a:xfrm>
              <a:off x="1140444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7" name="Freeform: Shape 36"/>
            <p:cNvSpPr/>
            <p:nvPr/>
          </p:nvSpPr>
          <p:spPr>
            <a:xfrm>
              <a:off x="11556360" y="53560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8" name="Freeform: Shape 37"/>
            <p:cNvSpPr/>
            <p:nvPr/>
          </p:nvSpPr>
          <p:spPr>
            <a:xfrm>
              <a:off x="97311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9" name="Freeform: Shape 38"/>
            <p:cNvSpPr/>
            <p:nvPr/>
          </p:nvSpPr>
          <p:spPr>
            <a:xfrm>
              <a:off x="98834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0" name="Freeform: Shape 39"/>
            <p:cNvSpPr/>
            <p:nvPr/>
          </p:nvSpPr>
          <p:spPr>
            <a:xfrm>
              <a:off x="100353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1" name="Freeform: Shape 40"/>
            <p:cNvSpPr/>
            <p:nvPr/>
          </p:nvSpPr>
          <p:spPr>
            <a:xfrm>
              <a:off x="101876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2" name="Freeform: Shape 41"/>
            <p:cNvSpPr/>
            <p:nvPr/>
          </p:nvSpPr>
          <p:spPr>
            <a:xfrm>
              <a:off x="103395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3" name="Freeform: Shape 42"/>
            <p:cNvSpPr/>
            <p:nvPr/>
          </p:nvSpPr>
          <p:spPr>
            <a:xfrm>
              <a:off x="104918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4" name="Freeform: Shape 43"/>
            <p:cNvSpPr/>
            <p:nvPr/>
          </p:nvSpPr>
          <p:spPr>
            <a:xfrm>
              <a:off x="106437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5" name="Freeform: Shape 44"/>
            <p:cNvSpPr/>
            <p:nvPr/>
          </p:nvSpPr>
          <p:spPr>
            <a:xfrm>
              <a:off x="107960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6" name="Freeform: Shape 45"/>
            <p:cNvSpPr/>
            <p:nvPr/>
          </p:nvSpPr>
          <p:spPr>
            <a:xfrm>
              <a:off x="109479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7" name="Freeform: Shape 46"/>
            <p:cNvSpPr/>
            <p:nvPr/>
          </p:nvSpPr>
          <p:spPr>
            <a:xfrm>
              <a:off x="111002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8" name="Freeform: Shape 47"/>
            <p:cNvSpPr/>
            <p:nvPr/>
          </p:nvSpPr>
          <p:spPr>
            <a:xfrm>
              <a:off x="112521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9" name="Freeform: Shape 48"/>
            <p:cNvSpPr/>
            <p:nvPr/>
          </p:nvSpPr>
          <p:spPr>
            <a:xfrm>
              <a:off x="1140444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0" name="Freeform: Shape 49"/>
            <p:cNvSpPr/>
            <p:nvPr/>
          </p:nvSpPr>
          <p:spPr>
            <a:xfrm>
              <a:off x="11556360" y="55080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1" name="Freeform: Shape 50"/>
            <p:cNvSpPr/>
            <p:nvPr/>
          </p:nvSpPr>
          <p:spPr>
            <a:xfrm>
              <a:off x="97311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2" name="Freeform: Shape 51"/>
            <p:cNvSpPr/>
            <p:nvPr/>
          </p:nvSpPr>
          <p:spPr>
            <a:xfrm>
              <a:off x="98834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3" name="Freeform: Shape 52"/>
            <p:cNvSpPr/>
            <p:nvPr/>
          </p:nvSpPr>
          <p:spPr>
            <a:xfrm>
              <a:off x="100353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4" name="Freeform: Shape 53"/>
            <p:cNvSpPr/>
            <p:nvPr/>
          </p:nvSpPr>
          <p:spPr>
            <a:xfrm>
              <a:off x="101876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5" name="Freeform: Shape 54"/>
            <p:cNvSpPr/>
            <p:nvPr/>
          </p:nvSpPr>
          <p:spPr>
            <a:xfrm>
              <a:off x="103395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6" name="Freeform: Shape 55"/>
            <p:cNvSpPr/>
            <p:nvPr/>
          </p:nvSpPr>
          <p:spPr>
            <a:xfrm>
              <a:off x="104918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7" name="Freeform: Shape 56"/>
            <p:cNvSpPr/>
            <p:nvPr/>
          </p:nvSpPr>
          <p:spPr>
            <a:xfrm>
              <a:off x="106437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8" name="Freeform: Shape 57"/>
            <p:cNvSpPr/>
            <p:nvPr/>
          </p:nvSpPr>
          <p:spPr>
            <a:xfrm>
              <a:off x="107960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9" name="Freeform: Shape 58"/>
            <p:cNvSpPr/>
            <p:nvPr/>
          </p:nvSpPr>
          <p:spPr>
            <a:xfrm>
              <a:off x="109479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0" name="Freeform: Shape 59"/>
            <p:cNvSpPr/>
            <p:nvPr/>
          </p:nvSpPr>
          <p:spPr>
            <a:xfrm>
              <a:off x="111002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1" name="Freeform: Shape 60"/>
            <p:cNvSpPr/>
            <p:nvPr/>
          </p:nvSpPr>
          <p:spPr>
            <a:xfrm>
              <a:off x="112521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2" name="Freeform: Shape 61"/>
            <p:cNvSpPr/>
            <p:nvPr/>
          </p:nvSpPr>
          <p:spPr>
            <a:xfrm>
              <a:off x="1140444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3" name="Freeform: Shape 62"/>
            <p:cNvSpPr/>
            <p:nvPr/>
          </p:nvSpPr>
          <p:spPr>
            <a:xfrm>
              <a:off x="11556360" y="56602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4" name="Freeform: Shape 63"/>
            <p:cNvSpPr/>
            <p:nvPr/>
          </p:nvSpPr>
          <p:spPr>
            <a:xfrm>
              <a:off x="97311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5" name="Freeform: Shape 64"/>
            <p:cNvSpPr/>
            <p:nvPr/>
          </p:nvSpPr>
          <p:spPr>
            <a:xfrm>
              <a:off x="98834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6" name="Freeform: Shape 65"/>
            <p:cNvSpPr/>
            <p:nvPr/>
          </p:nvSpPr>
          <p:spPr>
            <a:xfrm>
              <a:off x="100353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7" name="Freeform: Shape 66"/>
            <p:cNvSpPr/>
            <p:nvPr/>
          </p:nvSpPr>
          <p:spPr>
            <a:xfrm>
              <a:off x="101876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8" name="Freeform: Shape 67"/>
            <p:cNvSpPr/>
            <p:nvPr/>
          </p:nvSpPr>
          <p:spPr>
            <a:xfrm>
              <a:off x="103395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9" name="Freeform: Shape 68"/>
            <p:cNvSpPr/>
            <p:nvPr/>
          </p:nvSpPr>
          <p:spPr>
            <a:xfrm>
              <a:off x="104918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0" name="Freeform: Shape 69"/>
            <p:cNvSpPr/>
            <p:nvPr/>
          </p:nvSpPr>
          <p:spPr>
            <a:xfrm>
              <a:off x="106437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1" name="Freeform: Shape 70"/>
            <p:cNvSpPr/>
            <p:nvPr/>
          </p:nvSpPr>
          <p:spPr>
            <a:xfrm>
              <a:off x="107960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2" name="Freeform: Shape 71"/>
            <p:cNvSpPr/>
            <p:nvPr/>
          </p:nvSpPr>
          <p:spPr>
            <a:xfrm>
              <a:off x="109479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3" name="Freeform: Shape 72"/>
            <p:cNvSpPr/>
            <p:nvPr/>
          </p:nvSpPr>
          <p:spPr>
            <a:xfrm>
              <a:off x="111002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4" name="Freeform: Shape 73"/>
            <p:cNvSpPr/>
            <p:nvPr/>
          </p:nvSpPr>
          <p:spPr>
            <a:xfrm>
              <a:off x="112521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5" name="Freeform: Shape 74"/>
            <p:cNvSpPr/>
            <p:nvPr/>
          </p:nvSpPr>
          <p:spPr>
            <a:xfrm>
              <a:off x="1140444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6" name="Freeform: Shape 75"/>
            <p:cNvSpPr/>
            <p:nvPr/>
          </p:nvSpPr>
          <p:spPr>
            <a:xfrm>
              <a:off x="11556360" y="58122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7" name="Freeform: Shape 76"/>
            <p:cNvSpPr/>
            <p:nvPr/>
          </p:nvSpPr>
          <p:spPr>
            <a:xfrm>
              <a:off x="97311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8" name="Freeform: Shape 77"/>
            <p:cNvSpPr/>
            <p:nvPr/>
          </p:nvSpPr>
          <p:spPr>
            <a:xfrm>
              <a:off x="98834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9" name="Freeform: Shape 78"/>
            <p:cNvSpPr/>
            <p:nvPr/>
          </p:nvSpPr>
          <p:spPr>
            <a:xfrm>
              <a:off x="100353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0" name="Freeform: Shape 79"/>
            <p:cNvSpPr/>
            <p:nvPr/>
          </p:nvSpPr>
          <p:spPr>
            <a:xfrm>
              <a:off x="101876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1" name="Freeform: Shape 80"/>
            <p:cNvSpPr/>
            <p:nvPr/>
          </p:nvSpPr>
          <p:spPr>
            <a:xfrm>
              <a:off x="103395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2" name="Freeform: Shape 81"/>
            <p:cNvSpPr/>
            <p:nvPr/>
          </p:nvSpPr>
          <p:spPr>
            <a:xfrm>
              <a:off x="104918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3" name="Freeform: Shape 82"/>
            <p:cNvSpPr/>
            <p:nvPr/>
          </p:nvSpPr>
          <p:spPr>
            <a:xfrm>
              <a:off x="106437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4" name="Freeform: Shape 83"/>
            <p:cNvSpPr/>
            <p:nvPr/>
          </p:nvSpPr>
          <p:spPr>
            <a:xfrm>
              <a:off x="107960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5" name="Freeform: Shape 84"/>
            <p:cNvSpPr/>
            <p:nvPr/>
          </p:nvSpPr>
          <p:spPr>
            <a:xfrm>
              <a:off x="109479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6" name="Freeform: Shape 85"/>
            <p:cNvSpPr/>
            <p:nvPr/>
          </p:nvSpPr>
          <p:spPr>
            <a:xfrm>
              <a:off x="111002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7" name="Freeform: Shape 86"/>
            <p:cNvSpPr/>
            <p:nvPr/>
          </p:nvSpPr>
          <p:spPr>
            <a:xfrm>
              <a:off x="112521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8" name="Freeform: Shape 87"/>
            <p:cNvSpPr/>
            <p:nvPr/>
          </p:nvSpPr>
          <p:spPr>
            <a:xfrm>
              <a:off x="1140444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59" name="Freeform: Shape 88"/>
            <p:cNvSpPr/>
            <p:nvPr/>
          </p:nvSpPr>
          <p:spPr>
            <a:xfrm>
              <a:off x="11556360" y="596448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0" name="Freeform: Shape 89"/>
            <p:cNvSpPr/>
            <p:nvPr/>
          </p:nvSpPr>
          <p:spPr>
            <a:xfrm>
              <a:off x="97311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1" name="Freeform: Shape 90"/>
            <p:cNvSpPr/>
            <p:nvPr/>
          </p:nvSpPr>
          <p:spPr>
            <a:xfrm>
              <a:off x="98834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2" name="Freeform: Shape 91"/>
            <p:cNvSpPr/>
            <p:nvPr/>
          </p:nvSpPr>
          <p:spPr>
            <a:xfrm>
              <a:off x="100353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3" name="Freeform: Shape 92"/>
            <p:cNvSpPr/>
            <p:nvPr/>
          </p:nvSpPr>
          <p:spPr>
            <a:xfrm>
              <a:off x="101876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4" name="Freeform: Shape 93"/>
            <p:cNvSpPr/>
            <p:nvPr/>
          </p:nvSpPr>
          <p:spPr>
            <a:xfrm>
              <a:off x="103395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5" name="Freeform: Shape 94"/>
            <p:cNvSpPr/>
            <p:nvPr/>
          </p:nvSpPr>
          <p:spPr>
            <a:xfrm>
              <a:off x="104918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6" name="Freeform: Shape 95"/>
            <p:cNvSpPr/>
            <p:nvPr/>
          </p:nvSpPr>
          <p:spPr>
            <a:xfrm>
              <a:off x="106437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7" name="Freeform: Shape 96"/>
            <p:cNvSpPr/>
            <p:nvPr/>
          </p:nvSpPr>
          <p:spPr>
            <a:xfrm>
              <a:off x="107960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8" name="Freeform: Shape 97"/>
            <p:cNvSpPr/>
            <p:nvPr/>
          </p:nvSpPr>
          <p:spPr>
            <a:xfrm>
              <a:off x="109479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69" name="Freeform: Shape 98"/>
            <p:cNvSpPr/>
            <p:nvPr/>
          </p:nvSpPr>
          <p:spPr>
            <a:xfrm>
              <a:off x="111002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0" name="Freeform: Shape 99"/>
            <p:cNvSpPr/>
            <p:nvPr/>
          </p:nvSpPr>
          <p:spPr>
            <a:xfrm>
              <a:off x="112521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1" name="Freeform: Shape 100"/>
            <p:cNvSpPr/>
            <p:nvPr/>
          </p:nvSpPr>
          <p:spPr>
            <a:xfrm>
              <a:off x="1140444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2" name="Freeform: Shape 101"/>
            <p:cNvSpPr/>
            <p:nvPr/>
          </p:nvSpPr>
          <p:spPr>
            <a:xfrm>
              <a:off x="11556360" y="61164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3" name="Freeform: Shape 102"/>
            <p:cNvSpPr/>
            <p:nvPr/>
          </p:nvSpPr>
          <p:spPr>
            <a:xfrm>
              <a:off x="97311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4" name="Freeform: Shape 103"/>
            <p:cNvSpPr/>
            <p:nvPr/>
          </p:nvSpPr>
          <p:spPr>
            <a:xfrm>
              <a:off x="98834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5" name="Freeform: Shape 104"/>
            <p:cNvSpPr/>
            <p:nvPr/>
          </p:nvSpPr>
          <p:spPr>
            <a:xfrm>
              <a:off x="100353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6" name="Freeform: Shape 105"/>
            <p:cNvSpPr/>
            <p:nvPr/>
          </p:nvSpPr>
          <p:spPr>
            <a:xfrm>
              <a:off x="101876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7" name="Freeform: Shape 106"/>
            <p:cNvSpPr/>
            <p:nvPr/>
          </p:nvSpPr>
          <p:spPr>
            <a:xfrm>
              <a:off x="103395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8" name="Freeform: Shape 107"/>
            <p:cNvSpPr/>
            <p:nvPr/>
          </p:nvSpPr>
          <p:spPr>
            <a:xfrm>
              <a:off x="104918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9" name="Freeform: Shape 108"/>
            <p:cNvSpPr/>
            <p:nvPr/>
          </p:nvSpPr>
          <p:spPr>
            <a:xfrm>
              <a:off x="106437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0" name="Freeform: Shape 109"/>
            <p:cNvSpPr/>
            <p:nvPr/>
          </p:nvSpPr>
          <p:spPr>
            <a:xfrm>
              <a:off x="107960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1" name="Freeform: Shape 110"/>
            <p:cNvSpPr/>
            <p:nvPr/>
          </p:nvSpPr>
          <p:spPr>
            <a:xfrm>
              <a:off x="109479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2" name="Freeform: Shape 111"/>
            <p:cNvSpPr/>
            <p:nvPr/>
          </p:nvSpPr>
          <p:spPr>
            <a:xfrm>
              <a:off x="111002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3" name="Freeform: Shape 112"/>
            <p:cNvSpPr/>
            <p:nvPr/>
          </p:nvSpPr>
          <p:spPr>
            <a:xfrm>
              <a:off x="112521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4" name="Freeform: Shape 113"/>
            <p:cNvSpPr/>
            <p:nvPr/>
          </p:nvSpPr>
          <p:spPr>
            <a:xfrm>
              <a:off x="1140444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5" name="Freeform: Shape 114"/>
            <p:cNvSpPr/>
            <p:nvPr/>
          </p:nvSpPr>
          <p:spPr>
            <a:xfrm>
              <a:off x="11556360" y="62683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6" name="Freeform: Shape 115"/>
            <p:cNvSpPr/>
            <p:nvPr/>
          </p:nvSpPr>
          <p:spPr>
            <a:xfrm>
              <a:off x="97311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7" name="Freeform: Shape 116"/>
            <p:cNvSpPr/>
            <p:nvPr/>
          </p:nvSpPr>
          <p:spPr>
            <a:xfrm>
              <a:off x="98834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8" name="Freeform: Shape 117"/>
            <p:cNvSpPr/>
            <p:nvPr/>
          </p:nvSpPr>
          <p:spPr>
            <a:xfrm>
              <a:off x="100353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89" name="Freeform: Shape 118"/>
            <p:cNvSpPr/>
            <p:nvPr/>
          </p:nvSpPr>
          <p:spPr>
            <a:xfrm>
              <a:off x="101876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0" name="Freeform: Shape 119"/>
            <p:cNvSpPr/>
            <p:nvPr/>
          </p:nvSpPr>
          <p:spPr>
            <a:xfrm>
              <a:off x="103395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1" name="Freeform: Shape 120"/>
            <p:cNvSpPr/>
            <p:nvPr/>
          </p:nvSpPr>
          <p:spPr>
            <a:xfrm>
              <a:off x="104918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2" name="Freeform: Shape 121"/>
            <p:cNvSpPr/>
            <p:nvPr/>
          </p:nvSpPr>
          <p:spPr>
            <a:xfrm>
              <a:off x="106437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3" name="Freeform: Shape 122"/>
            <p:cNvSpPr/>
            <p:nvPr/>
          </p:nvSpPr>
          <p:spPr>
            <a:xfrm>
              <a:off x="107960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4" name="Freeform: Shape 123"/>
            <p:cNvSpPr/>
            <p:nvPr/>
          </p:nvSpPr>
          <p:spPr>
            <a:xfrm>
              <a:off x="109479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5" name="Freeform: Shape 124"/>
            <p:cNvSpPr/>
            <p:nvPr/>
          </p:nvSpPr>
          <p:spPr>
            <a:xfrm>
              <a:off x="111002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6" name="Freeform: Shape 125"/>
            <p:cNvSpPr/>
            <p:nvPr/>
          </p:nvSpPr>
          <p:spPr>
            <a:xfrm>
              <a:off x="112521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7" name="Freeform: Shape 126"/>
            <p:cNvSpPr/>
            <p:nvPr/>
          </p:nvSpPr>
          <p:spPr>
            <a:xfrm>
              <a:off x="1140444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8" name="Freeform: Shape 127"/>
            <p:cNvSpPr/>
            <p:nvPr/>
          </p:nvSpPr>
          <p:spPr>
            <a:xfrm>
              <a:off x="11556360" y="64206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99" name="Freeform: Shape 128"/>
            <p:cNvSpPr/>
            <p:nvPr/>
          </p:nvSpPr>
          <p:spPr>
            <a:xfrm>
              <a:off x="97311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0" name="Freeform: Shape 129"/>
            <p:cNvSpPr/>
            <p:nvPr/>
          </p:nvSpPr>
          <p:spPr>
            <a:xfrm>
              <a:off x="98834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1" name="Freeform: Shape 130"/>
            <p:cNvSpPr/>
            <p:nvPr/>
          </p:nvSpPr>
          <p:spPr>
            <a:xfrm>
              <a:off x="100353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2" name="Freeform: Shape 131"/>
            <p:cNvSpPr/>
            <p:nvPr/>
          </p:nvSpPr>
          <p:spPr>
            <a:xfrm>
              <a:off x="101876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3" name="Freeform: Shape 132"/>
            <p:cNvSpPr/>
            <p:nvPr/>
          </p:nvSpPr>
          <p:spPr>
            <a:xfrm>
              <a:off x="103395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4" name="Freeform: Shape 133"/>
            <p:cNvSpPr/>
            <p:nvPr/>
          </p:nvSpPr>
          <p:spPr>
            <a:xfrm>
              <a:off x="104918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5" name="Freeform: Shape 134"/>
            <p:cNvSpPr/>
            <p:nvPr/>
          </p:nvSpPr>
          <p:spPr>
            <a:xfrm>
              <a:off x="106437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6" name="Freeform: Shape 135"/>
            <p:cNvSpPr/>
            <p:nvPr/>
          </p:nvSpPr>
          <p:spPr>
            <a:xfrm>
              <a:off x="107960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7" name="Freeform: Shape 136"/>
            <p:cNvSpPr/>
            <p:nvPr/>
          </p:nvSpPr>
          <p:spPr>
            <a:xfrm>
              <a:off x="109479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8" name="Freeform: Shape 137"/>
            <p:cNvSpPr/>
            <p:nvPr/>
          </p:nvSpPr>
          <p:spPr>
            <a:xfrm>
              <a:off x="111002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09" name="Freeform: Shape 138"/>
            <p:cNvSpPr/>
            <p:nvPr/>
          </p:nvSpPr>
          <p:spPr>
            <a:xfrm>
              <a:off x="112521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0" name="Freeform: Shape 139"/>
            <p:cNvSpPr/>
            <p:nvPr/>
          </p:nvSpPr>
          <p:spPr>
            <a:xfrm>
              <a:off x="1140444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1" name="Freeform: Shape 140"/>
            <p:cNvSpPr/>
            <p:nvPr/>
          </p:nvSpPr>
          <p:spPr>
            <a:xfrm>
              <a:off x="11556360" y="657252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2" name="Freeform: Shape 141"/>
            <p:cNvSpPr/>
            <p:nvPr/>
          </p:nvSpPr>
          <p:spPr>
            <a:xfrm>
              <a:off x="97311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3" name="Freeform: Shape 142"/>
            <p:cNvSpPr/>
            <p:nvPr/>
          </p:nvSpPr>
          <p:spPr>
            <a:xfrm>
              <a:off x="98834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4" name="Freeform: Shape 143"/>
            <p:cNvSpPr/>
            <p:nvPr/>
          </p:nvSpPr>
          <p:spPr>
            <a:xfrm>
              <a:off x="100353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5" name="Freeform: Shape 144"/>
            <p:cNvSpPr/>
            <p:nvPr/>
          </p:nvSpPr>
          <p:spPr>
            <a:xfrm>
              <a:off x="101876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6" name="Freeform: Shape 145"/>
            <p:cNvSpPr/>
            <p:nvPr/>
          </p:nvSpPr>
          <p:spPr>
            <a:xfrm>
              <a:off x="103395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7" name="Freeform: Shape 146"/>
            <p:cNvSpPr/>
            <p:nvPr/>
          </p:nvSpPr>
          <p:spPr>
            <a:xfrm>
              <a:off x="104918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8" name="Freeform: Shape 147"/>
            <p:cNvSpPr/>
            <p:nvPr/>
          </p:nvSpPr>
          <p:spPr>
            <a:xfrm>
              <a:off x="106437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19" name="Freeform: Shape 148"/>
            <p:cNvSpPr/>
            <p:nvPr/>
          </p:nvSpPr>
          <p:spPr>
            <a:xfrm>
              <a:off x="107960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0" name="Freeform: Shape 149"/>
            <p:cNvSpPr/>
            <p:nvPr/>
          </p:nvSpPr>
          <p:spPr>
            <a:xfrm>
              <a:off x="109479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1" name="Freeform: Shape 150"/>
            <p:cNvSpPr/>
            <p:nvPr/>
          </p:nvSpPr>
          <p:spPr>
            <a:xfrm>
              <a:off x="111002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2" name="Freeform: Shape 151"/>
            <p:cNvSpPr/>
            <p:nvPr/>
          </p:nvSpPr>
          <p:spPr>
            <a:xfrm>
              <a:off x="112521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3" name="Freeform: Shape 152"/>
            <p:cNvSpPr/>
            <p:nvPr/>
          </p:nvSpPr>
          <p:spPr>
            <a:xfrm>
              <a:off x="1140444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4" name="Freeform: Shape 153"/>
            <p:cNvSpPr/>
            <p:nvPr/>
          </p:nvSpPr>
          <p:spPr>
            <a:xfrm>
              <a:off x="11556360" y="6724800"/>
              <a:ext cx="36000" cy="360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00"/>
                <a:gd name="textAreaBottom" fmla="*/ 36360 h 36000"/>
              </a:gdLst>
              <a:ahLst/>
              <a:rect l="textAreaLeft" t="textAreaTop" r="textAreaRight" b="textAreaBottom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8640" bIns="-8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25" name="CuadroTexto 3"/>
          <p:cNvSpPr/>
          <p:nvPr/>
        </p:nvSpPr>
        <p:spPr>
          <a:xfrm>
            <a:off x="863640" y="1717560"/>
            <a:ext cx="86241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Una API (Interfaz de Programación de Aplicaciones):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Podríamos decir que, es como un camarero en un restaurante: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Acepta pedidos específicos y devuelve la información solicitada.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 lugar de proporcionar acceso completo a la base de datos, la API actúa como un intermediario, entregando datos específicos de manera estructurada y fácil de entender. Es como pedir un plato de un menú y recibir solo lo que has solicitado, sin necesidad de conocer todos los detalles de la cocina.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 resumen, es una forma de permitir que distintos programas se hablen y trabajen juntos de manera coordinada.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6" name="Graphic 190"/>
          <p:cNvGrpSpPr/>
          <p:nvPr/>
        </p:nvGrpSpPr>
        <p:grpSpPr>
          <a:xfrm>
            <a:off x="6491520" y="726120"/>
            <a:ext cx="1598400" cy="530640"/>
            <a:chOff x="6491520" y="726120"/>
            <a:chExt cx="1598400" cy="530640"/>
          </a:xfrm>
        </p:grpSpPr>
        <p:sp>
          <p:nvSpPr>
            <p:cNvPr id="627" name="Freeform: Shape 156"/>
            <p:cNvSpPr/>
            <p:nvPr/>
          </p:nvSpPr>
          <p:spPr>
            <a:xfrm>
              <a:off x="6491520" y="10843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28" name="Freeform: Shape 157"/>
            <p:cNvSpPr/>
            <p:nvPr/>
          </p:nvSpPr>
          <p:spPr>
            <a:xfrm>
              <a:off x="6491520" y="726120"/>
              <a:ext cx="1598400" cy="172440"/>
            </a:xfrm>
            <a:custGeom>
              <a:avLst/>
              <a:gdLst>
                <a:gd name="textAreaLeft" fmla="*/ 0 w 1598400"/>
                <a:gd name="textAreaRight" fmla="*/ 1598760 w 1598400"/>
                <a:gd name="textAreaTop" fmla="*/ 0 h 172440"/>
                <a:gd name="textAreaBottom" fmla="*/ 172800 h 172440"/>
              </a:gdLst>
              <a:ah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bg1"/>
            </a:solidFill>
            <a:ln w="21496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29" name="Graphic 212"/>
          <p:cNvSpPr/>
          <p:nvPr/>
        </p:nvSpPr>
        <p:spPr>
          <a:xfrm>
            <a:off x="10791360" y="31608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0" name="Graphic 212"/>
          <p:cNvSpPr/>
          <p:nvPr/>
        </p:nvSpPr>
        <p:spPr>
          <a:xfrm>
            <a:off x="10791360" y="316080"/>
            <a:ext cx="931680" cy="931680"/>
          </a:xfrm>
          <a:custGeom>
            <a:avLst/>
            <a:gdLst>
              <a:gd name="textAreaLeft" fmla="*/ 0 w 931680"/>
              <a:gd name="textAreaRight" fmla="*/ 932040 w 931680"/>
              <a:gd name="textAreaTop" fmla="*/ 0 h 931680"/>
              <a:gd name="textAreaBottom" fmla="*/ 932040 h 931680"/>
            </a:gdLst>
            <a:ah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2" name="CuadroTexto 3"/>
          <p:cNvSpPr/>
          <p:nvPr/>
        </p:nvSpPr>
        <p:spPr>
          <a:xfrm>
            <a:off x="838080" y="4428000"/>
            <a:ext cx="614340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b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</a:rPr>
              <a:t>API NASA</a:t>
            </a:r>
            <a:endParaRPr b="0" lang="es-E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Imagen 4"/>
          <p:cNvSpPr/>
          <p:nvPr/>
        </p:nvSpPr>
        <p:spPr>
          <a:xfrm>
            <a:off x="0" y="0"/>
            <a:ext cx="12191760" cy="39128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3912840"/>
              <a:gd name="textAreaBottom" fmla="*/ 3913200 h 3912840"/>
            </a:gdLst>
            <a:ahLst/>
            <a:rect l="textAreaLeft" t="textAreaTop" r="textAreaRight" b="textAreaBottom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4" name="Group 11"/>
          <p:cNvGrpSpPr/>
          <p:nvPr/>
        </p:nvGrpSpPr>
        <p:grpSpPr>
          <a:xfrm>
            <a:off x="0" y="3529080"/>
            <a:ext cx="12191760" cy="756720"/>
            <a:chOff x="0" y="3529080"/>
            <a:chExt cx="12191760" cy="756720"/>
          </a:xfrm>
        </p:grpSpPr>
        <p:sp>
          <p:nvSpPr>
            <p:cNvPr id="635" name="Freeform: Shape 12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algn="t" blurRad="380880" dir="5400000" dist="152280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6" name="Freeform: Shape 13"/>
            <p:cNvSpPr/>
            <p:nvPr/>
          </p:nvSpPr>
          <p:spPr>
            <a:xfrm>
              <a:off x="0" y="3529080"/>
              <a:ext cx="12191760" cy="756720"/>
            </a:xfrm>
            <a:custGeom>
              <a:avLst/>
              <a:gdLst>
                <a:gd name="textAreaLeft" fmla="*/ 0 w 12191760"/>
                <a:gd name="textAreaRight" fmla="*/ 12192120 w 12191760"/>
                <a:gd name="textAreaTop" fmla="*/ 0 h 756720"/>
                <a:gd name="textAreaBottom" fmla="*/ 757080 h 756720"/>
              </a:gdLst>
              <a:ahLst/>
              <a:rect l="textAreaLeft" t="textAreaTop" r="textAreaRight" b="textAreaBottom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 rotWithShape="0">
              <a:blip r:embed="rId2">
                <a:alphaModFix amt="57000"/>
              </a:blip>
              <a:srcRect/>
              <a:tile tx="0" ty="0" sx="100000" sy="100000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37" name="CuadroTexto 5"/>
          <p:cNvSpPr/>
          <p:nvPr/>
        </p:nvSpPr>
        <p:spPr>
          <a:xfrm>
            <a:off x="4538880" y="4472640"/>
            <a:ext cx="6476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639" name="Graphic 38"/>
          <p:cNvGrpSpPr/>
          <p:nvPr/>
        </p:nvGrpSpPr>
        <p:grpSpPr>
          <a:xfrm>
            <a:off x="496440" y="975600"/>
            <a:ext cx="1909800" cy="709200"/>
            <a:chOff x="496440" y="975600"/>
            <a:chExt cx="1909800" cy="709200"/>
          </a:xfrm>
        </p:grpSpPr>
        <p:sp>
          <p:nvSpPr>
            <p:cNvPr id="640" name="Freeform: Shape 12"/>
            <p:cNvSpPr/>
            <p:nvPr/>
          </p:nvSpPr>
          <p:spPr>
            <a:xfrm>
              <a:off x="496440" y="97560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1" name="Freeform: Shape 13"/>
            <p:cNvSpPr/>
            <p:nvPr/>
          </p:nvSpPr>
          <p:spPr>
            <a:xfrm>
              <a:off x="496440" y="1410480"/>
              <a:ext cx="1909800" cy="274320"/>
            </a:xfrm>
            <a:custGeom>
              <a:avLst/>
              <a:gdLst>
                <a:gd name="textAreaLeft" fmla="*/ 0 w 1909800"/>
                <a:gd name="textAreaRight" fmla="*/ 1910160 w 190980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bg1"/>
            </a:solidFill>
            <a:ln w="253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42" name="Oval 15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3" name="Oval 17"/>
          <p:cNvSpPr/>
          <p:nvPr/>
        </p:nvSpPr>
        <p:spPr>
          <a:xfrm>
            <a:off x="739800" y="4752360"/>
            <a:ext cx="364680" cy="36468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44" name="Imagen 4" descr=""/>
          <p:cNvPicPr/>
          <p:nvPr/>
        </p:nvPicPr>
        <p:blipFill>
          <a:blip r:embed="rId1"/>
          <a:stretch/>
        </p:blipFill>
        <p:spPr>
          <a:xfrm>
            <a:off x="45360" y="2070720"/>
            <a:ext cx="6185880" cy="2716200"/>
          </a:xfrm>
          <a:prstGeom prst="rect">
            <a:avLst/>
          </a:prstGeom>
          <a:ln w="0">
            <a:noFill/>
          </a:ln>
        </p:spPr>
      </p:pic>
      <p:grpSp>
        <p:nvGrpSpPr>
          <p:cNvPr id="645" name="Graphic 4"/>
          <p:cNvGrpSpPr/>
          <p:nvPr/>
        </p:nvGrpSpPr>
        <p:grpSpPr>
          <a:xfrm>
            <a:off x="4109760" y="4903200"/>
            <a:ext cx="974520" cy="974880"/>
            <a:chOff x="4109760" y="4903200"/>
            <a:chExt cx="974520" cy="974880"/>
          </a:xfrm>
        </p:grpSpPr>
        <p:sp>
          <p:nvSpPr>
            <p:cNvPr id="646" name="Freeform: Shape 20"/>
            <p:cNvSpPr/>
            <p:nvPr/>
          </p:nvSpPr>
          <p:spPr>
            <a:xfrm>
              <a:off x="4164480" y="4958280"/>
              <a:ext cx="206640" cy="20664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206640"/>
                <a:gd name="textAreaBottom" fmla="*/ 207000 h 206640"/>
              </a:gdLst>
              <a:ah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7" name="Freeform: Shape 21"/>
            <p:cNvSpPr/>
            <p:nvPr/>
          </p:nvSpPr>
          <p:spPr>
            <a:xfrm>
              <a:off x="4113000" y="490680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8" name="Freeform: Shape 22"/>
            <p:cNvSpPr/>
            <p:nvPr/>
          </p:nvSpPr>
          <p:spPr>
            <a:xfrm>
              <a:off x="4109760" y="490320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49" name="Freeform: Shape 23"/>
            <p:cNvSpPr/>
            <p:nvPr/>
          </p:nvSpPr>
          <p:spPr>
            <a:xfrm>
              <a:off x="4124160" y="4917600"/>
              <a:ext cx="617400" cy="617760"/>
            </a:xfrm>
            <a:custGeom>
              <a:avLst/>
              <a:gdLst>
                <a:gd name="textAreaLeft" fmla="*/ 0 w 617400"/>
                <a:gd name="textAreaRight" fmla="*/ 617760 w 61740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0" name="Freeform: Shape 24"/>
            <p:cNvSpPr/>
            <p:nvPr/>
          </p:nvSpPr>
          <p:spPr>
            <a:xfrm>
              <a:off x="4153320" y="4947120"/>
              <a:ext cx="667800" cy="66780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667800"/>
                <a:gd name="textAreaBottom" fmla="*/ 668160 h 667800"/>
              </a:gdLst>
              <a:ah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1" name="Freeform: Shape 25"/>
            <p:cNvSpPr/>
            <p:nvPr/>
          </p:nvSpPr>
          <p:spPr>
            <a:xfrm>
              <a:off x="4194000" y="4987800"/>
              <a:ext cx="696240" cy="696240"/>
            </a:xfrm>
            <a:custGeom>
              <a:avLst/>
              <a:gdLst>
                <a:gd name="textAreaLeft" fmla="*/ 0 w 696240"/>
                <a:gd name="textAreaRight" fmla="*/ 696600 w 69624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2" name="Freeform: Shape 26"/>
            <p:cNvSpPr/>
            <p:nvPr/>
          </p:nvSpPr>
          <p:spPr>
            <a:xfrm>
              <a:off x="4244400" y="5038200"/>
              <a:ext cx="705240" cy="705240"/>
            </a:xfrm>
            <a:custGeom>
              <a:avLst/>
              <a:gdLst>
                <a:gd name="textAreaLeft" fmla="*/ 0 w 705240"/>
                <a:gd name="textAreaRight" fmla="*/ 705600 w 705240"/>
                <a:gd name="textAreaTop" fmla="*/ 0 h 705240"/>
                <a:gd name="textAreaBottom" fmla="*/ 705600 h 705240"/>
              </a:gdLst>
              <a:ah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3" name="Freeform: Shape 27"/>
            <p:cNvSpPr/>
            <p:nvPr/>
          </p:nvSpPr>
          <p:spPr>
            <a:xfrm>
              <a:off x="4304880" y="5097600"/>
              <a:ext cx="695520" cy="696240"/>
            </a:xfrm>
            <a:custGeom>
              <a:avLst/>
              <a:gdLst>
                <a:gd name="textAreaLeft" fmla="*/ 0 w 695520"/>
                <a:gd name="textAreaRight" fmla="*/ 695880 w 695520"/>
                <a:gd name="textAreaTop" fmla="*/ 0 h 696240"/>
                <a:gd name="textAreaBottom" fmla="*/ 696600 h 696240"/>
              </a:gdLst>
              <a:ah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4" name="Freeform: Shape 28"/>
            <p:cNvSpPr/>
            <p:nvPr/>
          </p:nvSpPr>
          <p:spPr>
            <a:xfrm>
              <a:off x="4372560" y="5166360"/>
              <a:ext cx="668160" cy="668160"/>
            </a:xfrm>
            <a:custGeom>
              <a:avLst/>
              <a:gdLst>
                <a:gd name="textAreaLeft" fmla="*/ 0 w 668160"/>
                <a:gd name="textAreaRight" fmla="*/ 668520 w 668160"/>
                <a:gd name="textAreaTop" fmla="*/ 0 h 668160"/>
                <a:gd name="textAreaBottom" fmla="*/ 668520 h 668160"/>
              </a:gdLst>
              <a:ah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5" name="Freeform: Shape 29"/>
            <p:cNvSpPr/>
            <p:nvPr/>
          </p:nvSpPr>
          <p:spPr>
            <a:xfrm>
              <a:off x="4452480" y="5246280"/>
              <a:ext cx="617760" cy="617760"/>
            </a:xfrm>
            <a:custGeom>
              <a:avLst/>
              <a:gdLst>
                <a:gd name="textAreaLeft" fmla="*/ 0 w 617760"/>
                <a:gd name="textAreaRight" fmla="*/ 618120 w 617760"/>
                <a:gd name="textAreaTop" fmla="*/ 0 h 617760"/>
                <a:gd name="textAreaBottom" fmla="*/ 618120 h 617760"/>
              </a:gdLst>
              <a:ah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6" name="Freeform: Shape 30"/>
            <p:cNvSpPr/>
            <p:nvPr/>
          </p:nvSpPr>
          <p:spPr>
            <a:xfrm>
              <a:off x="4545720" y="5339520"/>
              <a:ext cx="538560" cy="53856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0 h 538560"/>
                <a:gd name="textAreaBottom" fmla="*/ 538920 h 538560"/>
              </a:gdLst>
              <a:ah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7" name="Freeform: Shape 31"/>
            <p:cNvSpPr/>
            <p:nvPr/>
          </p:nvSpPr>
          <p:spPr>
            <a:xfrm>
              <a:off x="4659480" y="5452920"/>
              <a:ext cx="421560" cy="421560"/>
            </a:xfrm>
            <a:custGeom>
              <a:avLst/>
              <a:gdLst>
                <a:gd name="textAreaLeft" fmla="*/ 0 w 421560"/>
                <a:gd name="textAreaRight" fmla="*/ 421920 w 42156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658" name="Freeform: Shape 32"/>
            <p:cNvSpPr/>
            <p:nvPr/>
          </p:nvSpPr>
          <p:spPr>
            <a:xfrm>
              <a:off x="4822920" y="5616720"/>
              <a:ext cx="206280" cy="20628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06280"/>
                <a:gd name="textAreaBottom" fmla="*/ 206640 h 206280"/>
              </a:gdLst>
              <a:ah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659" name="CuadroTexto 3"/>
          <p:cNvSpPr/>
          <p:nvPr/>
        </p:nvSpPr>
        <p:spPr>
          <a:xfrm>
            <a:off x="6603840" y="123120"/>
            <a:ext cx="52167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noAutofit/>
          </a:bodyPr>
          <a:p>
            <a:pPr marL="457200" indent="-34308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Evento de Carga Completa: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 agrega un "event listener" para que, al cargar completamente la ventana, se active la función getData.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Lógica de Obtención de Datos: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función getData contiene la lógica para realizar una solicitud a la API de la NASA, utilizando la clave proporcionada.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URL de Solicitud: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 URL de la solicitud incorpora la clave de la API y utiliza la función fetch para obtener los datos necesarios.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OpenSymbol"/>
              <a:buAutoNum type="arabicPeriod"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Manejo de Promesas: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 gestionan las promesas resultantes de la solicitud, asegurando un flujo de trabajo eficiente y manejo adecuado de los datos obtenidos.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LibreOffice/7.5.3.2$Windows_X86_64 LibreOffice_project/9f56dff12ba03b9acd7730a5a481eea045e468f3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2023-12-16T15:23:53Z</dcterms:created>
  <dc:creator/>
  <dc:description/>
  <dc:language>es-ES</dc:language>
  <cp:lastModifiedBy>Sara González</cp:lastModifiedBy>
  <dcterms:modified xsi:type="dcterms:W3CDTF">2023-12-17T13:34:22Z</dcterms:modified>
  <cp:revision>298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21</vt:i4>
  </property>
</Properties>
</file>