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95" r:id="rId4"/>
    <p:sldId id="297" r:id="rId5"/>
    <p:sldId id="296" r:id="rId6"/>
    <p:sldId id="298" r:id="rId7"/>
  </p:sldIdLst>
  <p:sldSz cx="9144000" cy="5143500" type="screen16x9"/>
  <p:notesSz cx="6858000" cy="9144000"/>
  <p:embeddedFontLst>
    <p:embeddedFont>
      <p:font typeface="Dosis ExtraLight" pitchFamily="2" charset="77"/>
      <p:regular r:id="rId9"/>
      <p:bold r:id="rId10"/>
    </p:embeddedFont>
    <p:embeddedFont>
      <p:font typeface="Titillium Web Light" panose="020F03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20" d="100"/>
          <a:sy n="120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24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85800" y="794396"/>
            <a:ext cx="461554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Graze</a:t>
            </a:r>
            <a:endParaRPr dirty="0"/>
          </a:p>
        </p:txBody>
      </p:sp>
      <p:sp>
        <p:nvSpPr>
          <p:cNvPr id="2" name="Google Shape;3859;p16">
            <a:extLst>
              <a:ext uri="{FF2B5EF4-FFF2-40B4-BE49-F238E27FC236}">
                <a16:creationId xmlns:a16="http://schemas.microsoft.com/office/drawing/2014/main" id="{C40FFC08-3C39-1C19-70C5-D1A7B47F321D}"/>
              </a:ext>
            </a:extLst>
          </p:cNvPr>
          <p:cNvSpPr txBox="1">
            <a:spLocks/>
          </p:cNvSpPr>
          <p:nvPr/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Sari, Masood, Imogen, </a:t>
            </a:r>
            <a:r>
              <a:rPr lang="en-CA" sz="1600" b="1" dirty="0" err="1">
                <a:solidFill>
                  <a:schemeClr val="accent5">
                    <a:lumMod val="50000"/>
                    <a:lumOff val="50000"/>
                  </a:schemeClr>
                </a:solidFill>
              </a:rPr>
              <a:t>Ethney</a:t>
            </a:r>
            <a:r>
              <a:rPr lang="en-CA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42257" y="266179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42257" y="1786950"/>
            <a:ext cx="5268900" cy="2436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team was tasked with creating a project that focused on sustainability or social good. Creating a solution to diversity, sustainability, health and education or food insecurity.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42257" y="266179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42257" y="1786950"/>
            <a:ext cx="3929743" cy="2436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 focused on societal good and food insecurity.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Our solution helps target the growing cost of living and inflation in food prices.</a:t>
            </a:r>
            <a:endParaRPr dirty="0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071FD7A-96AE-8A41-5D12-2C0740712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86" y="-30200"/>
            <a:ext cx="2927794" cy="1824333"/>
          </a:xfrm>
          <a:prstGeom prst="rect">
            <a:avLst/>
          </a:prstGeom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A7532D1-5797-3C84-76A1-8500D681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87" y="3538157"/>
            <a:ext cx="2927793" cy="1807029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10CBB9-5F15-83B2-7857-61CB784C1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86" y="1713824"/>
            <a:ext cx="2927794" cy="18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B22A-51DB-4996-49BA-333768D7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6179"/>
            <a:ext cx="5268900" cy="1159800"/>
          </a:xfrm>
        </p:spPr>
        <p:txBody>
          <a:bodyPr/>
          <a:lstStyle/>
          <a:p>
            <a:r>
              <a:rPr lang="en-US" dirty="0"/>
              <a:t>Graze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50310-0FC3-CDE1-8903-4D7B3386E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214" y="1425979"/>
            <a:ext cx="6155872" cy="8680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Community-driven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Empowering citizens to find affordable</a:t>
            </a:r>
          </a:p>
          <a:p>
            <a:pPr marL="76200" indent="0"/>
            <a:r>
              <a:rPr lang="en-US" sz="2000" dirty="0"/>
              <a:t>       groceries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 time sharing of price comparisons </a:t>
            </a:r>
          </a:p>
          <a:p>
            <a:pPr marL="76200" indent="0"/>
            <a:r>
              <a:rPr lang="en-US" sz="2000" dirty="0"/>
              <a:t>       &amp; new sales</a:t>
            </a:r>
          </a:p>
        </p:txBody>
      </p:sp>
    </p:spTree>
    <p:extLst>
      <p:ext uri="{BB962C8B-B14F-4D97-AF65-F5344CB8AC3E}">
        <p14:creationId xmlns:p14="http://schemas.microsoft.com/office/powerpoint/2010/main" val="194537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903515" y="1991850"/>
            <a:ext cx="285205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23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B22A-51DB-4996-49BA-333768D7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6179"/>
            <a:ext cx="5268900" cy="1159800"/>
          </a:xfrm>
        </p:spPr>
        <p:txBody>
          <a:bodyPr/>
          <a:lstStyle/>
          <a:p>
            <a:r>
              <a:rPr lang="en-US" dirty="0"/>
              <a:t>Graze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50310-0FC3-CDE1-8903-4D7B3386E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214" y="1646415"/>
            <a:ext cx="6155872" cy="8680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Combat food insecurity through social justice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Pressure on stores to compete for lower prices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Discourage price fixing at large chains</a:t>
            </a:r>
          </a:p>
          <a:p>
            <a:pPr marL="7620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030292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108</Words>
  <Application>Microsoft Macintosh PowerPoint</Application>
  <PresentationFormat>On-screen Show (16:9)</PresentationFormat>
  <Paragraphs>23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Dosis ExtraLight</vt:lpstr>
      <vt:lpstr>Arial</vt:lpstr>
      <vt:lpstr>Titillium Web Light</vt:lpstr>
      <vt:lpstr>Mowbray template</vt:lpstr>
      <vt:lpstr>Graze</vt:lpstr>
      <vt:lpstr>Problem Statement</vt:lpstr>
      <vt:lpstr>Our Solution</vt:lpstr>
      <vt:lpstr>Graze</vt:lpstr>
      <vt:lpstr>DEMO</vt:lpstr>
      <vt:lpstr>Graze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Graze</dc:title>
  <cp:lastModifiedBy>LAWFORD-WICKHAM, Imogen, A. [STUDENT]</cp:lastModifiedBy>
  <cp:revision>3</cp:revision>
  <dcterms:modified xsi:type="dcterms:W3CDTF">2023-01-22T15:06:59Z</dcterms:modified>
</cp:coreProperties>
</file>