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63" r:id="rId5"/>
    <p:sldId id="260" r:id="rId6"/>
    <p:sldId id="259" r:id="rId7"/>
    <p:sldId id="262" r:id="rId8"/>
    <p:sldId id="265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57"/>
    <p:restoredTop sz="94719"/>
  </p:normalViewPr>
  <p:slideViewPr>
    <p:cSldViewPr snapToGrid="0">
      <p:cViewPr>
        <p:scale>
          <a:sx n="57" d="100"/>
          <a:sy n="57" d="100"/>
        </p:scale>
        <p:origin x="632" y="2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37B288-E588-445C-ABF8-2715D93B52DA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5289B6-B953-41DA-A637-30759904761D}">
      <dgm:prSet/>
      <dgm:spPr/>
      <dgm:t>
        <a:bodyPr/>
        <a:lstStyle/>
        <a:p>
          <a:r>
            <a:rPr lang="en-US"/>
            <a:t>In this game the player is selecting a random 4-digit code.</a:t>
          </a:r>
        </a:p>
      </dgm:t>
    </dgm:pt>
    <dgm:pt modelId="{9E2BB1A8-4202-40B6-98DD-E72CA118C3ED}" type="parTrans" cxnId="{3FA2F20D-C656-4EFB-805A-1ED76D562045}">
      <dgm:prSet/>
      <dgm:spPr/>
      <dgm:t>
        <a:bodyPr/>
        <a:lstStyle/>
        <a:p>
          <a:endParaRPr lang="en-US"/>
        </a:p>
      </dgm:t>
    </dgm:pt>
    <dgm:pt modelId="{5EE14BFC-9F4D-4C43-B803-D2E9B78255C4}" type="sibTrans" cxnId="{3FA2F20D-C656-4EFB-805A-1ED76D562045}">
      <dgm:prSet/>
      <dgm:spPr/>
      <dgm:t>
        <a:bodyPr/>
        <a:lstStyle/>
        <a:p>
          <a:endParaRPr lang="en-US"/>
        </a:p>
      </dgm:t>
    </dgm:pt>
    <dgm:pt modelId="{A9607B77-A58D-4056-B4F1-13383784DDBE}">
      <dgm:prSet/>
      <dgm:spPr/>
      <dgm:t>
        <a:bodyPr/>
        <a:lstStyle/>
        <a:p>
          <a:r>
            <a:rPr lang="en-US"/>
            <a:t>The player is assisted by bulls and cows.</a:t>
          </a:r>
        </a:p>
      </dgm:t>
    </dgm:pt>
    <dgm:pt modelId="{13A5C445-67B4-4204-9871-B7CEDC189CD5}" type="parTrans" cxnId="{B573C822-2C7E-4F15-90F3-1F8CCC9A0F1F}">
      <dgm:prSet/>
      <dgm:spPr/>
      <dgm:t>
        <a:bodyPr/>
        <a:lstStyle/>
        <a:p>
          <a:endParaRPr lang="en-US"/>
        </a:p>
      </dgm:t>
    </dgm:pt>
    <dgm:pt modelId="{FA21FC36-0122-4682-99B7-3A5E328EFF24}" type="sibTrans" cxnId="{B573C822-2C7E-4F15-90F3-1F8CCC9A0F1F}">
      <dgm:prSet/>
      <dgm:spPr/>
      <dgm:t>
        <a:bodyPr/>
        <a:lstStyle/>
        <a:p>
          <a:endParaRPr lang="en-US"/>
        </a:p>
      </dgm:t>
    </dgm:pt>
    <dgm:pt modelId="{6953F179-39BC-45B9-8FAE-AA20DBD21C4F}">
      <dgm:prSet/>
      <dgm:spPr/>
      <dgm:t>
        <a:bodyPr/>
        <a:lstStyle/>
        <a:p>
          <a:r>
            <a:rPr lang="en-US"/>
            <a:t>Bulls – A correct number in the correct position</a:t>
          </a:r>
        </a:p>
      </dgm:t>
    </dgm:pt>
    <dgm:pt modelId="{C19C9F4C-5EF8-4C00-84C9-A91FB26F0230}" type="parTrans" cxnId="{F44CCCBC-76DD-4BFD-B630-6DECF881CE7F}">
      <dgm:prSet/>
      <dgm:spPr/>
      <dgm:t>
        <a:bodyPr/>
        <a:lstStyle/>
        <a:p>
          <a:endParaRPr lang="en-US"/>
        </a:p>
      </dgm:t>
    </dgm:pt>
    <dgm:pt modelId="{3ED74BF3-4B60-4BFD-8E2C-269972295EE1}" type="sibTrans" cxnId="{F44CCCBC-76DD-4BFD-B630-6DECF881CE7F}">
      <dgm:prSet/>
      <dgm:spPr/>
      <dgm:t>
        <a:bodyPr/>
        <a:lstStyle/>
        <a:p>
          <a:endParaRPr lang="en-US"/>
        </a:p>
      </dgm:t>
    </dgm:pt>
    <dgm:pt modelId="{E4465FFF-FACD-450A-AAEB-BB6D6EF3B69D}">
      <dgm:prSet/>
      <dgm:spPr/>
      <dgm:t>
        <a:bodyPr/>
        <a:lstStyle/>
        <a:p>
          <a:r>
            <a:rPr lang="en-US"/>
            <a:t>Cows – A correct number</a:t>
          </a:r>
        </a:p>
      </dgm:t>
    </dgm:pt>
    <dgm:pt modelId="{37437D57-4D77-433B-B3F9-E51ED5A1A2BB}" type="parTrans" cxnId="{82E9127D-B65E-473C-BAD3-3329748F239C}">
      <dgm:prSet/>
      <dgm:spPr/>
      <dgm:t>
        <a:bodyPr/>
        <a:lstStyle/>
        <a:p>
          <a:endParaRPr lang="en-US"/>
        </a:p>
      </dgm:t>
    </dgm:pt>
    <dgm:pt modelId="{5820CD4F-F72E-4ED8-B9F9-AAEC202DE1AD}" type="sibTrans" cxnId="{82E9127D-B65E-473C-BAD3-3329748F239C}">
      <dgm:prSet/>
      <dgm:spPr/>
      <dgm:t>
        <a:bodyPr/>
        <a:lstStyle/>
        <a:p>
          <a:endParaRPr lang="en-US"/>
        </a:p>
      </dgm:t>
    </dgm:pt>
    <dgm:pt modelId="{9F447159-2E55-3543-AF56-B9E3B6609555}" type="pres">
      <dgm:prSet presAssocID="{4A37B288-E588-445C-ABF8-2715D93B52DA}" presName="Name0" presStyleCnt="0">
        <dgm:presLayoutVars>
          <dgm:dir/>
          <dgm:animLvl val="lvl"/>
          <dgm:resizeHandles val="exact"/>
        </dgm:presLayoutVars>
      </dgm:prSet>
      <dgm:spPr/>
    </dgm:pt>
    <dgm:pt modelId="{4DF465F1-E851-0243-A04A-C0F4B64DC752}" type="pres">
      <dgm:prSet presAssocID="{A9607B77-A58D-4056-B4F1-13383784DDBE}" presName="boxAndChildren" presStyleCnt="0"/>
      <dgm:spPr/>
    </dgm:pt>
    <dgm:pt modelId="{577D44A5-B0F0-FD4B-9CB6-85D9A1D44656}" type="pres">
      <dgm:prSet presAssocID="{A9607B77-A58D-4056-B4F1-13383784DDBE}" presName="parentTextBox" presStyleLbl="node1" presStyleIdx="0" presStyleCnt="2"/>
      <dgm:spPr/>
    </dgm:pt>
    <dgm:pt modelId="{34B47840-DAFD-E241-BF9D-6AB3F744D1EB}" type="pres">
      <dgm:prSet presAssocID="{A9607B77-A58D-4056-B4F1-13383784DDBE}" presName="entireBox" presStyleLbl="node1" presStyleIdx="0" presStyleCnt="2"/>
      <dgm:spPr/>
    </dgm:pt>
    <dgm:pt modelId="{E16D80A8-E26B-8646-B5E7-8EF1C05F5B4C}" type="pres">
      <dgm:prSet presAssocID="{A9607B77-A58D-4056-B4F1-13383784DDBE}" presName="descendantBox" presStyleCnt="0"/>
      <dgm:spPr/>
    </dgm:pt>
    <dgm:pt modelId="{70083649-D855-7047-85B3-1F1DF228E5A5}" type="pres">
      <dgm:prSet presAssocID="{6953F179-39BC-45B9-8FAE-AA20DBD21C4F}" presName="childTextBox" presStyleLbl="fgAccFollowNode1" presStyleIdx="0" presStyleCnt="2">
        <dgm:presLayoutVars>
          <dgm:bulletEnabled val="1"/>
        </dgm:presLayoutVars>
      </dgm:prSet>
      <dgm:spPr/>
    </dgm:pt>
    <dgm:pt modelId="{3D7CA201-6D7E-0341-91DC-18048F0362C3}" type="pres">
      <dgm:prSet presAssocID="{E4465FFF-FACD-450A-AAEB-BB6D6EF3B69D}" presName="childTextBox" presStyleLbl="fgAccFollowNode1" presStyleIdx="1" presStyleCnt="2">
        <dgm:presLayoutVars>
          <dgm:bulletEnabled val="1"/>
        </dgm:presLayoutVars>
      </dgm:prSet>
      <dgm:spPr/>
    </dgm:pt>
    <dgm:pt modelId="{548E0572-C9A5-334C-8FFE-B5192DF7A1D7}" type="pres">
      <dgm:prSet presAssocID="{5EE14BFC-9F4D-4C43-B803-D2E9B78255C4}" presName="sp" presStyleCnt="0"/>
      <dgm:spPr/>
    </dgm:pt>
    <dgm:pt modelId="{CFEE32DD-6952-9D46-A114-A83369628F04}" type="pres">
      <dgm:prSet presAssocID="{325289B6-B953-41DA-A637-30759904761D}" presName="arrowAndChildren" presStyleCnt="0"/>
      <dgm:spPr/>
    </dgm:pt>
    <dgm:pt modelId="{C2FADBB4-F04F-4446-B28A-73FE9AB58544}" type="pres">
      <dgm:prSet presAssocID="{325289B6-B953-41DA-A637-30759904761D}" presName="parentTextArrow" presStyleLbl="node1" presStyleIdx="1" presStyleCnt="2"/>
      <dgm:spPr/>
    </dgm:pt>
  </dgm:ptLst>
  <dgm:cxnLst>
    <dgm:cxn modelId="{3FA2F20D-C656-4EFB-805A-1ED76D562045}" srcId="{4A37B288-E588-445C-ABF8-2715D93B52DA}" destId="{325289B6-B953-41DA-A637-30759904761D}" srcOrd="0" destOrd="0" parTransId="{9E2BB1A8-4202-40B6-98DD-E72CA118C3ED}" sibTransId="{5EE14BFC-9F4D-4C43-B803-D2E9B78255C4}"/>
    <dgm:cxn modelId="{B573C822-2C7E-4F15-90F3-1F8CCC9A0F1F}" srcId="{4A37B288-E588-445C-ABF8-2715D93B52DA}" destId="{A9607B77-A58D-4056-B4F1-13383784DDBE}" srcOrd="1" destOrd="0" parTransId="{13A5C445-67B4-4204-9871-B7CEDC189CD5}" sibTransId="{FA21FC36-0122-4682-99B7-3A5E328EFF24}"/>
    <dgm:cxn modelId="{82E9127D-B65E-473C-BAD3-3329748F239C}" srcId="{A9607B77-A58D-4056-B4F1-13383784DDBE}" destId="{E4465FFF-FACD-450A-AAEB-BB6D6EF3B69D}" srcOrd="1" destOrd="0" parTransId="{37437D57-4D77-433B-B3F9-E51ED5A1A2BB}" sibTransId="{5820CD4F-F72E-4ED8-B9F9-AAEC202DE1AD}"/>
    <dgm:cxn modelId="{45147092-B3CF-7441-BABF-50634795CBCA}" type="presOf" srcId="{4A37B288-E588-445C-ABF8-2715D93B52DA}" destId="{9F447159-2E55-3543-AF56-B9E3B6609555}" srcOrd="0" destOrd="0" presId="urn:microsoft.com/office/officeart/2005/8/layout/process4"/>
    <dgm:cxn modelId="{D29089A0-94B6-A74B-B3FC-D20484E0CB14}" type="presOf" srcId="{6953F179-39BC-45B9-8FAE-AA20DBD21C4F}" destId="{70083649-D855-7047-85B3-1F1DF228E5A5}" srcOrd="0" destOrd="0" presId="urn:microsoft.com/office/officeart/2005/8/layout/process4"/>
    <dgm:cxn modelId="{8B20D3AF-65AC-7C4A-B5D0-4A872084EE19}" type="presOf" srcId="{E4465FFF-FACD-450A-AAEB-BB6D6EF3B69D}" destId="{3D7CA201-6D7E-0341-91DC-18048F0362C3}" srcOrd="0" destOrd="0" presId="urn:microsoft.com/office/officeart/2005/8/layout/process4"/>
    <dgm:cxn modelId="{F44CCCBC-76DD-4BFD-B630-6DECF881CE7F}" srcId="{A9607B77-A58D-4056-B4F1-13383784DDBE}" destId="{6953F179-39BC-45B9-8FAE-AA20DBD21C4F}" srcOrd="0" destOrd="0" parTransId="{C19C9F4C-5EF8-4C00-84C9-A91FB26F0230}" sibTransId="{3ED74BF3-4B60-4BFD-8E2C-269972295EE1}"/>
    <dgm:cxn modelId="{A7AACEBC-9C4C-BC4F-9078-8BD5E71717C2}" type="presOf" srcId="{325289B6-B953-41DA-A637-30759904761D}" destId="{C2FADBB4-F04F-4446-B28A-73FE9AB58544}" srcOrd="0" destOrd="0" presId="urn:microsoft.com/office/officeart/2005/8/layout/process4"/>
    <dgm:cxn modelId="{8796A2E4-F8E1-5B42-B35E-97BDBFFB488F}" type="presOf" srcId="{A9607B77-A58D-4056-B4F1-13383784DDBE}" destId="{34B47840-DAFD-E241-BF9D-6AB3F744D1EB}" srcOrd="1" destOrd="0" presId="urn:microsoft.com/office/officeart/2005/8/layout/process4"/>
    <dgm:cxn modelId="{F35338ED-4C8E-6945-848F-26BDE613649F}" type="presOf" srcId="{A9607B77-A58D-4056-B4F1-13383784DDBE}" destId="{577D44A5-B0F0-FD4B-9CB6-85D9A1D44656}" srcOrd="0" destOrd="0" presId="urn:microsoft.com/office/officeart/2005/8/layout/process4"/>
    <dgm:cxn modelId="{96C78C08-F767-8549-9F55-AE662A94B929}" type="presParOf" srcId="{9F447159-2E55-3543-AF56-B9E3B6609555}" destId="{4DF465F1-E851-0243-A04A-C0F4B64DC752}" srcOrd="0" destOrd="0" presId="urn:microsoft.com/office/officeart/2005/8/layout/process4"/>
    <dgm:cxn modelId="{E915EED9-795B-1F45-87C3-EC586AA7939F}" type="presParOf" srcId="{4DF465F1-E851-0243-A04A-C0F4B64DC752}" destId="{577D44A5-B0F0-FD4B-9CB6-85D9A1D44656}" srcOrd="0" destOrd="0" presId="urn:microsoft.com/office/officeart/2005/8/layout/process4"/>
    <dgm:cxn modelId="{643663C6-2095-E449-B0A5-11582CDA2368}" type="presParOf" srcId="{4DF465F1-E851-0243-A04A-C0F4B64DC752}" destId="{34B47840-DAFD-E241-BF9D-6AB3F744D1EB}" srcOrd="1" destOrd="0" presId="urn:microsoft.com/office/officeart/2005/8/layout/process4"/>
    <dgm:cxn modelId="{68BFFFAD-7E9F-7D4C-AE2D-A2E81618C9ED}" type="presParOf" srcId="{4DF465F1-E851-0243-A04A-C0F4B64DC752}" destId="{E16D80A8-E26B-8646-B5E7-8EF1C05F5B4C}" srcOrd="2" destOrd="0" presId="urn:microsoft.com/office/officeart/2005/8/layout/process4"/>
    <dgm:cxn modelId="{8EBA4CD5-ABD5-1A48-8268-0F63B98AC156}" type="presParOf" srcId="{E16D80A8-E26B-8646-B5E7-8EF1C05F5B4C}" destId="{70083649-D855-7047-85B3-1F1DF228E5A5}" srcOrd="0" destOrd="0" presId="urn:microsoft.com/office/officeart/2005/8/layout/process4"/>
    <dgm:cxn modelId="{E12A9211-679A-2647-82AE-BAD47442D899}" type="presParOf" srcId="{E16D80A8-E26B-8646-B5E7-8EF1C05F5B4C}" destId="{3D7CA201-6D7E-0341-91DC-18048F0362C3}" srcOrd="1" destOrd="0" presId="urn:microsoft.com/office/officeart/2005/8/layout/process4"/>
    <dgm:cxn modelId="{650F212E-EE4D-F846-A209-DD2D23006E93}" type="presParOf" srcId="{9F447159-2E55-3543-AF56-B9E3B6609555}" destId="{548E0572-C9A5-334C-8FFE-B5192DF7A1D7}" srcOrd="1" destOrd="0" presId="urn:microsoft.com/office/officeart/2005/8/layout/process4"/>
    <dgm:cxn modelId="{2786A57D-DF26-9B48-A4DE-44D3939263BD}" type="presParOf" srcId="{9F447159-2E55-3543-AF56-B9E3B6609555}" destId="{CFEE32DD-6952-9D46-A114-A83369628F04}" srcOrd="2" destOrd="0" presId="urn:microsoft.com/office/officeart/2005/8/layout/process4"/>
    <dgm:cxn modelId="{055125A0-649B-E746-9536-5CD53A0CAA4E}" type="presParOf" srcId="{CFEE32DD-6952-9D46-A114-A83369628F04}" destId="{C2FADBB4-F04F-4446-B28A-73FE9AB5854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3C0538-201C-4C97-97F3-A803D04232C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E8DC337-39F7-4CF2-8665-B7E2F9144704}">
      <dgm:prSet/>
      <dgm:spPr/>
      <dgm:t>
        <a:bodyPr/>
        <a:lstStyle/>
        <a:p>
          <a:r>
            <a:rPr lang="en-US"/>
            <a:t>Entropy is a measure of uncertainty (unit is bits)</a:t>
          </a:r>
        </a:p>
      </dgm:t>
    </dgm:pt>
    <dgm:pt modelId="{537FE43C-2AA9-40B4-9D14-B424423F33E9}" type="parTrans" cxnId="{29B009C0-AB31-4905-B2F2-8FF7F0199F35}">
      <dgm:prSet/>
      <dgm:spPr/>
      <dgm:t>
        <a:bodyPr/>
        <a:lstStyle/>
        <a:p>
          <a:endParaRPr lang="en-US"/>
        </a:p>
      </dgm:t>
    </dgm:pt>
    <dgm:pt modelId="{ACC7332F-7858-4F63-9C92-1A70830E8B37}" type="sibTrans" cxnId="{29B009C0-AB31-4905-B2F2-8FF7F0199F35}">
      <dgm:prSet/>
      <dgm:spPr/>
      <dgm:t>
        <a:bodyPr/>
        <a:lstStyle/>
        <a:p>
          <a:endParaRPr lang="en-US"/>
        </a:p>
      </dgm:t>
    </dgm:pt>
    <dgm:pt modelId="{8DB52AF0-50E7-477B-8420-CB6A14B0BEC7}">
      <dgm:prSet/>
      <dgm:spPr/>
      <dgm:t>
        <a:bodyPr/>
        <a:lstStyle/>
        <a:p>
          <a:r>
            <a:rPr lang="en-US" dirty="0"/>
            <a:t>The higher the entropy the higher the uncertainty</a:t>
          </a:r>
        </a:p>
      </dgm:t>
    </dgm:pt>
    <dgm:pt modelId="{98418F8C-F155-4543-8286-7A8385FB27B4}" type="parTrans" cxnId="{30455E46-64F3-4936-B591-2D68A2C6E1D7}">
      <dgm:prSet/>
      <dgm:spPr/>
      <dgm:t>
        <a:bodyPr/>
        <a:lstStyle/>
        <a:p>
          <a:endParaRPr lang="en-US"/>
        </a:p>
      </dgm:t>
    </dgm:pt>
    <dgm:pt modelId="{89ABF379-977D-4A43-8C14-FF5659DBA40D}" type="sibTrans" cxnId="{30455E46-64F3-4936-B591-2D68A2C6E1D7}">
      <dgm:prSet/>
      <dgm:spPr/>
      <dgm:t>
        <a:bodyPr/>
        <a:lstStyle/>
        <a:p>
          <a:endParaRPr lang="en-US"/>
        </a:p>
      </dgm:t>
    </dgm:pt>
    <dgm:pt modelId="{2EEE18EC-A0CE-46E1-9499-AD21A226CD68}">
      <dgm:prSet/>
      <dgm:spPr/>
      <dgm:t>
        <a:bodyPr/>
        <a:lstStyle/>
        <a:p>
          <a:r>
            <a:rPr lang="en-US" dirty="0"/>
            <a:t>In this case we have potential solutions for the game</a:t>
          </a:r>
        </a:p>
      </dgm:t>
    </dgm:pt>
    <dgm:pt modelId="{3360BF25-C5EA-45FF-923C-F7611827AB0B}" type="parTrans" cxnId="{0BD46D58-3527-4A01-94D6-95CF3D42ED47}">
      <dgm:prSet/>
      <dgm:spPr/>
      <dgm:t>
        <a:bodyPr/>
        <a:lstStyle/>
        <a:p>
          <a:endParaRPr lang="en-US"/>
        </a:p>
      </dgm:t>
    </dgm:pt>
    <dgm:pt modelId="{7B4C6223-FB92-40A6-81CD-C6943A724F22}" type="sibTrans" cxnId="{0BD46D58-3527-4A01-94D6-95CF3D42ED47}">
      <dgm:prSet/>
      <dgm:spPr/>
      <dgm:t>
        <a:bodyPr/>
        <a:lstStyle/>
        <a:p>
          <a:endParaRPr lang="en-US"/>
        </a:p>
      </dgm:t>
    </dgm:pt>
    <dgm:pt modelId="{422F1983-ED0D-4373-B9D5-1731376BC657}">
      <dgm:prSet/>
      <dgm:spPr/>
      <dgm:t>
        <a:bodyPr/>
        <a:lstStyle/>
        <a:p>
          <a:r>
            <a:rPr lang="en-US"/>
            <a:t>High Entropy – many solutions</a:t>
          </a:r>
        </a:p>
      </dgm:t>
    </dgm:pt>
    <dgm:pt modelId="{E7D54C16-EC2A-4D9F-BE9A-AAD024094DA8}" type="parTrans" cxnId="{BCEBF292-EA5D-4EAA-892A-6CF4D17EE7DE}">
      <dgm:prSet/>
      <dgm:spPr/>
      <dgm:t>
        <a:bodyPr/>
        <a:lstStyle/>
        <a:p>
          <a:endParaRPr lang="en-US"/>
        </a:p>
      </dgm:t>
    </dgm:pt>
    <dgm:pt modelId="{0687FEA2-0C96-4316-B5A9-2A8076BDBE0A}" type="sibTrans" cxnId="{BCEBF292-EA5D-4EAA-892A-6CF4D17EE7DE}">
      <dgm:prSet/>
      <dgm:spPr/>
      <dgm:t>
        <a:bodyPr/>
        <a:lstStyle/>
        <a:p>
          <a:endParaRPr lang="en-US"/>
        </a:p>
      </dgm:t>
    </dgm:pt>
    <dgm:pt modelId="{621734D4-A10E-492D-A3B2-A3D6FD3E575D}">
      <dgm:prSet/>
      <dgm:spPr/>
      <dgm:t>
        <a:bodyPr/>
        <a:lstStyle/>
        <a:p>
          <a:r>
            <a:rPr lang="en-US"/>
            <a:t>Low Entropy – less solutions</a:t>
          </a:r>
        </a:p>
      </dgm:t>
    </dgm:pt>
    <dgm:pt modelId="{D9B7D6E7-1903-4F56-AF83-4128216FCC49}" type="parTrans" cxnId="{DC64B1AC-BCBF-4F8B-A51C-9F103D2EE5D2}">
      <dgm:prSet/>
      <dgm:spPr/>
      <dgm:t>
        <a:bodyPr/>
        <a:lstStyle/>
        <a:p>
          <a:endParaRPr lang="en-US"/>
        </a:p>
      </dgm:t>
    </dgm:pt>
    <dgm:pt modelId="{0AC6D4B9-DEEE-4A21-9127-C0D9AF894281}" type="sibTrans" cxnId="{DC64B1AC-BCBF-4F8B-A51C-9F103D2EE5D2}">
      <dgm:prSet/>
      <dgm:spPr/>
      <dgm:t>
        <a:bodyPr/>
        <a:lstStyle/>
        <a:p>
          <a:endParaRPr lang="en-US"/>
        </a:p>
      </dgm:t>
    </dgm:pt>
    <dgm:pt modelId="{628CC74F-12FC-5E4C-9E0E-56C96A5144D3}" type="pres">
      <dgm:prSet presAssocID="{423C0538-201C-4C97-97F3-A803D04232C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D1393B-BA8C-9441-9AD5-4FDC8634C5D4}" type="pres">
      <dgm:prSet presAssocID="{3E8DC337-39F7-4CF2-8665-B7E2F9144704}" presName="hierRoot1" presStyleCnt="0">
        <dgm:presLayoutVars>
          <dgm:hierBranch val="init"/>
        </dgm:presLayoutVars>
      </dgm:prSet>
      <dgm:spPr/>
    </dgm:pt>
    <dgm:pt modelId="{4B8CBF6A-B3C6-5345-B607-A72A118D331F}" type="pres">
      <dgm:prSet presAssocID="{3E8DC337-39F7-4CF2-8665-B7E2F9144704}" presName="rootComposite1" presStyleCnt="0"/>
      <dgm:spPr/>
    </dgm:pt>
    <dgm:pt modelId="{05308229-1073-EB4F-874E-C0B4F5F870D8}" type="pres">
      <dgm:prSet presAssocID="{3E8DC337-39F7-4CF2-8665-B7E2F9144704}" presName="rootText1" presStyleLbl="node0" presStyleIdx="0" presStyleCnt="3">
        <dgm:presLayoutVars>
          <dgm:chPref val="3"/>
        </dgm:presLayoutVars>
      </dgm:prSet>
      <dgm:spPr/>
    </dgm:pt>
    <dgm:pt modelId="{A86DAE77-6785-7F49-B766-5C2647CD9588}" type="pres">
      <dgm:prSet presAssocID="{3E8DC337-39F7-4CF2-8665-B7E2F9144704}" presName="rootConnector1" presStyleLbl="node1" presStyleIdx="0" presStyleCnt="0"/>
      <dgm:spPr/>
    </dgm:pt>
    <dgm:pt modelId="{8F97FF92-154A-DD4C-BDF2-ABA75B79172D}" type="pres">
      <dgm:prSet presAssocID="{3E8DC337-39F7-4CF2-8665-B7E2F9144704}" presName="hierChild2" presStyleCnt="0"/>
      <dgm:spPr/>
    </dgm:pt>
    <dgm:pt modelId="{94D889F4-3E34-F04B-AF94-219660097937}" type="pres">
      <dgm:prSet presAssocID="{3E8DC337-39F7-4CF2-8665-B7E2F9144704}" presName="hierChild3" presStyleCnt="0"/>
      <dgm:spPr/>
    </dgm:pt>
    <dgm:pt modelId="{260164EF-542E-F540-9D63-0CFC534DA414}" type="pres">
      <dgm:prSet presAssocID="{8DB52AF0-50E7-477B-8420-CB6A14B0BEC7}" presName="hierRoot1" presStyleCnt="0">
        <dgm:presLayoutVars>
          <dgm:hierBranch val="init"/>
        </dgm:presLayoutVars>
      </dgm:prSet>
      <dgm:spPr/>
    </dgm:pt>
    <dgm:pt modelId="{9F3C40C6-6C33-1A44-BF87-439ADCD9B4FF}" type="pres">
      <dgm:prSet presAssocID="{8DB52AF0-50E7-477B-8420-CB6A14B0BEC7}" presName="rootComposite1" presStyleCnt="0"/>
      <dgm:spPr/>
    </dgm:pt>
    <dgm:pt modelId="{90D9F4DC-4082-894D-AF33-4AC6EB9A41DD}" type="pres">
      <dgm:prSet presAssocID="{8DB52AF0-50E7-477B-8420-CB6A14B0BEC7}" presName="rootText1" presStyleLbl="node0" presStyleIdx="1" presStyleCnt="3">
        <dgm:presLayoutVars>
          <dgm:chPref val="3"/>
        </dgm:presLayoutVars>
      </dgm:prSet>
      <dgm:spPr/>
    </dgm:pt>
    <dgm:pt modelId="{26703421-0B44-2A40-BFE6-8CF3147354ED}" type="pres">
      <dgm:prSet presAssocID="{8DB52AF0-50E7-477B-8420-CB6A14B0BEC7}" presName="rootConnector1" presStyleLbl="node1" presStyleIdx="0" presStyleCnt="0"/>
      <dgm:spPr/>
    </dgm:pt>
    <dgm:pt modelId="{122B2556-B9B9-1042-BAB2-F0B510475F3B}" type="pres">
      <dgm:prSet presAssocID="{8DB52AF0-50E7-477B-8420-CB6A14B0BEC7}" presName="hierChild2" presStyleCnt="0"/>
      <dgm:spPr/>
    </dgm:pt>
    <dgm:pt modelId="{E282E75A-BBBC-E14B-AB31-6BB161CAE3BF}" type="pres">
      <dgm:prSet presAssocID="{8DB52AF0-50E7-477B-8420-CB6A14B0BEC7}" presName="hierChild3" presStyleCnt="0"/>
      <dgm:spPr/>
    </dgm:pt>
    <dgm:pt modelId="{BF73CA55-1AD9-0844-9563-7EE81A6EFCEC}" type="pres">
      <dgm:prSet presAssocID="{2EEE18EC-A0CE-46E1-9499-AD21A226CD68}" presName="hierRoot1" presStyleCnt="0">
        <dgm:presLayoutVars>
          <dgm:hierBranch val="init"/>
        </dgm:presLayoutVars>
      </dgm:prSet>
      <dgm:spPr/>
    </dgm:pt>
    <dgm:pt modelId="{227311C0-E70D-5841-A184-62C98F5C566B}" type="pres">
      <dgm:prSet presAssocID="{2EEE18EC-A0CE-46E1-9499-AD21A226CD68}" presName="rootComposite1" presStyleCnt="0"/>
      <dgm:spPr/>
    </dgm:pt>
    <dgm:pt modelId="{390BF542-CE59-C34C-A43E-3FBA16BBE497}" type="pres">
      <dgm:prSet presAssocID="{2EEE18EC-A0CE-46E1-9499-AD21A226CD68}" presName="rootText1" presStyleLbl="node0" presStyleIdx="2" presStyleCnt="3">
        <dgm:presLayoutVars>
          <dgm:chPref val="3"/>
        </dgm:presLayoutVars>
      </dgm:prSet>
      <dgm:spPr/>
    </dgm:pt>
    <dgm:pt modelId="{C6138C65-B9D6-9642-8830-3A9E137E9788}" type="pres">
      <dgm:prSet presAssocID="{2EEE18EC-A0CE-46E1-9499-AD21A226CD68}" presName="rootConnector1" presStyleLbl="node1" presStyleIdx="0" presStyleCnt="0"/>
      <dgm:spPr/>
    </dgm:pt>
    <dgm:pt modelId="{EC6D0250-E90C-0C42-AD2D-598973014C10}" type="pres">
      <dgm:prSet presAssocID="{2EEE18EC-A0CE-46E1-9499-AD21A226CD68}" presName="hierChild2" presStyleCnt="0"/>
      <dgm:spPr/>
    </dgm:pt>
    <dgm:pt modelId="{26827AE2-3A65-AE4B-9A7D-7E32C8994336}" type="pres">
      <dgm:prSet presAssocID="{E7D54C16-EC2A-4D9F-BE9A-AAD024094DA8}" presName="Name64" presStyleLbl="parChTrans1D2" presStyleIdx="0" presStyleCnt="2"/>
      <dgm:spPr/>
    </dgm:pt>
    <dgm:pt modelId="{FAC811D5-E6AB-EB45-AC6F-7BF6F7788C68}" type="pres">
      <dgm:prSet presAssocID="{422F1983-ED0D-4373-B9D5-1731376BC657}" presName="hierRoot2" presStyleCnt="0">
        <dgm:presLayoutVars>
          <dgm:hierBranch val="init"/>
        </dgm:presLayoutVars>
      </dgm:prSet>
      <dgm:spPr/>
    </dgm:pt>
    <dgm:pt modelId="{D5BABDA3-A3BD-7640-9F12-9988C8F83DAC}" type="pres">
      <dgm:prSet presAssocID="{422F1983-ED0D-4373-B9D5-1731376BC657}" presName="rootComposite" presStyleCnt="0"/>
      <dgm:spPr/>
    </dgm:pt>
    <dgm:pt modelId="{6AFA321C-5A19-9A48-B000-B670022BB297}" type="pres">
      <dgm:prSet presAssocID="{422F1983-ED0D-4373-B9D5-1731376BC657}" presName="rootText" presStyleLbl="node2" presStyleIdx="0" presStyleCnt="2">
        <dgm:presLayoutVars>
          <dgm:chPref val="3"/>
        </dgm:presLayoutVars>
      </dgm:prSet>
      <dgm:spPr/>
    </dgm:pt>
    <dgm:pt modelId="{E707A235-618D-5D49-A4F4-0DFD19E43176}" type="pres">
      <dgm:prSet presAssocID="{422F1983-ED0D-4373-B9D5-1731376BC657}" presName="rootConnector" presStyleLbl="node2" presStyleIdx="0" presStyleCnt="2"/>
      <dgm:spPr/>
    </dgm:pt>
    <dgm:pt modelId="{A6F1CDFB-16D0-9E4E-8C0E-C759A1B9CD77}" type="pres">
      <dgm:prSet presAssocID="{422F1983-ED0D-4373-B9D5-1731376BC657}" presName="hierChild4" presStyleCnt="0"/>
      <dgm:spPr/>
    </dgm:pt>
    <dgm:pt modelId="{5FADD982-6411-1E4F-BBB6-D1E044035A78}" type="pres">
      <dgm:prSet presAssocID="{422F1983-ED0D-4373-B9D5-1731376BC657}" presName="hierChild5" presStyleCnt="0"/>
      <dgm:spPr/>
    </dgm:pt>
    <dgm:pt modelId="{48FAEAB8-D7CD-9F40-8707-B425B0A30176}" type="pres">
      <dgm:prSet presAssocID="{D9B7D6E7-1903-4F56-AF83-4128216FCC49}" presName="Name64" presStyleLbl="parChTrans1D2" presStyleIdx="1" presStyleCnt="2"/>
      <dgm:spPr/>
    </dgm:pt>
    <dgm:pt modelId="{43076470-52C8-C842-8A31-7D5953E9A8DC}" type="pres">
      <dgm:prSet presAssocID="{621734D4-A10E-492D-A3B2-A3D6FD3E575D}" presName="hierRoot2" presStyleCnt="0">
        <dgm:presLayoutVars>
          <dgm:hierBranch val="init"/>
        </dgm:presLayoutVars>
      </dgm:prSet>
      <dgm:spPr/>
    </dgm:pt>
    <dgm:pt modelId="{68544A07-2F1C-EC41-99DA-4C325A24F1F3}" type="pres">
      <dgm:prSet presAssocID="{621734D4-A10E-492D-A3B2-A3D6FD3E575D}" presName="rootComposite" presStyleCnt="0"/>
      <dgm:spPr/>
    </dgm:pt>
    <dgm:pt modelId="{0C82C65A-0E32-5E40-A27C-F0789564867D}" type="pres">
      <dgm:prSet presAssocID="{621734D4-A10E-492D-A3B2-A3D6FD3E575D}" presName="rootText" presStyleLbl="node2" presStyleIdx="1" presStyleCnt="2">
        <dgm:presLayoutVars>
          <dgm:chPref val="3"/>
        </dgm:presLayoutVars>
      </dgm:prSet>
      <dgm:spPr/>
    </dgm:pt>
    <dgm:pt modelId="{D0D6E9CB-D582-D448-94A0-0DC3DD9832C9}" type="pres">
      <dgm:prSet presAssocID="{621734D4-A10E-492D-A3B2-A3D6FD3E575D}" presName="rootConnector" presStyleLbl="node2" presStyleIdx="1" presStyleCnt="2"/>
      <dgm:spPr/>
    </dgm:pt>
    <dgm:pt modelId="{ACABD96C-7D0D-664B-80A1-4679E89379E7}" type="pres">
      <dgm:prSet presAssocID="{621734D4-A10E-492D-A3B2-A3D6FD3E575D}" presName="hierChild4" presStyleCnt="0"/>
      <dgm:spPr/>
    </dgm:pt>
    <dgm:pt modelId="{88F9DDA4-D92A-2E48-ABE8-D4B5A05F3C5B}" type="pres">
      <dgm:prSet presAssocID="{621734D4-A10E-492D-A3B2-A3D6FD3E575D}" presName="hierChild5" presStyleCnt="0"/>
      <dgm:spPr/>
    </dgm:pt>
    <dgm:pt modelId="{FB8DC86E-8595-954B-BF6B-6CD7F8E26766}" type="pres">
      <dgm:prSet presAssocID="{2EEE18EC-A0CE-46E1-9499-AD21A226CD68}" presName="hierChild3" presStyleCnt="0"/>
      <dgm:spPr/>
    </dgm:pt>
  </dgm:ptLst>
  <dgm:cxnLst>
    <dgm:cxn modelId="{832EF625-B1EA-9E45-A170-CE0F9C5267E7}" type="presOf" srcId="{422F1983-ED0D-4373-B9D5-1731376BC657}" destId="{6AFA321C-5A19-9A48-B000-B670022BB297}" srcOrd="0" destOrd="0" presId="urn:microsoft.com/office/officeart/2009/3/layout/HorizontalOrganizationChart"/>
    <dgm:cxn modelId="{6D9DD936-076E-C949-B8C8-11BD1724EDFC}" type="presOf" srcId="{2EEE18EC-A0CE-46E1-9499-AD21A226CD68}" destId="{390BF542-CE59-C34C-A43E-3FBA16BBE497}" srcOrd="0" destOrd="0" presId="urn:microsoft.com/office/officeart/2009/3/layout/HorizontalOrganizationChart"/>
    <dgm:cxn modelId="{30455E46-64F3-4936-B591-2D68A2C6E1D7}" srcId="{423C0538-201C-4C97-97F3-A803D04232CE}" destId="{8DB52AF0-50E7-477B-8420-CB6A14B0BEC7}" srcOrd="1" destOrd="0" parTransId="{98418F8C-F155-4543-8286-7A8385FB27B4}" sibTransId="{89ABF379-977D-4A43-8C14-FF5659DBA40D}"/>
    <dgm:cxn modelId="{1C0EC546-F174-6446-82C6-EB07BB6BD212}" type="presOf" srcId="{621734D4-A10E-492D-A3B2-A3D6FD3E575D}" destId="{0C82C65A-0E32-5E40-A27C-F0789564867D}" srcOrd="0" destOrd="0" presId="urn:microsoft.com/office/officeart/2009/3/layout/HorizontalOrganizationChart"/>
    <dgm:cxn modelId="{7F6E1556-F80C-1448-86F9-9F295EC654CE}" type="presOf" srcId="{E7D54C16-EC2A-4D9F-BE9A-AAD024094DA8}" destId="{26827AE2-3A65-AE4B-9A7D-7E32C8994336}" srcOrd="0" destOrd="0" presId="urn:microsoft.com/office/officeart/2009/3/layout/HorizontalOrganizationChart"/>
    <dgm:cxn modelId="{0BD46D58-3527-4A01-94D6-95CF3D42ED47}" srcId="{423C0538-201C-4C97-97F3-A803D04232CE}" destId="{2EEE18EC-A0CE-46E1-9499-AD21A226CD68}" srcOrd="2" destOrd="0" parTransId="{3360BF25-C5EA-45FF-923C-F7611827AB0B}" sibTransId="{7B4C6223-FB92-40A6-81CD-C6943A724F22}"/>
    <dgm:cxn modelId="{4DBEC163-8C27-6345-8133-DBDDD44A511A}" type="presOf" srcId="{3E8DC337-39F7-4CF2-8665-B7E2F9144704}" destId="{A86DAE77-6785-7F49-B766-5C2647CD9588}" srcOrd="1" destOrd="0" presId="urn:microsoft.com/office/officeart/2009/3/layout/HorizontalOrganizationChart"/>
    <dgm:cxn modelId="{458C4883-66E7-3647-B16C-52FF8997F3BF}" type="presOf" srcId="{3E8DC337-39F7-4CF2-8665-B7E2F9144704}" destId="{05308229-1073-EB4F-874E-C0B4F5F870D8}" srcOrd="0" destOrd="0" presId="urn:microsoft.com/office/officeart/2009/3/layout/HorizontalOrganizationChart"/>
    <dgm:cxn modelId="{70CE3E8A-C477-E94D-9FC0-494A4560E17D}" type="presOf" srcId="{D9B7D6E7-1903-4F56-AF83-4128216FCC49}" destId="{48FAEAB8-D7CD-9F40-8707-B425B0A30176}" srcOrd="0" destOrd="0" presId="urn:microsoft.com/office/officeart/2009/3/layout/HorizontalOrganizationChart"/>
    <dgm:cxn modelId="{BCEBF292-EA5D-4EAA-892A-6CF4D17EE7DE}" srcId="{2EEE18EC-A0CE-46E1-9499-AD21A226CD68}" destId="{422F1983-ED0D-4373-B9D5-1731376BC657}" srcOrd="0" destOrd="0" parTransId="{E7D54C16-EC2A-4D9F-BE9A-AAD024094DA8}" sibTransId="{0687FEA2-0C96-4316-B5A9-2A8076BDBE0A}"/>
    <dgm:cxn modelId="{6986BE96-947F-8E47-A966-2EB561862C5B}" type="presOf" srcId="{2EEE18EC-A0CE-46E1-9499-AD21A226CD68}" destId="{C6138C65-B9D6-9642-8830-3A9E137E9788}" srcOrd="1" destOrd="0" presId="urn:microsoft.com/office/officeart/2009/3/layout/HorizontalOrganizationChart"/>
    <dgm:cxn modelId="{DC64B1AC-BCBF-4F8B-A51C-9F103D2EE5D2}" srcId="{2EEE18EC-A0CE-46E1-9499-AD21A226CD68}" destId="{621734D4-A10E-492D-A3B2-A3D6FD3E575D}" srcOrd="1" destOrd="0" parTransId="{D9B7D6E7-1903-4F56-AF83-4128216FCC49}" sibTransId="{0AC6D4B9-DEEE-4A21-9127-C0D9AF894281}"/>
    <dgm:cxn modelId="{29B009C0-AB31-4905-B2F2-8FF7F0199F35}" srcId="{423C0538-201C-4C97-97F3-A803D04232CE}" destId="{3E8DC337-39F7-4CF2-8665-B7E2F9144704}" srcOrd="0" destOrd="0" parTransId="{537FE43C-2AA9-40B4-9D14-B424423F33E9}" sibTransId="{ACC7332F-7858-4F63-9C92-1A70830E8B37}"/>
    <dgm:cxn modelId="{6EAF5DC2-C7EA-6145-A416-D6C86072B5DC}" type="presOf" srcId="{621734D4-A10E-492D-A3B2-A3D6FD3E575D}" destId="{D0D6E9CB-D582-D448-94A0-0DC3DD9832C9}" srcOrd="1" destOrd="0" presId="urn:microsoft.com/office/officeart/2009/3/layout/HorizontalOrganizationChart"/>
    <dgm:cxn modelId="{E7E839D1-80BB-5047-9FCE-4A74870ACB0D}" type="presOf" srcId="{8DB52AF0-50E7-477B-8420-CB6A14B0BEC7}" destId="{26703421-0B44-2A40-BFE6-8CF3147354ED}" srcOrd="1" destOrd="0" presId="urn:microsoft.com/office/officeart/2009/3/layout/HorizontalOrganizationChart"/>
    <dgm:cxn modelId="{FE6405D2-6A86-4E48-8FB6-630E5C2658D6}" type="presOf" srcId="{8DB52AF0-50E7-477B-8420-CB6A14B0BEC7}" destId="{90D9F4DC-4082-894D-AF33-4AC6EB9A41DD}" srcOrd="0" destOrd="0" presId="urn:microsoft.com/office/officeart/2009/3/layout/HorizontalOrganizationChart"/>
    <dgm:cxn modelId="{7281CBEE-FE4C-3C4B-8A6A-895A3BDB624E}" type="presOf" srcId="{422F1983-ED0D-4373-B9D5-1731376BC657}" destId="{E707A235-618D-5D49-A4F4-0DFD19E43176}" srcOrd="1" destOrd="0" presId="urn:microsoft.com/office/officeart/2009/3/layout/HorizontalOrganizationChart"/>
    <dgm:cxn modelId="{7D1A7FFB-BF8B-EF45-B726-4CFB2BDFFB77}" type="presOf" srcId="{423C0538-201C-4C97-97F3-A803D04232CE}" destId="{628CC74F-12FC-5E4C-9E0E-56C96A5144D3}" srcOrd="0" destOrd="0" presId="urn:microsoft.com/office/officeart/2009/3/layout/HorizontalOrganizationChart"/>
    <dgm:cxn modelId="{92861665-6855-AC4B-BC49-4547E8C2B15E}" type="presParOf" srcId="{628CC74F-12FC-5E4C-9E0E-56C96A5144D3}" destId="{3AD1393B-BA8C-9441-9AD5-4FDC8634C5D4}" srcOrd="0" destOrd="0" presId="urn:microsoft.com/office/officeart/2009/3/layout/HorizontalOrganizationChart"/>
    <dgm:cxn modelId="{AD1F4202-0090-6040-8130-3F010882028B}" type="presParOf" srcId="{3AD1393B-BA8C-9441-9AD5-4FDC8634C5D4}" destId="{4B8CBF6A-B3C6-5345-B607-A72A118D331F}" srcOrd="0" destOrd="0" presId="urn:microsoft.com/office/officeart/2009/3/layout/HorizontalOrganizationChart"/>
    <dgm:cxn modelId="{A07A765D-E489-4D45-B1E3-9DAC0A1041B1}" type="presParOf" srcId="{4B8CBF6A-B3C6-5345-B607-A72A118D331F}" destId="{05308229-1073-EB4F-874E-C0B4F5F870D8}" srcOrd="0" destOrd="0" presId="urn:microsoft.com/office/officeart/2009/3/layout/HorizontalOrganizationChart"/>
    <dgm:cxn modelId="{CB717F4E-5DF9-6141-B58C-62DCEBEE4DC6}" type="presParOf" srcId="{4B8CBF6A-B3C6-5345-B607-A72A118D331F}" destId="{A86DAE77-6785-7F49-B766-5C2647CD9588}" srcOrd="1" destOrd="0" presId="urn:microsoft.com/office/officeart/2009/3/layout/HorizontalOrganizationChart"/>
    <dgm:cxn modelId="{518412E1-4E40-E040-B159-C921AEBADA2B}" type="presParOf" srcId="{3AD1393B-BA8C-9441-9AD5-4FDC8634C5D4}" destId="{8F97FF92-154A-DD4C-BDF2-ABA75B79172D}" srcOrd="1" destOrd="0" presId="urn:microsoft.com/office/officeart/2009/3/layout/HorizontalOrganizationChart"/>
    <dgm:cxn modelId="{46190C34-F223-1140-A473-41DCCB0D32F4}" type="presParOf" srcId="{3AD1393B-BA8C-9441-9AD5-4FDC8634C5D4}" destId="{94D889F4-3E34-F04B-AF94-219660097937}" srcOrd="2" destOrd="0" presId="urn:microsoft.com/office/officeart/2009/3/layout/HorizontalOrganizationChart"/>
    <dgm:cxn modelId="{1C3764FB-9936-3945-83AB-CCB733D73CB9}" type="presParOf" srcId="{628CC74F-12FC-5E4C-9E0E-56C96A5144D3}" destId="{260164EF-542E-F540-9D63-0CFC534DA414}" srcOrd="1" destOrd="0" presId="urn:microsoft.com/office/officeart/2009/3/layout/HorizontalOrganizationChart"/>
    <dgm:cxn modelId="{954DFC10-A66A-6746-B304-3DCEFEAB1D9C}" type="presParOf" srcId="{260164EF-542E-F540-9D63-0CFC534DA414}" destId="{9F3C40C6-6C33-1A44-BF87-439ADCD9B4FF}" srcOrd="0" destOrd="0" presId="urn:microsoft.com/office/officeart/2009/3/layout/HorizontalOrganizationChart"/>
    <dgm:cxn modelId="{0A9D9B83-C897-B142-90F6-B4F34956FD38}" type="presParOf" srcId="{9F3C40C6-6C33-1A44-BF87-439ADCD9B4FF}" destId="{90D9F4DC-4082-894D-AF33-4AC6EB9A41DD}" srcOrd="0" destOrd="0" presId="urn:microsoft.com/office/officeart/2009/3/layout/HorizontalOrganizationChart"/>
    <dgm:cxn modelId="{755C54A4-51E4-E040-BE93-E6F54DE47774}" type="presParOf" srcId="{9F3C40C6-6C33-1A44-BF87-439ADCD9B4FF}" destId="{26703421-0B44-2A40-BFE6-8CF3147354ED}" srcOrd="1" destOrd="0" presId="urn:microsoft.com/office/officeart/2009/3/layout/HorizontalOrganizationChart"/>
    <dgm:cxn modelId="{D22F39A6-86F1-F04D-B6E3-E8594198A067}" type="presParOf" srcId="{260164EF-542E-F540-9D63-0CFC534DA414}" destId="{122B2556-B9B9-1042-BAB2-F0B510475F3B}" srcOrd="1" destOrd="0" presId="urn:microsoft.com/office/officeart/2009/3/layout/HorizontalOrganizationChart"/>
    <dgm:cxn modelId="{2E600F99-7632-3442-8E43-0718C7FC3C4E}" type="presParOf" srcId="{260164EF-542E-F540-9D63-0CFC534DA414}" destId="{E282E75A-BBBC-E14B-AB31-6BB161CAE3BF}" srcOrd="2" destOrd="0" presId="urn:microsoft.com/office/officeart/2009/3/layout/HorizontalOrganizationChart"/>
    <dgm:cxn modelId="{CF7C0788-84F9-D749-B19A-381819A8743D}" type="presParOf" srcId="{628CC74F-12FC-5E4C-9E0E-56C96A5144D3}" destId="{BF73CA55-1AD9-0844-9563-7EE81A6EFCEC}" srcOrd="2" destOrd="0" presId="urn:microsoft.com/office/officeart/2009/3/layout/HorizontalOrganizationChart"/>
    <dgm:cxn modelId="{49D3E32B-DEDA-5D4B-8F09-F8A882098AC9}" type="presParOf" srcId="{BF73CA55-1AD9-0844-9563-7EE81A6EFCEC}" destId="{227311C0-E70D-5841-A184-62C98F5C566B}" srcOrd="0" destOrd="0" presId="urn:microsoft.com/office/officeart/2009/3/layout/HorizontalOrganizationChart"/>
    <dgm:cxn modelId="{9FE73377-CA89-D14A-962D-FD60ED64698B}" type="presParOf" srcId="{227311C0-E70D-5841-A184-62C98F5C566B}" destId="{390BF542-CE59-C34C-A43E-3FBA16BBE497}" srcOrd="0" destOrd="0" presId="urn:microsoft.com/office/officeart/2009/3/layout/HorizontalOrganizationChart"/>
    <dgm:cxn modelId="{958A2F1B-7531-EE4F-A58B-429506BC044B}" type="presParOf" srcId="{227311C0-E70D-5841-A184-62C98F5C566B}" destId="{C6138C65-B9D6-9642-8830-3A9E137E9788}" srcOrd="1" destOrd="0" presId="urn:microsoft.com/office/officeart/2009/3/layout/HorizontalOrganizationChart"/>
    <dgm:cxn modelId="{6058FFE4-B70E-964A-A8F8-7E7CD7F59980}" type="presParOf" srcId="{BF73CA55-1AD9-0844-9563-7EE81A6EFCEC}" destId="{EC6D0250-E90C-0C42-AD2D-598973014C10}" srcOrd="1" destOrd="0" presId="urn:microsoft.com/office/officeart/2009/3/layout/HorizontalOrganizationChart"/>
    <dgm:cxn modelId="{7C3EC019-D8A6-DB4A-AD24-9446E1952333}" type="presParOf" srcId="{EC6D0250-E90C-0C42-AD2D-598973014C10}" destId="{26827AE2-3A65-AE4B-9A7D-7E32C8994336}" srcOrd="0" destOrd="0" presId="urn:microsoft.com/office/officeart/2009/3/layout/HorizontalOrganizationChart"/>
    <dgm:cxn modelId="{121C694F-CEFB-9242-82F5-F446FAD9C44B}" type="presParOf" srcId="{EC6D0250-E90C-0C42-AD2D-598973014C10}" destId="{FAC811D5-E6AB-EB45-AC6F-7BF6F7788C68}" srcOrd="1" destOrd="0" presId="urn:microsoft.com/office/officeart/2009/3/layout/HorizontalOrganizationChart"/>
    <dgm:cxn modelId="{BE593C7C-B2AA-7E4E-9176-E65E8284B1D6}" type="presParOf" srcId="{FAC811D5-E6AB-EB45-AC6F-7BF6F7788C68}" destId="{D5BABDA3-A3BD-7640-9F12-9988C8F83DAC}" srcOrd="0" destOrd="0" presId="urn:microsoft.com/office/officeart/2009/3/layout/HorizontalOrganizationChart"/>
    <dgm:cxn modelId="{18DD0CFA-53FA-8C49-B39F-ED219197DCD8}" type="presParOf" srcId="{D5BABDA3-A3BD-7640-9F12-9988C8F83DAC}" destId="{6AFA321C-5A19-9A48-B000-B670022BB297}" srcOrd="0" destOrd="0" presId="urn:microsoft.com/office/officeart/2009/3/layout/HorizontalOrganizationChart"/>
    <dgm:cxn modelId="{78BBB3FC-5121-804C-BD48-D83B13B58D74}" type="presParOf" srcId="{D5BABDA3-A3BD-7640-9F12-9988C8F83DAC}" destId="{E707A235-618D-5D49-A4F4-0DFD19E43176}" srcOrd="1" destOrd="0" presId="urn:microsoft.com/office/officeart/2009/3/layout/HorizontalOrganizationChart"/>
    <dgm:cxn modelId="{B0AE422D-01F9-0243-BC1A-026FFB837981}" type="presParOf" srcId="{FAC811D5-E6AB-EB45-AC6F-7BF6F7788C68}" destId="{A6F1CDFB-16D0-9E4E-8C0E-C759A1B9CD77}" srcOrd="1" destOrd="0" presId="urn:microsoft.com/office/officeart/2009/3/layout/HorizontalOrganizationChart"/>
    <dgm:cxn modelId="{69A8271A-FC3B-394B-AC89-A9B640758105}" type="presParOf" srcId="{FAC811D5-E6AB-EB45-AC6F-7BF6F7788C68}" destId="{5FADD982-6411-1E4F-BBB6-D1E044035A78}" srcOrd="2" destOrd="0" presId="urn:microsoft.com/office/officeart/2009/3/layout/HorizontalOrganizationChart"/>
    <dgm:cxn modelId="{7F54B29E-A169-6843-B8D9-F08E88794B4F}" type="presParOf" srcId="{EC6D0250-E90C-0C42-AD2D-598973014C10}" destId="{48FAEAB8-D7CD-9F40-8707-B425B0A30176}" srcOrd="2" destOrd="0" presId="urn:microsoft.com/office/officeart/2009/3/layout/HorizontalOrganizationChart"/>
    <dgm:cxn modelId="{AF4248BC-64C2-3C4D-81F8-6D15AA249740}" type="presParOf" srcId="{EC6D0250-E90C-0C42-AD2D-598973014C10}" destId="{43076470-52C8-C842-8A31-7D5953E9A8DC}" srcOrd="3" destOrd="0" presId="urn:microsoft.com/office/officeart/2009/3/layout/HorizontalOrganizationChart"/>
    <dgm:cxn modelId="{683DFEA0-2782-C349-9BEB-3B55EF3972EC}" type="presParOf" srcId="{43076470-52C8-C842-8A31-7D5953E9A8DC}" destId="{68544A07-2F1C-EC41-99DA-4C325A24F1F3}" srcOrd="0" destOrd="0" presId="urn:microsoft.com/office/officeart/2009/3/layout/HorizontalOrganizationChart"/>
    <dgm:cxn modelId="{CA8E3C75-99B2-EF43-89C0-CE231C6FB6B2}" type="presParOf" srcId="{68544A07-2F1C-EC41-99DA-4C325A24F1F3}" destId="{0C82C65A-0E32-5E40-A27C-F0789564867D}" srcOrd="0" destOrd="0" presId="urn:microsoft.com/office/officeart/2009/3/layout/HorizontalOrganizationChart"/>
    <dgm:cxn modelId="{F966FD32-E559-6A4B-8677-0A8AF5813519}" type="presParOf" srcId="{68544A07-2F1C-EC41-99DA-4C325A24F1F3}" destId="{D0D6E9CB-D582-D448-94A0-0DC3DD9832C9}" srcOrd="1" destOrd="0" presId="urn:microsoft.com/office/officeart/2009/3/layout/HorizontalOrganizationChart"/>
    <dgm:cxn modelId="{4FCE268A-E2B6-B94E-9CE1-18E29C78C9A1}" type="presParOf" srcId="{43076470-52C8-C842-8A31-7D5953E9A8DC}" destId="{ACABD96C-7D0D-664B-80A1-4679E89379E7}" srcOrd="1" destOrd="0" presId="urn:microsoft.com/office/officeart/2009/3/layout/HorizontalOrganizationChart"/>
    <dgm:cxn modelId="{A1599E86-95B2-F949-893E-6D21982469FF}" type="presParOf" srcId="{43076470-52C8-C842-8A31-7D5953E9A8DC}" destId="{88F9DDA4-D92A-2E48-ABE8-D4B5A05F3C5B}" srcOrd="2" destOrd="0" presId="urn:microsoft.com/office/officeart/2009/3/layout/HorizontalOrganizationChart"/>
    <dgm:cxn modelId="{27F3BC92-2561-404C-BA9A-424B4E92A347}" type="presParOf" srcId="{BF73CA55-1AD9-0844-9563-7EE81A6EFCEC}" destId="{FB8DC86E-8595-954B-BF6B-6CD7F8E2676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47840-DAFD-E241-BF9D-6AB3F744D1EB}">
      <dsp:nvSpPr>
        <dsp:cNvPr id="0" name=""/>
        <dsp:cNvSpPr/>
      </dsp:nvSpPr>
      <dsp:spPr>
        <a:xfrm>
          <a:off x="0" y="2753574"/>
          <a:ext cx="6858000" cy="18066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 player is assisted by bulls and cows.</a:t>
          </a:r>
        </a:p>
      </dsp:txBody>
      <dsp:txXfrm>
        <a:off x="0" y="2753574"/>
        <a:ext cx="6858000" cy="975587"/>
      </dsp:txXfrm>
    </dsp:sp>
    <dsp:sp modelId="{70083649-D855-7047-85B3-1F1DF228E5A5}">
      <dsp:nvSpPr>
        <dsp:cNvPr id="0" name=""/>
        <dsp:cNvSpPr/>
      </dsp:nvSpPr>
      <dsp:spPr>
        <a:xfrm>
          <a:off x="0" y="3693028"/>
          <a:ext cx="3429000" cy="83105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Bulls – A correct number in the correct position</a:t>
          </a:r>
        </a:p>
      </dsp:txBody>
      <dsp:txXfrm>
        <a:off x="0" y="3693028"/>
        <a:ext cx="3429000" cy="831055"/>
      </dsp:txXfrm>
    </dsp:sp>
    <dsp:sp modelId="{3D7CA201-6D7E-0341-91DC-18048F0362C3}">
      <dsp:nvSpPr>
        <dsp:cNvPr id="0" name=""/>
        <dsp:cNvSpPr/>
      </dsp:nvSpPr>
      <dsp:spPr>
        <a:xfrm>
          <a:off x="3429000" y="3693028"/>
          <a:ext cx="3429000" cy="831055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9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9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Cows – A correct number</a:t>
          </a:r>
        </a:p>
      </dsp:txBody>
      <dsp:txXfrm>
        <a:off x="3429000" y="3693028"/>
        <a:ext cx="3429000" cy="831055"/>
      </dsp:txXfrm>
    </dsp:sp>
    <dsp:sp modelId="{C2FADBB4-F04F-4446-B28A-73FE9AB58544}">
      <dsp:nvSpPr>
        <dsp:cNvPr id="0" name=""/>
        <dsp:cNvSpPr/>
      </dsp:nvSpPr>
      <dsp:spPr>
        <a:xfrm rot="10800000">
          <a:off x="0" y="2057"/>
          <a:ext cx="6858000" cy="2778616"/>
        </a:xfrm>
        <a:prstGeom prst="upArrowCallou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 this game the player is selecting a random 4-digit code.</a:t>
          </a:r>
        </a:p>
      </dsp:txBody>
      <dsp:txXfrm rot="10800000">
        <a:off x="0" y="2057"/>
        <a:ext cx="6858000" cy="18054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FAEAB8-D7CD-9F40-8707-B425B0A30176}">
      <dsp:nvSpPr>
        <dsp:cNvPr id="0" name=""/>
        <dsp:cNvSpPr/>
      </dsp:nvSpPr>
      <dsp:spPr>
        <a:xfrm>
          <a:off x="2771179" y="3559745"/>
          <a:ext cx="553640" cy="595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6820" y="0"/>
              </a:lnTo>
              <a:lnTo>
                <a:pt x="276820" y="595163"/>
              </a:lnTo>
              <a:lnTo>
                <a:pt x="553640" y="59516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827AE2-3A65-AE4B-9A7D-7E32C8994336}">
      <dsp:nvSpPr>
        <dsp:cNvPr id="0" name=""/>
        <dsp:cNvSpPr/>
      </dsp:nvSpPr>
      <dsp:spPr>
        <a:xfrm>
          <a:off x="2771179" y="2964581"/>
          <a:ext cx="553640" cy="595163"/>
        </a:xfrm>
        <a:custGeom>
          <a:avLst/>
          <a:gdLst/>
          <a:ahLst/>
          <a:cxnLst/>
          <a:rect l="0" t="0" r="0" b="0"/>
          <a:pathLst>
            <a:path>
              <a:moveTo>
                <a:pt x="0" y="595163"/>
              </a:moveTo>
              <a:lnTo>
                <a:pt x="276820" y="595163"/>
              </a:lnTo>
              <a:lnTo>
                <a:pt x="276820" y="0"/>
              </a:lnTo>
              <a:lnTo>
                <a:pt x="55364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308229-1073-EB4F-874E-C0B4F5F870D8}">
      <dsp:nvSpPr>
        <dsp:cNvPr id="0" name=""/>
        <dsp:cNvSpPr/>
      </dsp:nvSpPr>
      <dsp:spPr>
        <a:xfrm>
          <a:off x="2976" y="756939"/>
          <a:ext cx="2768203" cy="844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Entropy is a measure of uncertainty (unit is bits)</a:t>
          </a:r>
        </a:p>
      </dsp:txBody>
      <dsp:txXfrm>
        <a:off x="2976" y="756939"/>
        <a:ext cx="2768203" cy="844301"/>
      </dsp:txXfrm>
    </dsp:sp>
    <dsp:sp modelId="{90D9F4DC-4082-894D-AF33-4AC6EB9A41DD}">
      <dsp:nvSpPr>
        <dsp:cNvPr id="0" name=""/>
        <dsp:cNvSpPr/>
      </dsp:nvSpPr>
      <dsp:spPr>
        <a:xfrm>
          <a:off x="2976" y="1947267"/>
          <a:ext cx="2768203" cy="844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higher the entropy the higher the uncertainty</a:t>
          </a:r>
        </a:p>
      </dsp:txBody>
      <dsp:txXfrm>
        <a:off x="2976" y="1947267"/>
        <a:ext cx="2768203" cy="844301"/>
      </dsp:txXfrm>
    </dsp:sp>
    <dsp:sp modelId="{390BF542-CE59-C34C-A43E-3FBA16BBE497}">
      <dsp:nvSpPr>
        <dsp:cNvPr id="0" name=""/>
        <dsp:cNvSpPr/>
      </dsp:nvSpPr>
      <dsp:spPr>
        <a:xfrm>
          <a:off x="2976" y="3137594"/>
          <a:ext cx="2768203" cy="844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 this case we have potential solutions for the game</a:t>
          </a:r>
        </a:p>
      </dsp:txBody>
      <dsp:txXfrm>
        <a:off x="2976" y="3137594"/>
        <a:ext cx="2768203" cy="844301"/>
      </dsp:txXfrm>
    </dsp:sp>
    <dsp:sp modelId="{6AFA321C-5A19-9A48-B000-B670022BB297}">
      <dsp:nvSpPr>
        <dsp:cNvPr id="0" name=""/>
        <dsp:cNvSpPr/>
      </dsp:nvSpPr>
      <dsp:spPr>
        <a:xfrm>
          <a:off x="3324820" y="2542430"/>
          <a:ext cx="2768203" cy="8443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High Entropy – many solutions</a:t>
          </a:r>
        </a:p>
      </dsp:txBody>
      <dsp:txXfrm>
        <a:off x="3324820" y="2542430"/>
        <a:ext cx="2768203" cy="844301"/>
      </dsp:txXfrm>
    </dsp:sp>
    <dsp:sp modelId="{0C82C65A-0E32-5E40-A27C-F0789564867D}">
      <dsp:nvSpPr>
        <dsp:cNvPr id="0" name=""/>
        <dsp:cNvSpPr/>
      </dsp:nvSpPr>
      <dsp:spPr>
        <a:xfrm>
          <a:off x="3324820" y="3732758"/>
          <a:ext cx="2768203" cy="8443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Low Entropy – less solutions</a:t>
          </a:r>
        </a:p>
      </dsp:txBody>
      <dsp:txXfrm>
        <a:off x="3324820" y="3732758"/>
        <a:ext cx="2768203" cy="844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6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5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5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7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9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5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8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3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82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8481F71C-993F-86C4-FA67-15A30F4FAD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C2F7D-6A82-D638-D4A6-0B4D0B51F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Soroush Saririan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8AD65-6C7B-0355-A894-035AB0450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Bulls and Cows</a:t>
            </a:r>
          </a:p>
        </p:txBody>
      </p:sp>
    </p:spTree>
    <p:extLst>
      <p:ext uri="{BB962C8B-B14F-4D97-AF65-F5344CB8AC3E}">
        <p14:creationId xmlns:p14="http://schemas.microsoft.com/office/powerpoint/2010/main" val="1483140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C0E6-1012-D011-6A48-14BF6CA4F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F8E3-5536-6621-B57F-9D3566B13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ADEKUNLE; #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Wolfwords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, GOKE. “Entropy; a Method for Data Science &amp; Machine Learning.”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Medium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, 25 Feb. 2022,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thisgoke.medium.com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/entropy-a-method-for-data-science-machine-learning-7c3de2c6d82d.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2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F3A0F6C-EB8F-4A4C-8258-23F6D815E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2" cy="6438900"/>
          </a:xfrm>
          <a:custGeom>
            <a:avLst/>
            <a:gdLst>
              <a:gd name="connsiteX0" fmla="*/ 0 w 12198352"/>
              <a:gd name="connsiteY0" fmla="*/ 0 h 6438900"/>
              <a:gd name="connsiteX1" fmla="*/ 12198352 w 12198352"/>
              <a:gd name="connsiteY1" fmla="*/ 0 h 6438900"/>
              <a:gd name="connsiteX2" fmla="*/ 12198352 w 12198352"/>
              <a:gd name="connsiteY2" fmla="*/ 5644414 h 6438900"/>
              <a:gd name="connsiteX3" fmla="*/ 12042486 w 12198352"/>
              <a:gd name="connsiteY3" fmla="*/ 5750064 h 6438900"/>
              <a:gd name="connsiteX4" fmla="*/ 9483672 w 12198352"/>
              <a:gd name="connsiteY4" fmla="*/ 6432438 h 6438900"/>
              <a:gd name="connsiteX5" fmla="*/ 8500895 w 12198352"/>
              <a:gd name="connsiteY5" fmla="*/ 6437925 h 6438900"/>
              <a:gd name="connsiteX6" fmla="*/ 1629409 w 12198352"/>
              <a:gd name="connsiteY6" fmla="*/ 5170893 h 6438900"/>
              <a:gd name="connsiteX7" fmla="*/ 433424 w 12198352"/>
              <a:gd name="connsiteY7" fmla="*/ 4633819 h 6438900"/>
              <a:gd name="connsiteX8" fmla="*/ 0 w 12198352"/>
              <a:gd name="connsiteY8" fmla="*/ 4450771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352" h="6438900">
                <a:moveTo>
                  <a:pt x="0" y="0"/>
                </a:moveTo>
                <a:lnTo>
                  <a:pt x="12198352" y="0"/>
                </a:lnTo>
                <a:lnTo>
                  <a:pt x="12198352" y="5644414"/>
                </a:lnTo>
                <a:lnTo>
                  <a:pt x="12042486" y="5750064"/>
                </a:lnTo>
                <a:cubicBezTo>
                  <a:pt x="11268689" y="6237466"/>
                  <a:pt x="10357585" y="6417714"/>
                  <a:pt x="9483672" y="6432438"/>
                </a:cubicBezTo>
                <a:cubicBezTo>
                  <a:pt x="9158751" y="6438062"/>
                  <a:pt x="8830819" y="6440385"/>
                  <a:pt x="8500895" y="6437925"/>
                </a:cubicBezTo>
                <a:cubicBezTo>
                  <a:pt x="6191416" y="6420695"/>
                  <a:pt x="3784289" y="6168856"/>
                  <a:pt x="1629409" y="5170893"/>
                </a:cubicBezTo>
                <a:cubicBezTo>
                  <a:pt x="1229906" y="4985892"/>
                  <a:pt x="831404" y="4807078"/>
                  <a:pt x="433424" y="4633819"/>
                </a:cubicBezTo>
                <a:lnTo>
                  <a:pt x="0" y="44507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A9C92F4-A4A4-42E0-9391-C666AAED1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817925">
            <a:off x="2322363" y="-118377"/>
            <a:ext cx="7900749" cy="9821966"/>
          </a:xfrm>
          <a:custGeom>
            <a:avLst/>
            <a:gdLst>
              <a:gd name="connsiteX0" fmla="*/ 589029 w 7858893"/>
              <a:gd name="connsiteY0" fmla="*/ 9827096 h 9827096"/>
              <a:gd name="connsiteX1" fmla="*/ 0 w 7858893"/>
              <a:gd name="connsiteY1" fmla="*/ 9338053 h 9827096"/>
              <a:gd name="connsiteX2" fmla="*/ 50440 w 7858893"/>
              <a:gd name="connsiteY2" fmla="*/ 9011561 h 9827096"/>
              <a:gd name="connsiteX3" fmla="*/ 398242 w 7858893"/>
              <a:gd name="connsiteY3" fmla="*/ 7620242 h 9827096"/>
              <a:gd name="connsiteX4" fmla="*/ 6756719 w 7858893"/>
              <a:gd name="connsiteY4" fmla="*/ 593416 h 9827096"/>
              <a:gd name="connsiteX5" fmla="*/ 7642630 w 7858893"/>
              <a:gd name="connsiteY5" fmla="*/ 111525 h 9827096"/>
              <a:gd name="connsiteX6" fmla="*/ 7858893 w 7858893"/>
              <a:gd name="connsiteY6" fmla="*/ 0 h 9827096"/>
              <a:gd name="connsiteX0" fmla="*/ 589029 w 8190490"/>
              <a:gd name="connsiteY0" fmla="*/ 9787128 h 9787128"/>
              <a:gd name="connsiteX1" fmla="*/ 0 w 8190490"/>
              <a:gd name="connsiteY1" fmla="*/ 9298085 h 9787128"/>
              <a:gd name="connsiteX2" fmla="*/ 50440 w 8190490"/>
              <a:gd name="connsiteY2" fmla="*/ 8971593 h 9787128"/>
              <a:gd name="connsiteX3" fmla="*/ 398242 w 8190490"/>
              <a:gd name="connsiteY3" fmla="*/ 7580274 h 9787128"/>
              <a:gd name="connsiteX4" fmla="*/ 6756719 w 8190490"/>
              <a:gd name="connsiteY4" fmla="*/ 553448 h 9787128"/>
              <a:gd name="connsiteX5" fmla="*/ 7642630 w 8190490"/>
              <a:gd name="connsiteY5" fmla="*/ 71557 h 9787128"/>
              <a:gd name="connsiteX6" fmla="*/ 8190490 w 8190490"/>
              <a:gd name="connsiteY6" fmla="*/ 0 h 9787128"/>
              <a:gd name="connsiteX7" fmla="*/ 589029 w 8190490"/>
              <a:gd name="connsiteY7" fmla="*/ 9787128 h 9787128"/>
              <a:gd name="connsiteX0" fmla="*/ 589029 w 8281930"/>
              <a:gd name="connsiteY0" fmla="*/ 9722690 h 9722690"/>
              <a:gd name="connsiteX1" fmla="*/ 0 w 8281930"/>
              <a:gd name="connsiteY1" fmla="*/ 9233647 h 9722690"/>
              <a:gd name="connsiteX2" fmla="*/ 50440 w 8281930"/>
              <a:gd name="connsiteY2" fmla="*/ 8907155 h 9722690"/>
              <a:gd name="connsiteX3" fmla="*/ 398242 w 8281930"/>
              <a:gd name="connsiteY3" fmla="*/ 7515836 h 9722690"/>
              <a:gd name="connsiteX4" fmla="*/ 6756719 w 8281930"/>
              <a:gd name="connsiteY4" fmla="*/ 489010 h 9722690"/>
              <a:gd name="connsiteX5" fmla="*/ 7642630 w 8281930"/>
              <a:gd name="connsiteY5" fmla="*/ 7119 h 9722690"/>
              <a:gd name="connsiteX6" fmla="*/ 8281930 w 8281930"/>
              <a:gd name="connsiteY6" fmla="*/ 27002 h 9722690"/>
              <a:gd name="connsiteX0" fmla="*/ 589029 w 7911958"/>
              <a:gd name="connsiteY0" fmla="*/ 9802819 h 9802819"/>
              <a:gd name="connsiteX1" fmla="*/ 0 w 7911958"/>
              <a:gd name="connsiteY1" fmla="*/ 9313776 h 9802819"/>
              <a:gd name="connsiteX2" fmla="*/ 50440 w 7911958"/>
              <a:gd name="connsiteY2" fmla="*/ 8987284 h 9802819"/>
              <a:gd name="connsiteX3" fmla="*/ 398242 w 7911958"/>
              <a:gd name="connsiteY3" fmla="*/ 7595965 h 9802819"/>
              <a:gd name="connsiteX4" fmla="*/ 6756719 w 7911958"/>
              <a:gd name="connsiteY4" fmla="*/ 569139 h 9802819"/>
              <a:gd name="connsiteX5" fmla="*/ 7642630 w 7911958"/>
              <a:gd name="connsiteY5" fmla="*/ 87248 h 9802819"/>
              <a:gd name="connsiteX6" fmla="*/ 7911958 w 7911958"/>
              <a:gd name="connsiteY6" fmla="*/ 0 h 9802819"/>
              <a:gd name="connsiteX0" fmla="*/ 589029 w 7642630"/>
              <a:gd name="connsiteY0" fmla="*/ 9715571 h 9715571"/>
              <a:gd name="connsiteX1" fmla="*/ 0 w 7642630"/>
              <a:gd name="connsiteY1" fmla="*/ 9226528 h 9715571"/>
              <a:gd name="connsiteX2" fmla="*/ 50440 w 7642630"/>
              <a:gd name="connsiteY2" fmla="*/ 8900036 h 9715571"/>
              <a:gd name="connsiteX3" fmla="*/ 398242 w 7642630"/>
              <a:gd name="connsiteY3" fmla="*/ 7508717 h 9715571"/>
              <a:gd name="connsiteX4" fmla="*/ 6756719 w 7642630"/>
              <a:gd name="connsiteY4" fmla="*/ 481891 h 9715571"/>
              <a:gd name="connsiteX5" fmla="*/ 7642630 w 7642630"/>
              <a:gd name="connsiteY5" fmla="*/ 0 h 9715571"/>
              <a:gd name="connsiteX0" fmla="*/ 589029 w 7900749"/>
              <a:gd name="connsiteY0" fmla="*/ 9821966 h 9821966"/>
              <a:gd name="connsiteX1" fmla="*/ 0 w 7900749"/>
              <a:gd name="connsiteY1" fmla="*/ 9332923 h 9821966"/>
              <a:gd name="connsiteX2" fmla="*/ 50440 w 7900749"/>
              <a:gd name="connsiteY2" fmla="*/ 9006431 h 9821966"/>
              <a:gd name="connsiteX3" fmla="*/ 398242 w 7900749"/>
              <a:gd name="connsiteY3" fmla="*/ 7615112 h 9821966"/>
              <a:gd name="connsiteX4" fmla="*/ 6756719 w 7900749"/>
              <a:gd name="connsiteY4" fmla="*/ 588286 h 9821966"/>
              <a:gd name="connsiteX5" fmla="*/ 7900749 w 7900749"/>
              <a:gd name="connsiteY5" fmla="*/ 0 h 9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0749" h="9821966">
                <a:moveTo>
                  <a:pt x="589029" y="9821966"/>
                </a:moveTo>
                <a:lnTo>
                  <a:pt x="0" y="9332923"/>
                </a:lnTo>
                <a:lnTo>
                  <a:pt x="50440" y="9006431"/>
                </a:lnTo>
                <a:cubicBezTo>
                  <a:pt x="119970" y="8604142"/>
                  <a:pt x="221982" y="8158814"/>
                  <a:pt x="398242" y="7615112"/>
                </a:cubicBezTo>
                <a:cubicBezTo>
                  <a:pt x="1372817" y="4608865"/>
                  <a:pt x="3887952" y="2237199"/>
                  <a:pt x="6756719" y="588286"/>
                </a:cubicBezTo>
                <a:cubicBezTo>
                  <a:pt x="6992735" y="452730"/>
                  <a:pt x="7549593" y="182994"/>
                  <a:pt x="7900749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79065-7405-7E91-8FCD-50E2B6550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1" y="762000"/>
            <a:ext cx="3598808" cy="2286000"/>
          </a:xfrm>
        </p:spPr>
        <p:txBody>
          <a:bodyPr anchor="t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Game Info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AE270F-62DA-B495-5CC8-A5DB04184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506292"/>
              </p:ext>
            </p:extLst>
          </p:nvPr>
        </p:nvGraphicFramePr>
        <p:xfrm>
          <a:off x="4572000" y="771726"/>
          <a:ext cx="6858000" cy="4562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580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861A6E4-CB70-4D29-87D4-AD020035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5635"/>
            <a:ext cx="4212773" cy="5022365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FE67A51-A6D2-4F56-B718-2BF4AD24E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23999"/>
            <a:ext cx="4095749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C9B0E-95EE-4BC3-E339-567009078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3034421"/>
            <a:ext cx="3048001" cy="2286000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Theory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EB4D10-84A1-2BDE-73F2-B6B26B52E4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35620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379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8C82-8B16-4172-1DED-77005DDD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3E9E7-234A-E978-63A9-83F234600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data science the use of entropy can be seen in applications such as decision trees</a:t>
            </a:r>
          </a:p>
          <a:p>
            <a:pPr lvl="1"/>
            <a:r>
              <a:rPr lang="en-US" dirty="0"/>
              <a:t>We have the goal to clean and arrange data and by using entropy we can make the individual sets purer. [1]</a:t>
            </a:r>
          </a:p>
          <a:p>
            <a:r>
              <a:rPr lang="en-US" dirty="0"/>
              <a:t>The application of entropy can also be seen in ml models.</a:t>
            </a:r>
          </a:p>
          <a:p>
            <a:pPr lvl="1"/>
            <a:r>
              <a:rPr lang="en-US" dirty="0"/>
              <a:t>We can use entropy to find the uncertainty in a random variable/outcome of that variable. [1]</a:t>
            </a:r>
          </a:p>
        </p:txBody>
      </p:sp>
    </p:spTree>
    <p:extLst>
      <p:ext uri="{BB962C8B-B14F-4D97-AF65-F5344CB8AC3E}">
        <p14:creationId xmlns:p14="http://schemas.microsoft.com/office/powerpoint/2010/main" val="403793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E4B3-CB0F-282F-E20F-5E7096A40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49" y="0"/>
            <a:ext cx="10668000" cy="1524000"/>
          </a:xfrm>
        </p:spPr>
        <p:txBody>
          <a:bodyPr/>
          <a:lstStyle/>
          <a:p>
            <a:r>
              <a:rPr lang="en-US" dirty="0"/>
              <a:t>Bulls and Cows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0347D-70D4-79F7-438B-BC248A80B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49" y="1251816"/>
            <a:ext cx="11347772" cy="1312964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1F5CBD3-5F31-450B-142D-2C7228DA8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775816"/>
            <a:ext cx="9308905" cy="408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71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ormulas written on a blackboard">
            <a:extLst>
              <a:ext uri="{FF2B5EF4-FFF2-40B4-BE49-F238E27FC236}">
                <a16:creationId xmlns:a16="http://schemas.microsoft.com/office/drawing/2014/main" id="{84034DA5-779B-C675-A298-52D6FD3D6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13" r="21014" b="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6E9BC-8ADE-16AD-BAE2-A74D650C7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000" dirty="0"/>
              <a:t>The entropy is calculated with this formula:</a:t>
            </a:r>
          </a:p>
          <a:p>
            <a:pPr lvl="1">
              <a:lnSpc>
                <a:spcPct val="115000"/>
              </a:lnSpc>
            </a:pPr>
            <a:r>
              <a:rPr lang="en-US" sz="2000" dirty="0"/>
              <a:t>H(X) = P(X) * log2(P(X))</a:t>
            </a:r>
          </a:p>
          <a:p>
            <a:pPr lvl="1">
              <a:lnSpc>
                <a:spcPct val="115000"/>
              </a:lnSpc>
            </a:pPr>
            <a:r>
              <a:rPr lang="en-US" sz="2000" dirty="0"/>
              <a:t>Because we are only interested in the value, we use the P(X) and not 1/P(X) in the logarithm. </a:t>
            </a:r>
          </a:p>
          <a:p>
            <a:pPr lvl="1">
              <a:lnSpc>
                <a:spcPct val="115000"/>
              </a:lnSpc>
            </a:pPr>
            <a:r>
              <a:rPr lang="en-US" sz="2000" dirty="0"/>
              <a:t>This value is subtracted over each iteration (or added depending on if bulls/cows are added or removed on that guess)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71BAA-266B-0A39-955D-19B23692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Entropy Calculation</a:t>
            </a:r>
          </a:p>
        </p:txBody>
      </p:sp>
    </p:spTree>
    <p:extLst>
      <p:ext uri="{BB962C8B-B14F-4D97-AF65-F5344CB8AC3E}">
        <p14:creationId xmlns:p14="http://schemas.microsoft.com/office/powerpoint/2010/main" val="249409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DCA9-CDB6-C9B2-82F1-F4FEF2572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49" y="249044"/>
            <a:ext cx="10668000" cy="1524000"/>
          </a:xfrm>
        </p:spPr>
        <p:txBody>
          <a:bodyPr/>
          <a:lstStyle/>
          <a:p>
            <a:r>
              <a:rPr lang="en-US" dirty="0"/>
              <a:t>Code Overview</a:t>
            </a:r>
          </a:p>
        </p:txBody>
      </p:sp>
      <p:pic>
        <p:nvPicPr>
          <p:cNvPr id="5" name="Content Placeholder 4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92D71049-7E33-BA77-38CE-233FB4743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9882" y="4149167"/>
            <a:ext cx="7622118" cy="1599431"/>
          </a:xfrm>
        </p:spPr>
      </p:pic>
      <p:pic>
        <p:nvPicPr>
          <p:cNvPr id="7" name="Picture 6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EC2C5221-8AF7-D641-5596-494B8DAEE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882" y="727630"/>
            <a:ext cx="7622118" cy="31093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0AD320-D604-C117-5EF6-98294996F808}"/>
              </a:ext>
            </a:extLst>
          </p:cNvPr>
          <p:cNvSpPr txBox="1"/>
          <p:nvPr/>
        </p:nvSpPr>
        <p:spPr>
          <a:xfrm>
            <a:off x="0" y="1773044"/>
            <a:ext cx="4051433" cy="421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15000"/>
              </a:lnSpc>
            </a:pPr>
            <a:r>
              <a:rPr lang="en-US" dirty="0"/>
              <a:t>In the initiation process we generate a new random code. We also generate all the possible solutions once again. This is done with the </a:t>
            </a:r>
            <a:r>
              <a:rPr lang="en-US" dirty="0" err="1"/>
              <a:t>generate_soln</a:t>
            </a:r>
            <a:r>
              <a:rPr lang="en-US" dirty="0"/>
              <a:t>() function. </a:t>
            </a:r>
          </a:p>
          <a:p>
            <a:pPr lvl="1">
              <a:lnSpc>
                <a:spcPct val="115000"/>
              </a:lnSpc>
            </a:pPr>
            <a:endParaRPr lang="en-US" dirty="0"/>
          </a:p>
          <a:p>
            <a:pPr lvl="1">
              <a:lnSpc>
                <a:spcPct val="115000"/>
              </a:lnSpc>
            </a:pPr>
            <a:r>
              <a:rPr lang="en-US" dirty="0"/>
              <a:t>Further down we see the entropy function. This uses the total number of bulls and cows from the </a:t>
            </a:r>
            <a:r>
              <a:rPr lang="en-US" dirty="0" err="1"/>
              <a:t>calculate_bc</a:t>
            </a:r>
            <a:r>
              <a:rPr lang="en-US" dirty="0"/>
              <a:t>() function as well as the possible solutions to find the entropy.</a:t>
            </a:r>
          </a:p>
        </p:txBody>
      </p:sp>
    </p:spTree>
    <p:extLst>
      <p:ext uri="{BB962C8B-B14F-4D97-AF65-F5344CB8AC3E}">
        <p14:creationId xmlns:p14="http://schemas.microsoft.com/office/powerpoint/2010/main" val="7796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D87C5-E9BE-CCED-48F0-35AE02A18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6BF5-4C14-33B8-E73E-00CEECB0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Overview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B0F10-AC0A-F4EB-913C-2924267AB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seen in the image, the probability is found using the current count of solutions that make the specific number of bulls/cows divided by the total number of solutions that remain. </a:t>
            </a:r>
          </a:p>
          <a:p>
            <a:r>
              <a:rPr lang="en-US" dirty="0"/>
              <a:t>The entropy therefore reflects the current state and will change dynamically as the game continues to have fewer solutions.</a:t>
            </a:r>
          </a:p>
        </p:txBody>
      </p:sp>
      <p:pic>
        <p:nvPicPr>
          <p:cNvPr id="5" name="Picture 4" descr="A computer code with white text&#10;&#10;Description automatically generated">
            <a:extLst>
              <a:ext uri="{FF2B5EF4-FFF2-40B4-BE49-F238E27FC236}">
                <a16:creationId xmlns:a16="http://schemas.microsoft.com/office/drawing/2014/main" id="{6D47C398-CDF0-F5C2-209C-2A18DFDD42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061" r="7160" b="14188"/>
          <a:stretch/>
        </p:blipFill>
        <p:spPr>
          <a:xfrm>
            <a:off x="0" y="5691488"/>
            <a:ext cx="9432252" cy="118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4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331C9-1053-E775-154D-979BB1A4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C9D5D-21D6-6DE6-971A-7862E94E8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entropy to reduce the number of guesses for certain tasks.</a:t>
            </a:r>
          </a:p>
          <a:p>
            <a:r>
              <a:rPr lang="en-US" dirty="0"/>
              <a:t>This can be applied to many real-world tasks. </a:t>
            </a:r>
          </a:p>
          <a:p>
            <a:r>
              <a:rPr lang="en-US" dirty="0"/>
              <a:t>In our field we can use this for the optimization process in decision making for machine learning. </a:t>
            </a:r>
          </a:p>
        </p:txBody>
      </p:sp>
    </p:spTree>
    <p:extLst>
      <p:ext uri="{BB962C8B-B14F-4D97-AF65-F5344CB8AC3E}">
        <p14:creationId xmlns:p14="http://schemas.microsoft.com/office/powerpoint/2010/main" val="792823587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448</Words>
  <Application>Microsoft Macintosh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Avenir Next LT Pro Light</vt:lpstr>
      <vt:lpstr>Sitka Subheading</vt:lpstr>
      <vt:lpstr>Times New Roman</vt:lpstr>
      <vt:lpstr>PebbleVTI</vt:lpstr>
      <vt:lpstr>Bulls and Cows</vt:lpstr>
      <vt:lpstr>Game Info</vt:lpstr>
      <vt:lpstr>Theory</vt:lpstr>
      <vt:lpstr>Applications of entropy</vt:lpstr>
      <vt:lpstr>Bulls and Cows</vt:lpstr>
      <vt:lpstr>Entropy Calculation</vt:lpstr>
      <vt:lpstr>Code Overview</vt:lpstr>
      <vt:lpstr>Code Overview Cont.</vt:lpstr>
      <vt:lpstr>Practical Implications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Soroush Saririan</dc:creator>
  <cp:lastModifiedBy>Soroush Saririan</cp:lastModifiedBy>
  <cp:revision>3</cp:revision>
  <dcterms:created xsi:type="dcterms:W3CDTF">2024-11-25T22:26:24Z</dcterms:created>
  <dcterms:modified xsi:type="dcterms:W3CDTF">2024-11-26T01:01:06Z</dcterms:modified>
</cp:coreProperties>
</file>