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3658432-A4C7-4436-B3C1-149FC14EC1F1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DA3C76F-C52D-41D0-B601-5A9B4F3065CE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s/docs/Web/HTML/Elemento/es/HTML/Elemento/Tipos_de_elementos#de_frase" TargetMode="External"/><Relationship Id="rId2" Type="http://schemas.openxmlformats.org/officeDocument/2006/relationships/hyperlink" Target="https://developer.mozilla.org/es/docs/Web/HTML/Elemento/es/HTML/Elemento/Tipos_de_elementos#en_line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03848" y="1196752"/>
            <a:ext cx="5105400" cy="764656"/>
          </a:xfrm>
        </p:spPr>
        <p:txBody>
          <a:bodyPr/>
          <a:lstStyle/>
          <a:p>
            <a:pPr algn="ctr"/>
            <a:r>
              <a:rPr lang="es-CO" sz="6600" dirty="0" smtClean="0"/>
              <a:t>Mi exposición</a:t>
            </a:r>
            <a:endParaRPr lang="es-CO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03848" y="3068960"/>
            <a:ext cx="5250006" cy="2232248"/>
          </a:xfrm>
        </p:spPr>
        <p:txBody>
          <a:bodyPr>
            <a:normAutofit/>
          </a:bodyPr>
          <a:lstStyle/>
          <a:p>
            <a:pPr algn="ctr"/>
            <a:r>
              <a:rPr lang="es-CO" dirty="0" smtClean="0"/>
              <a:t>ZULMA MARITZA MESA RIVERA </a:t>
            </a:r>
          </a:p>
          <a:p>
            <a:pPr algn="ctr"/>
            <a:r>
              <a:rPr lang="es-CO" dirty="0" smtClean="0"/>
              <a:t>TEMAS : EM </a:t>
            </a:r>
          </a:p>
          <a:p>
            <a:pPr algn="ctr"/>
            <a:r>
              <a:rPr lang="es-CO" dirty="0" smtClean="0"/>
              <a:t>EMBED</a:t>
            </a:r>
          </a:p>
          <a:p>
            <a:pPr algn="ctr"/>
            <a:r>
              <a:rPr lang="es-CO" dirty="0" smtClean="0"/>
              <a:t>FIELDSET</a:t>
            </a:r>
          </a:p>
          <a:p>
            <a:pPr algn="ctr"/>
            <a:r>
              <a:rPr lang="es-CO" dirty="0" smtClean="0"/>
              <a:t>FIGURE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17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600" dirty="0" smtClean="0"/>
              <a:t>ETIQUETA EM </a:t>
            </a:r>
            <a:endParaRPr lang="es-C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7239000" cy="3979824"/>
          </a:xfrm>
        </p:spPr>
        <p:txBody>
          <a:bodyPr/>
          <a:lstStyle/>
          <a:p>
            <a:r>
              <a:rPr lang="es-CO" dirty="0"/>
              <a:t>es el apropiado para marcar con énfasis las partes importantes de un texto.</a:t>
            </a:r>
          </a:p>
          <a:p>
            <a:r>
              <a:rPr lang="es-CO" dirty="0" smtClean="0"/>
              <a:t>&lt;</a:t>
            </a:r>
            <a:r>
              <a:rPr lang="es-CO" dirty="0" err="1"/>
              <a:t>em</a:t>
            </a:r>
            <a:r>
              <a:rPr lang="es-CO" dirty="0"/>
              <a:t>&gt; y &lt;/</a:t>
            </a:r>
            <a:r>
              <a:rPr lang="es-CO" dirty="0" err="1"/>
              <a:t>em</a:t>
            </a:r>
            <a:r>
              <a:rPr lang="es-CO" dirty="0"/>
              <a:t>&gt; (ambas obligatorias)</a:t>
            </a:r>
          </a:p>
          <a:p>
            <a:r>
              <a:rPr lang="es-CO" b="1" dirty="0"/>
              <a:t>Crea una caja</a:t>
            </a:r>
            <a:r>
              <a:rPr lang="es-CO" dirty="0"/>
              <a:t>: </a:t>
            </a:r>
            <a:r>
              <a:rPr lang="es-CO" dirty="0">
                <a:hlinkClick r:id="rId2"/>
              </a:rPr>
              <a:t>en </a:t>
            </a:r>
            <a:r>
              <a:rPr lang="es-CO" dirty="0" smtClean="0">
                <a:hlinkClick r:id="rId2"/>
              </a:rPr>
              <a:t>línea</a:t>
            </a:r>
            <a:r>
              <a:rPr lang="es-CO" dirty="0" smtClean="0"/>
              <a:t>.</a:t>
            </a:r>
            <a:endParaRPr lang="es-CO" dirty="0"/>
          </a:p>
          <a:p>
            <a:r>
              <a:rPr lang="es-CO" b="1" dirty="0"/>
              <a:t>Está definido como</a:t>
            </a:r>
            <a:r>
              <a:rPr lang="es-CO" dirty="0"/>
              <a:t>: </a:t>
            </a:r>
            <a:r>
              <a:rPr lang="es-CO" dirty="0">
                <a:hlinkClick r:id="rId3"/>
              </a:rPr>
              <a:t>Elemento de frase</a:t>
            </a:r>
            <a:r>
              <a:rPr lang="es-CO" dirty="0"/>
              <a:t>.</a:t>
            </a:r>
          </a:p>
          <a:p>
            <a:r>
              <a:rPr lang="es-CO" b="1" dirty="0"/>
              <a:t>Puede contener</a:t>
            </a:r>
            <a:r>
              <a:rPr lang="es-CO" dirty="0"/>
              <a:t>: cero o más elementos </a:t>
            </a:r>
            <a:r>
              <a:rPr lang="es-CO" dirty="0">
                <a:hlinkClick r:id="rId2"/>
              </a:rPr>
              <a:t>en </a:t>
            </a:r>
            <a:r>
              <a:rPr lang="es-CO" dirty="0" err="1">
                <a:hlinkClick r:id="rId2"/>
              </a:rPr>
              <a:t>linea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777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600" dirty="0" smtClean="0"/>
              <a:t>ETIQUETA EMBED</a:t>
            </a:r>
            <a:endParaRPr lang="es-C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7239000" cy="295232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define un contenedor para una aplicación externa o contenido interactivo ( un </a:t>
            </a:r>
            <a:r>
              <a:rPr lang="es-ES" dirty="0" err="1"/>
              <a:t>plug</a:t>
            </a:r>
            <a:r>
              <a:rPr lang="es-ES" dirty="0"/>
              <a:t>-in ) </a:t>
            </a:r>
            <a:endParaRPr lang="es-CO" dirty="0"/>
          </a:p>
          <a:p>
            <a:r>
              <a:rPr lang="es-CO" dirty="0"/>
              <a:t>representa un punto de integración para una aplicación externa o de contenido interactivo (en otras palabras, un </a:t>
            </a:r>
            <a:r>
              <a:rPr lang="es-CO" dirty="0" err="1"/>
              <a:t>plug</a:t>
            </a:r>
            <a:r>
              <a:rPr lang="es-CO" dirty="0"/>
              <a:t>-in</a:t>
            </a:r>
            <a:r>
              <a:rPr lang="es-CO" dirty="0" smtClean="0"/>
              <a:t>).</a:t>
            </a:r>
          </a:p>
          <a:p>
            <a:r>
              <a:rPr lang="es-CO" dirty="0" smtClean="0"/>
              <a:t>Este funciona para poder colocar una canción o un video pero poder instalar el video toca instalar un programa 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448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6000" dirty="0" smtClean="0"/>
              <a:t>ETIQUETA FIELDSET</a:t>
            </a:r>
            <a:endParaRPr lang="es-CO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20888"/>
            <a:ext cx="7239000" cy="2539664"/>
          </a:xfrm>
        </p:spPr>
        <p:txBody>
          <a:bodyPr/>
          <a:lstStyle/>
          <a:p>
            <a:r>
              <a:rPr lang="es-ES" dirty="0"/>
              <a:t>se utiliza para los elementos relacionados con el grupo en un formulario. </a:t>
            </a:r>
            <a:endParaRPr lang="es-ES" dirty="0" smtClean="0"/>
          </a:p>
          <a:p>
            <a:r>
              <a:rPr lang="es-ES" dirty="0" smtClean="0"/>
              <a:t>&lt; </a:t>
            </a:r>
            <a:r>
              <a:rPr lang="es-ES" dirty="0" err="1"/>
              <a:t>fieldset</a:t>
            </a:r>
            <a:r>
              <a:rPr lang="es-ES" dirty="0"/>
              <a:t> &gt; dibuja una caja alrededor de los elementos relacionados </a:t>
            </a:r>
            <a:r>
              <a:rPr lang="es-CO" dirty="0"/>
              <a:t>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788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dirty="0" smtClean="0"/>
              <a:t>ETIQUETA FIGURE</a:t>
            </a:r>
            <a:endParaRPr lang="es-CO" sz="6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3907816"/>
          </a:xfrm>
        </p:spPr>
        <p:txBody>
          <a:bodyPr/>
          <a:lstStyle/>
          <a:p>
            <a:r>
              <a:rPr lang="es-ES" dirty="0"/>
              <a:t>especifica el contenido en sí misma, como ilustraciones , diagramas , fotos, listados de código , etc. </a:t>
            </a:r>
            <a:endParaRPr lang="es-ES" dirty="0" smtClean="0"/>
          </a:p>
          <a:p>
            <a:r>
              <a:rPr lang="es-ES" dirty="0" smtClean="0"/>
              <a:t>Mientras </a:t>
            </a:r>
            <a:r>
              <a:rPr lang="es-ES" dirty="0"/>
              <a:t>que el contenido del elemento &lt;figure &gt; está relacionado con el flujo principal , su posición es independiente del flujo principal , y si se quita no debería afectar el flujo del documento.</a:t>
            </a:r>
            <a:r>
              <a:rPr lang="es-CO" dirty="0"/>
              <a:t> 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26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924944"/>
            <a:ext cx="7239000" cy="1143000"/>
          </a:xfrm>
        </p:spPr>
        <p:txBody>
          <a:bodyPr>
            <a:noAutofit/>
          </a:bodyPr>
          <a:lstStyle/>
          <a:p>
            <a:r>
              <a:rPr lang="es-CO" sz="12000" dirty="0" smtClean="0"/>
              <a:t>gracias</a:t>
            </a:r>
            <a:endParaRPr lang="es-CO" sz="12000" dirty="0"/>
          </a:p>
        </p:txBody>
      </p:sp>
    </p:spTree>
    <p:extLst>
      <p:ext uri="{BB962C8B-B14F-4D97-AF65-F5344CB8AC3E}">
        <p14:creationId xmlns:p14="http://schemas.microsoft.com/office/powerpoint/2010/main" val="33690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</TotalTime>
  <Words>137</Words>
  <Application>Microsoft Office PowerPoint</Application>
  <PresentationFormat>Presentación en pantalla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Opulento</vt:lpstr>
      <vt:lpstr>Mi exposición</vt:lpstr>
      <vt:lpstr>ETIQUETA EM </vt:lpstr>
      <vt:lpstr>ETIQUETA EMBED</vt:lpstr>
      <vt:lpstr>ETIQUETA FIELDSET</vt:lpstr>
      <vt:lpstr>ETIQUETA FIGURE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exposición</dc:title>
  <dc:creator>Propietario</dc:creator>
  <cp:lastModifiedBy>Propietario</cp:lastModifiedBy>
  <cp:revision>4</cp:revision>
  <dcterms:created xsi:type="dcterms:W3CDTF">2016-04-16T02:46:56Z</dcterms:created>
  <dcterms:modified xsi:type="dcterms:W3CDTF">2016-04-16T03:13:20Z</dcterms:modified>
</cp:coreProperties>
</file>