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05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3F5366CD-B47C-42C3-856A-20553FAF2C1E}" type="datetimeFigureOut">
              <a:rPr lang="es-CO" smtClean="0"/>
              <a:t>15/04/2016</a:t>
            </a:fld>
            <a:endParaRPr lang="es-CO"/>
          </a:p>
        </p:txBody>
      </p:sp>
      <p:sp>
        <p:nvSpPr>
          <p:cNvPr id="19" name="Footer Placeholder 18"/>
          <p:cNvSpPr>
            <a:spLocks noGrp="1"/>
          </p:cNvSpPr>
          <p:nvPr>
            <p:ph type="ftr" sz="quarter" idx="11"/>
          </p:nvPr>
        </p:nvSpPr>
        <p:spPr/>
        <p:txBody>
          <a:bodyPr/>
          <a:lstStyle/>
          <a:p>
            <a:endParaRPr lang="es-CO"/>
          </a:p>
        </p:txBody>
      </p:sp>
      <p:sp>
        <p:nvSpPr>
          <p:cNvPr id="27" name="Slide Number Placeholder 26"/>
          <p:cNvSpPr>
            <a:spLocks noGrp="1"/>
          </p:cNvSpPr>
          <p:nvPr>
            <p:ph type="sldNum" sz="quarter" idx="12"/>
          </p:nvPr>
        </p:nvSpPr>
        <p:spPr/>
        <p:txBody>
          <a:bodyPr/>
          <a:lstStyle/>
          <a:p>
            <a:fld id="{1244405D-BCDA-451D-B0C7-D0D93F0B87E3}" type="slidenum">
              <a:rPr lang="es-CO" smtClean="0"/>
              <a:t>‹Nº›</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3F5366CD-B47C-42C3-856A-20553FAF2C1E}" type="datetimeFigureOut">
              <a:rPr lang="es-CO" smtClean="0"/>
              <a:t>15/04/2016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244405D-BCDA-451D-B0C7-D0D93F0B87E3}"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3F5366CD-B47C-42C3-856A-20553FAF2C1E}" type="datetimeFigureOut">
              <a:rPr lang="es-CO" smtClean="0"/>
              <a:t>15/04/2016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244405D-BCDA-451D-B0C7-D0D93F0B87E3}"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3F5366CD-B47C-42C3-856A-20553FAF2C1E}" type="datetimeFigureOut">
              <a:rPr lang="es-CO" smtClean="0"/>
              <a:t>15/04/2016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244405D-BCDA-451D-B0C7-D0D93F0B87E3}"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3F5366CD-B47C-42C3-856A-20553FAF2C1E}" type="datetimeFigureOut">
              <a:rPr lang="es-CO" smtClean="0"/>
              <a:t>15/04/2016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244405D-BCDA-451D-B0C7-D0D93F0B87E3}" type="slidenum">
              <a:rPr lang="es-CO" smtClean="0"/>
              <a:t>‹Nº›</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3F5366CD-B47C-42C3-856A-20553FAF2C1E}" type="datetimeFigureOut">
              <a:rPr lang="es-CO" smtClean="0"/>
              <a:t>15/04/2016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244405D-BCDA-451D-B0C7-D0D93F0B87E3}"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3F5366CD-B47C-42C3-856A-20553FAF2C1E}" type="datetimeFigureOut">
              <a:rPr lang="es-CO" smtClean="0"/>
              <a:t>15/04/2016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244405D-BCDA-451D-B0C7-D0D93F0B87E3}"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3F5366CD-B47C-42C3-856A-20553FAF2C1E}" type="datetimeFigureOut">
              <a:rPr lang="es-CO" smtClean="0"/>
              <a:t>15/04/2016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244405D-BCDA-451D-B0C7-D0D93F0B87E3}"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366CD-B47C-42C3-856A-20553FAF2C1E}" type="datetimeFigureOut">
              <a:rPr lang="es-CO" smtClean="0"/>
              <a:t>15/04/2016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244405D-BCDA-451D-B0C7-D0D93F0B87E3}"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3F5366CD-B47C-42C3-856A-20553FAF2C1E}" type="datetimeFigureOut">
              <a:rPr lang="es-CO" smtClean="0"/>
              <a:t>15/04/2016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244405D-BCDA-451D-B0C7-D0D93F0B87E3}"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3F5366CD-B47C-42C3-856A-20553FAF2C1E}" type="datetimeFigureOut">
              <a:rPr lang="es-CO" smtClean="0"/>
              <a:t>15/04/2016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8077200" y="6356350"/>
            <a:ext cx="609600" cy="365125"/>
          </a:xfrm>
        </p:spPr>
        <p:txBody>
          <a:bodyPr/>
          <a:lstStyle/>
          <a:p>
            <a:fld id="{1244405D-BCDA-451D-B0C7-D0D93F0B87E3}" type="slidenum">
              <a:rPr lang="es-CO" smtClean="0"/>
              <a:t>‹Nº›</a:t>
            </a:fld>
            <a:endParaRPr lang="es-CO"/>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5366CD-B47C-42C3-856A-20553FAF2C1E}" type="datetimeFigureOut">
              <a:rPr lang="es-CO" smtClean="0"/>
              <a:t>15/04/2016</a:t>
            </a:fld>
            <a:endParaRPr lang="es-CO"/>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CO"/>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244405D-BCDA-451D-B0C7-D0D93F0B87E3}" type="slidenum">
              <a:rPr lang="es-CO" smtClean="0"/>
              <a:t>‹Nº›</a:t>
            </a:fld>
            <a:endParaRPr lang="es-CO"/>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cl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55776" y="188640"/>
            <a:ext cx="3888432" cy="706090"/>
          </a:xfrm>
        </p:spPr>
        <p:txBody>
          <a:bodyPr>
            <a:normAutofit fontScale="90000"/>
          </a:bodyPr>
          <a:lstStyle/>
          <a:p>
            <a:r>
              <a:rPr lang="es-CO" b="1" dirty="0" smtClean="0">
                <a:latin typeface="Footlight MT Light" pitchFamily="18" charset="0"/>
              </a:rPr>
              <a:t>Etiqueta &lt;link&gt;</a:t>
            </a:r>
            <a:endParaRPr lang="es-CO" b="1" dirty="0">
              <a:latin typeface="Footlight MT Light" pitchFamily="18" charset="0"/>
            </a:endParaRPr>
          </a:p>
        </p:txBody>
      </p:sp>
      <p:sp>
        <p:nvSpPr>
          <p:cNvPr id="5" name="4 Marcador de contenido"/>
          <p:cNvSpPr>
            <a:spLocks noGrp="1"/>
          </p:cNvSpPr>
          <p:nvPr>
            <p:ph idx="1"/>
          </p:nvPr>
        </p:nvSpPr>
        <p:spPr>
          <a:xfrm>
            <a:off x="467544" y="1196752"/>
            <a:ext cx="8229600" cy="5328592"/>
          </a:xfrm>
        </p:spPr>
        <p:txBody>
          <a:bodyPr>
            <a:normAutofit fontScale="92500" lnSpcReduction="20000"/>
          </a:bodyPr>
          <a:lstStyle/>
          <a:p>
            <a:r>
              <a:rPr lang="es-CO" dirty="0">
                <a:latin typeface="+mj-lt"/>
                <a:cs typeface="Consolas" pitchFamily="49" charset="0"/>
              </a:rPr>
              <a:t>Sirve para insertar archivos </a:t>
            </a:r>
            <a:r>
              <a:rPr lang="es-CO" dirty="0" err="1">
                <a:latin typeface="+mj-lt"/>
                <a:cs typeface="Consolas" pitchFamily="49" charset="0"/>
              </a:rPr>
              <a:t>css</a:t>
            </a:r>
            <a:r>
              <a:rPr lang="es-CO" dirty="0">
                <a:latin typeface="+mj-lt"/>
                <a:cs typeface="Consolas" pitchFamily="49" charset="0"/>
              </a:rPr>
              <a:t>  a nuestro documento.</a:t>
            </a:r>
          </a:p>
          <a:p>
            <a:r>
              <a:rPr lang="es-CO" dirty="0">
                <a:latin typeface="+mj-lt"/>
                <a:cs typeface="Consolas" pitchFamily="49" charset="0"/>
              </a:rPr>
              <a:t>La etiqueta &lt;link&gt; define un enlace entre el documento y algún recurso externo.</a:t>
            </a:r>
          </a:p>
          <a:p>
            <a:r>
              <a:rPr lang="es-CO" dirty="0">
                <a:latin typeface="+mj-lt"/>
                <a:cs typeface="Consolas" pitchFamily="49" charset="0"/>
              </a:rPr>
              <a:t>El elemento link debe ser </a:t>
            </a:r>
            <a:r>
              <a:rPr lang="es-CO" dirty="0" smtClean="0">
                <a:latin typeface="+mj-lt"/>
                <a:cs typeface="Consolas" pitchFamily="49" charset="0"/>
              </a:rPr>
              <a:t> ubicado </a:t>
            </a:r>
            <a:r>
              <a:rPr lang="es-CO" dirty="0">
                <a:latin typeface="+mj-lt"/>
                <a:cs typeface="Consolas" pitchFamily="49" charset="0"/>
              </a:rPr>
              <a:t>en la sección head del documento.</a:t>
            </a:r>
          </a:p>
          <a:p>
            <a:r>
              <a:rPr lang="es-CO" dirty="0">
                <a:latin typeface="+mj-lt"/>
                <a:cs typeface="Consolas" pitchFamily="49" charset="0"/>
              </a:rPr>
              <a:t>Esta etiqueta es normalmente muy utilizada para realizar la carga de hojas de estilo para el documento </a:t>
            </a:r>
            <a:r>
              <a:rPr lang="es-CO" dirty="0" smtClean="0">
                <a:latin typeface="+mj-lt"/>
                <a:cs typeface="Consolas" pitchFamily="49" charset="0"/>
              </a:rPr>
              <a:t>web.</a:t>
            </a:r>
          </a:p>
          <a:p>
            <a:r>
              <a:rPr lang="es-CO" dirty="0" smtClean="0">
                <a:latin typeface="+mj-lt"/>
                <a:cs typeface="Consolas" pitchFamily="49" charset="0"/>
              </a:rPr>
              <a:t>Atributos que manejaremos en el ejercicio: </a:t>
            </a:r>
          </a:p>
          <a:p>
            <a:r>
              <a:rPr lang="es-CO" b="1" dirty="0" smtClean="0">
                <a:latin typeface="+mj-lt"/>
                <a:cs typeface="Consolas" pitchFamily="49" charset="0"/>
              </a:rPr>
              <a:t>rel: </a:t>
            </a:r>
            <a:r>
              <a:rPr lang="es-CO" dirty="0" smtClean="0">
                <a:latin typeface="+mj-lt"/>
                <a:cs typeface="Consolas" pitchFamily="49" charset="0"/>
              </a:rPr>
              <a:t>Describe la relación entre el documento y el destino del enlace este atributo maneja varios valores pero los navegadores(Explored, FireFox, Chrome, Opera, Safari) soportan de forma completa solo el </a:t>
            </a:r>
            <a:r>
              <a:rPr lang="es-CO" dirty="0">
                <a:latin typeface="+mj-lt"/>
                <a:cs typeface="Consolas" pitchFamily="49" charset="0"/>
              </a:rPr>
              <a:t>"</a:t>
            </a:r>
            <a:r>
              <a:rPr lang="es-CO" dirty="0" smtClean="0">
                <a:latin typeface="+mj-lt"/>
                <a:cs typeface="Consolas" pitchFamily="49" charset="0"/>
              </a:rPr>
              <a:t>stylesheet«.</a:t>
            </a:r>
          </a:p>
          <a:p>
            <a:pPr marL="0" indent="0">
              <a:buNone/>
            </a:pPr>
            <a:r>
              <a:rPr lang="es-CO" b="1" dirty="0" smtClean="0">
                <a:latin typeface="+mj-lt"/>
                <a:cs typeface="Consolas" pitchFamily="49" charset="0"/>
              </a:rPr>
              <a:t>    type: </a:t>
            </a:r>
            <a:r>
              <a:rPr lang="es-CO" dirty="0" smtClean="0">
                <a:latin typeface="+mj-lt"/>
                <a:cs typeface="Consolas" pitchFamily="49" charset="0"/>
              </a:rPr>
              <a:t>Especifica el tipo de documento a enlazar. Por lo general                                  es </a:t>
            </a:r>
            <a:r>
              <a:rPr lang="es-CO" dirty="0">
                <a:latin typeface="+mj-lt"/>
              </a:rPr>
              <a:t>"</a:t>
            </a:r>
            <a:r>
              <a:rPr lang="es-CO" dirty="0" smtClean="0">
                <a:latin typeface="+mj-lt"/>
              </a:rPr>
              <a:t>text/</a:t>
            </a:r>
            <a:r>
              <a:rPr lang="es-CO" dirty="0" err="1" smtClean="0">
                <a:latin typeface="+mj-lt"/>
              </a:rPr>
              <a:t>css</a:t>
            </a:r>
            <a:r>
              <a:rPr lang="es-CO" dirty="0" smtClean="0"/>
              <a:t>«</a:t>
            </a:r>
          </a:p>
          <a:p>
            <a:pPr marL="0" indent="0">
              <a:buNone/>
            </a:pPr>
            <a:r>
              <a:rPr lang="es-CO" dirty="0" smtClean="0">
                <a:latin typeface="+mj-lt"/>
              </a:rPr>
              <a:t> </a:t>
            </a:r>
            <a:r>
              <a:rPr lang="es-CO" b="1" dirty="0" smtClean="0">
                <a:latin typeface="+mj-lt"/>
              </a:rPr>
              <a:t>  href: </a:t>
            </a:r>
            <a:r>
              <a:rPr lang="es-CO" dirty="0" smtClean="0">
                <a:latin typeface="+mj-lt"/>
              </a:rPr>
              <a:t>Especifica la localización del documento enlazado.</a:t>
            </a:r>
            <a:endParaRPr lang="es-CO" dirty="0">
              <a:latin typeface="+mj-lt"/>
            </a:endParaRPr>
          </a:p>
          <a:p>
            <a:pPr marL="0" indent="0">
              <a:buNone/>
            </a:pPr>
            <a:endParaRPr lang="es-CO" b="1" dirty="0">
              <a:latin typeface="Footlight MT Light" pitchFamily="18" charset="0"/>
            </a:endParaRPr>
          </a:p>
          <a:p>
            <a:endParaRPr lang="es-CO" dirty="0"/>
          </a:p>
        </p:txBody>
      </p:sp>
    </p:spTree>
    <p:extLst>
      <p:ext uri="{BB962C8B-B14F-4D97-AF65-F5344CB8AC3E}">
        <p14:creationId xmlns:p14="http://schemas.microsoft.com/office/powerpoint/2010/main" val="2675570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11662"/>
            <a:ext cx="8676456" cy="586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260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92696"/>
            <a:ext cx="8731656"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428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157192"/>
            <a:ext cx="8229600" cy="710952"/>
          </a:xfrm>
        </p:spPr>
        <p:txBody>
          <a:bodyPr>
            <a:normAutofit/>
          </a:bodyPr>
          <a:lstStyle/>
          <a:p>
            <a:pPr algn="r"/>
            <a:r>
              <a:rPr lang="es-CO" sz="3600" dirty="0" smtClean="0"/>
              <a:t>Mayra Janelly Rincón Socha</a:t>
            </a:r>
            <a:endParaRPr lang="es-CO" sz="3600" dirty="0"/>
          </a:p>
        </p:txBody>
      </p:sp>
    </p:spTree>
    <p:extLst>
      <p:ext uri="{BB962C8B-B14F-4D97-AF65-F5344CB8AC3E}">
        <p14:creationId xmlns:p14="http://schemas.microsoft.com/office/powerpoint/2010/main" val="3328220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260648"/>
            <a:ext cx="8671044" cy="6336704"/>
          </a:xfrm>
        </p:spPr>
        <p:txBody>
          <a:bodyPr/>
          <a:lstStyle/>
          <a:p>
            <a:r>
              <a:rPr lang="es-CO" dirty="0" smtClean="0"/>
              <a:t>Primero. Tenemos que crear el documento de texto en HTML.</a:t>
            </a:r>
          </a:p>
          <a:p>
            <a:endParaRPr lang="es-C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97" y="1124744"/>
            <a:ext cx="8665567"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376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20680"/>
          </a:xfrm>
        </p:spPr>
        <p:txBody>
          <a:bodyPr/>
          <a:lstStyle/>
          <a:p>
            <a:r>
              <a:rPr lang="es-CO" dirty="0" smtClean="0"/>
              <a:t>Creamos un documento de texto en </a:t>
            </a:r>
            <a:r>
              <a:rPr lang="es-CO" dirty="0" err="1" smtClean="0"/>
              <a:t>css</a:t>
            </a:r>
            <a:r>
              <a:rPr lang="es-CO" dirty="0" smtClean="0"/>
              <a:t> (el que enlazamos en el </a:t>
            </a:r>
            <a:r>
              <a:rPr lang="es-CO" dirty="0" err="1" smtClean="0"/>
              <a:t>html</a:t>
            </a:r>
            <a:r>
              <a:rPr lang="es-CO" dirty="0" smtClean="0"/>
              <a:t>  «link1.css») </a:t>
            </a:r>
            <a:endParaRPr lang="es-CO"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7704856" cy="4514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588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39752" y="260648"/>
            <a:ext cx="4608512" cy="866360"/>
          </a:xfrm>
        </p:spPr>
        <p:txBody>
          <a:bodyPr>
            <a:normAutofit/>
          </a:bodyPr>
          <a:lstStyle/>
          <a:p>
            <a:pPr algn="ctr"/>
            <a:r>
              <a:rPr lang="es-CO" dirty="0" smtClean="0">
                <a:latin typeface="Footlight MT Light" pitchFamily="18" charset="0"/>
              </a:rPr>
              <a:t>Etiqueta &lt;map&gt;</a:t>
            </a:r>
            <a:endParaRPr lang="es-CO" dirty="0">
              <a:latin typeface="Footlight MT Light" pitchFamily="18" charset="0"/>
            </a:endParaRPr>
          </a:p>
        </p:txBody>
      </p:sp>
      <p:sp>
        <p:nvSpPr>
          <p:cNvPr id="3" name="2 Marcador de contenido"/>
          <p:cNvSpPr>
            <a:spLocks noGrp="1"/>
          </p:cNvSpPr>
          <p:nvPr>
            <p:ph idx="1"/>
          </p:nvPr>
        </p:nvSpPr>
        <p:spPr>
          <a:xfrm>
            <a:off x="457200" y="1196752"/>
            <a:ext cx="8229600" cy="5127848"/>
          </a:xfrm>
        </p:spPr>
        <p:txBody>
          <a:bodyPr>
            <a:normAutofit fontScale="92500" lnSpcReduction="10000"/>
          </a:bodyPr>
          <a:lstStyle/>
          <a:p>
            <a:r>
              <a:rPr lang="es-CO" sz="2400" dirty="0">
                <a:latin typeface="+mj-lt"/>
              </a:rPr>
              <a:t>La etiqueta map nos permite definir una imagen con zonas seleccionables. Tiene una etiqueta </a:t>
            </a:r>
            <a:r>
              <a:rPr lang="es-CO" sz="2400" u="sng" dirty="0">
                <a:latin typeface="+mj-lt"/>
              </a:rPr>
              <a:t>name</a:t>
            </a:r>
            <a:r>
              <a:rPr lang="es-CO" sz="2400" dirty="0">
                <a:latin typeface="+mj-lt"/>
              </a:rPr>
              <a:t> que especifica el nombre del mapa y es obligatorio. Además en la imagen tendremos que añadir el atributo </a:t>
            </a:r>
            <a:r>
              <a:rPr lang="es-CO" sz="2400" u="sng" dirty="0">
                <a:latin typeface="+mj-lt"/>
              </a:rPr>
              <a:t>usemap</a:t>
            </a:r>
            <a:r>
              <a:rPr lang="es-CO" sz="2400" dirty="0">
                <a:latin typeface="+mj-lt"/>
              </a:rPr>
              <a:t> con el nombre del mapa. En HTML5 si utilizamos el atributo id tiene que tener el mismo valor que el </a:t>
            </a:r>
            <a:r>
              <a:rPr lang="es-CO" sz="2400" dirty="0" smtClean="0">
                <a:latin typeface="+mj-lt"/>
              </a:rPr>
              <a:t>name.</a:t>
            </a:r>
          </a:p>
          <a:p>
            <a:r>
              <a:rPr lang="es-CO" sz="2400" dirty="0">
                <a:latin typeface="+mj-lt"/>
              </a:rPr>
              <a:t>A</a:t>
            </a:r>
            <a:r>
              <a:rPr lang="es-CO" sz="2400" dirty="0" smtClean="0">
                <a:latin typeface="+mj-lt"/>
              </a:rPr>
              <a:t>tributos que manejaremos: </a:t>
            </a:r>
            <a:r>
              <a:rPr lang="es-CO" sz="2400" b="1" dirty="0" smtClean="0">
                <a:latin typeface="+mj-lt"/>
              </a:rPr>
              <a:t>shape: </a:t>
            </a:r>
            <a:r>
              <a:rPr lang="es-CO" sz="2400" dirty="0">
                <a:latin typeface="+mj-lt"/>
              </a:rPr>
              <a:t>tipo de datos indica la forma específica de una </a:t>
            </a:r>
            <a:r>
              <a:rPr lang="es-CO" sz="2400" dirty="0" smtClean="0">
                <a:latin typeface="+mj-lt"/>
              </a:rPr>
              <a:t>región.</a:t>
            </a:r>
            <a:r>
              <a:rPr lang="es-CO" sz="2400" dirty="0"/>
              <a:t>  </a:t>
            </a:r>
            <a:r>
              <a:rPr lang="es-CO" sz="2400" dirty="0">
                <a:latin typeface="+mj-lt"/>
              </a:rPr>
              <a:t>Esta región se utiliza para definir en qué parte de un elemento de algunas propiedades como </a:t>
            </a:r>
            <a:r>
              <a:rPr lang="es-CO" sz="2400" dirty="0" smtClean="0">
                <a:latin typeface="+mj-lt"/>
                <a:hlinkClick r:id="rId2" tooltip="La propiedad CSS pinza define qué parte de un elemento es visible.  La propiedad de clip sólo se aplica a los elementos con posición absoluta, es decir elementos con position: absolute o position: fixed."/>
              </a:rPr>
              <a:t>el clip</a:t>
            </a:r>
            <a:r>
              <a:rPr lang="es-CO" sz="2400" dirty="0">
                <a:latin typeface="+mj-lt"/>
              </a:rPr>
              <a:t> se aplican</a:t>
            </a:r>
            <a:r>
              <a:rPr lang="es-CO" sz="2400" dirty="0" smtClean="0">
                <a:latin typeface="+mj-lt"/>
              </a:rPr>
              <a:t>.(</a:t>
            </a:r>
            <a:r>
              <a:rPr lang="es-CO" sz="2400" dirty="0">
                <a:latin typeface="+mj-lt"/>
              </a:rPr>
              <a:t>El clip de </a:t>
            </a:r>
            <a:r>
              <a:rPr lang="es-CO" sz="2400" dirty="0">
                <a:latin typeface="+mj-lt"/>
                <a:hlinkClick r:id="rId3"/>
              </a:rPr>
              <a:t>CSS</a:t>
            </a:r>
            <a:r>
              <a:rPr lang="es-CO" sz="2400" dirty="0">
                <a:latin typeface="+mj-lt"/>
              </a:rPr>
              <a:t> propiedad define qué parte de un elemento es visible</a:t>
            </a:r>
            <a:r>
              <a:rPr lang="es-CO" sz="2400" dirty="0" smtClean="0">
                <a:latin typeface="+mj-lt"/>
              </a:rPr>
              <a:t>.)</a:t>
            </a:r>
          </a:p>
          <a:p>
            <a:pPr marL="0" indent="0">
              <a:buNone/>
            </a:pPr>
            <a:r>
              <a:rPr lang="es-CO" sz="2400" dirty="0">
                <a:latin typeface="+mj-lt"/>
              </a:rPr>
              <a:t> </a:t>
            </a:r>
            <a:r>
              <a:rPr lang="es-CO" sz="2400" dirty="0" smtClean="0">
                <a:latin typeface="+mj-lt"/>
              </a:rPr>
              <a:t>   </a:t>
            </a:r>
            <a:r>
              <a:rPr lang="es-CO" sz="2400" b="1" dirty="0" smtClean="0">
                <a:latin typeface="+mj-lt"/>
              </a:rPr>
              <a:t>coords: </a:t>
            </a:r>
            <a:r>
              <a:rPr lang="es-CO" sz="2400" dirty="0" smtClean="0">
                <a:latin typeface="+mj-lt"/>
              </a:rPr>
              <a:t>para dar las coordenadas de las zonas seleccionables que    deseemos. (para ubicar las coordenadas nos ayudamos con Paint)</a:t>
            </a:r>
          </a:p>
          <a:p>
            <a:pPr marL="0" indent="0">
              <a:buNone/>
            </a:pPr>
            <a:r>
              <a:rPr lang="es-CO" sz="2400" b="1" dirty="0">
                <a:latin typeface="+mj-lt"/>
              </a:rPr>
              <a:t> </a:t>
            </a:r>
            <a:r>
              <a:rPr lang="es-CO" sz="2400" b="1" dirty="0" smtClean="0">
                <a:latin typeface="+mj-lt"/>
              </a:rPr>
              <a:t>    href: </a:t>
            </a:r>
            <a:r>
              <a:rPr lang="es-CO" sz="2400" dirty="0"/>
              <a:t>Especifica la localización del documento </a:t>
            </a:r>
            <a:r>
              <a:rPr lang="es-CO" sz="2400" dirty="0" smtClean="0"/>
              <a:t>enlazado.</a:t>
            </a:r>
            <a:endParaRPr lang="es-CO" sz="2400" b="1" dirty="0" smtClean="0">
              <a:latin typeface="+mj-lt"/>
            </a:endParaRPr>
          </a:p>
          <a:p>
            <a:r>
              <a:rPr lang="es-CO" sz="2400" dirty="0" smtClean="0">
                <a:latin typeface="+mj-lt"/>
              </a:rPr>
              <a:t>&lt;area&gt; en este caso utilizamos esta etiqueta para crear las distintas secciones en las que se puede dividir un mapa de imágenes.</a:t>
            </a:r>
            <a:endParaRPr lang="es-CO" sz="2400" dirty="0">
              <a:latin typeface="+mj-lt"/>
            </a:endParaRPr>
          </a:p>
          <a:p>
            <a:endParaRPr lang="es-CO" dirty="0"/>
          </a:p>
        </p:txBody>
      </p:sp>
    </p:spTree>
    <p:extLst>
      <p:ext uri="{BB962C8B-B14F-4D97-AF65-F5344CB8AC3E}">
        <p14:creationId xmlns:p14="http://schemas.microsoft.com/office/powerpoint/2010/main" val="2792459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33" y="1412776"/>
            <a:ext cx="8676456" cy="5083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contenido"/>
          <p:cNvSpPr>
            <a:spLocks noGrp="1"/>
          </p:cNvSpPr>
          <p:nvPr>
            <p:ph idx="1"/>
          </p:nvPr>
        </p:nvSpPr>
        <p:spPr>
          <a:xfrm>
            <a:off x="323528" y="260648"/>
            <a:ext cx="8352928" cy="1205488"/>
          </a:xfrm>
        </p:spPr>
        <p:txBody>
          <a:bodyPr>
            <a:normAutofit lnSpcReduction="10000"/>
          </a:bodyPr>
          <a:lstStyle/>
          <a:p>
            <a:r>
              <a:rPr lang="es-CO" dirty="0" smtClean="0"/>
              <a:t>En el HTML podemos observar el cambio en el cursor para seleccionar el area en las que dimos las coordenadas y nos envía a la pagina Google en este caso.</a:t>
            </a:r>
            <a:endParaRPr lang="es-CO" dirty="0"/>
          </a:p>
        </p:txBody>
      </p:sp>
    </p:spTree>
    <p:extLst>
      <p:ext uri="{BB962C8B-B14F-4D97-AF65-F5344CB8AC3E}">
        <p14:creationId xmlns:p14="http://schemas.microsoft.com/office/powerpoint/2010/main" val="1451094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idx="1"/>
          </p:nvPr>
        </p:nvSpPr>
        <p:spPr>
          <a:xfrm>
            <a:off x="467544" y="908720"/>
            <a:ext cx="8229600" cy="2160240"/>
          </a:xfrm>
        </p:spPr>
        <p:txBody>
          <a:bodyPr/>
          <a:lstStyle/>
          <a:p>
            <a:r>
              <a:rPr lang="es-CO" dirty="0">
                <a:latin typeface="+mj-lt"/>
              </a:rPr>
              <a:t>P</a:t>
            </a:r>
            <a:r>
              <a:rPr lang="es-CO" dirty="0" smtClean="0">
                <a:latin typeface="+mj-lt"/>
              </a:rPr>
              <a:t>ermite </a:t>
            </a:r>
            <a:r>
              <a:rPr lang="es-CO" dirty="0">
                <a:latin typeface="+mj-lt"/>
              </a:rPr>
              <a:t>realizar el marcado de un texto dentro del documento web, el efecto visual en el navegador del texto seleccionado, es como si se hubiera pasado un bolígrafo resaltador de texto por encima del texto que se haya seleccionado.</a:t>
            </a:r>
          </a:p>
          <a:p>
            <a:endParaRPr lang="es-CO" dirty="0"/>
          </a:p>
        </p:txBody>
      </p:sp>
      <p:sp>
        <p:nvSpPr>
          <p:cNvPr id="10" name="1 Título"/>
          <p:cNvSpPr>
            <a:spLocks noGrp="1"/>
          </p:cNvSpPr>
          <p:nvPr>
            <p:ph type="title"/>
          </p:nvPr>
        </p:nvSpPr>
        <p:spPr>
          <a:xfrm>
            <a:off x="2339752" y="2028"/>
            <a:ext cx="4608512" cy="938368"/>
          </a:xfrm>
        </p:spPr>
        <p:txBody>
          <a:bodyPr>
            <a:normAutofit/>
          </a:bodyPr>
          <a:lstStyle/>
          <a:p>
            <a:pPr algn="ctr"/>
            <a:r>
              <a:rPr lang="es-CO" dirty="0" smtClean="0">
                <a:latin typeface="Footlight MT Light" pitchFamily="18" charset="0"/>
              </a:rPr>
              <a:t>Etiqueta &lt;mark&gt;</a:t>
            </a:r>
            <a:endParaRPr lang="es-CO" dirty="0">
              <a:latin typeface="Footlight MT Light" pitchFamily="18" charset="0"/>
            </a:endParaRP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68960"/>
            <a:ext cx="7416824" cy="352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06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844824"/>
            <a:ext cx="8229600" cy="3456384"/>
          </a:xfrm>
        </p:spPr>
        <p:txBody>
          <a:bodyPr/>
          <a:lstStyle/>
          <a:p>
            <a:r>
              <a:rPr lang="es-CO" sz="2400" dirty="0">
                <a:latin typeface="+mj-lt"/>
              </a:rPr>
              <a:t>La </a:t>
            </a:r>
            <a:r>
              <a:rPr lang="es-CO" sz="2400" b="1" dirty="0">
                <a:latin typeface="+mj-lt"/>
              </a:rPr>
              <a:t>etiqueta menu</a:t>
            </a:r>
            <a:r>
              <a:rPr lang="es-CO" sz="2400" dirty="0">
                <a:latin typeface="+mj-lt"/>
              </a:rPr>
              <a:t> representa las listas de menú. Las listas de menú en HTML 3.2 tenían la misma estructura que las listas desordenadas. Están obsoletas en XHTML y en HTML5 es utilizado para menús contextuales, barras de herramientas y para listar formularios de control y comandos</a:t>
            </a:r>
            <a:r>
              <a:rPr lang="es-CO" sz="2400" dirty="0" smtClean="0">
                <a:latin typeface="+mj-lt"/>
              </a:rPr>
              <a:t>.</a:t>
            </a:r>
          </a:p>
          <a:p>
            <a:r>
              <a:rPr lang="es-CO" sz="2400" dirty="0" smtClean="0">
                <a:latin typeface="+mj-lt"/>
              </a:rPr>
              <a:t>Las etiquetas que manejaremos son: </a:t>
            </a:r>
            <a:r>
              <a:rPr lang="es-CO" sz="2400" b="1" dirty="0" smtClean="0">
                <a:latin typeface="+mj-lt"/>
              </a:rPr>
              <a:t>&lt;nav&gt;: </a:t>
            </a:r>
            <a:r>
              <a:rPr lang="es-CO" sz="2400" dirty="0">
                <a:latin typeface="+mj-lt"/>
              </a:rPr>
              <a:t>La etiqueta &lt;nav&gt; define un conjunto de enlaces de navegación</a:t>
            </a:r>
            <a:r>
              <a:rPr lang="es-CO" sz="2400" dirty="0" smtClean="0"/>
              <a:t>.</a:t>
            </a:r>
          </a:p>
          <a:p>
            <a:r>
              <a:rPr lang="es-CO" sz="2400" b="1" dirty="0" smtClean="0">
                <a:latin typeface="+mj-lt"/>
              </a:rPr>
              <a:t>&lt;ul&gt;: </a:t>
            </a:r>
            <a:r>
              <a:rPr lang="es-CO" sz="2400" dirty="0">
                <a:latin typeface="+mj-lt"/>
              </a:rPr>
              <a:t>La etiqueta &lt;ul&gt; define una lista desordenada (viñetas).</a:t>
            </a:r>
            <a:endParaRPr lang="es-CO" sz="2400" b="1" dirty="0">
              <a:latin typeface="+mj-lt"/>
            </a:endParaRPr>
          </a:p>
          <a:p>
            <a:endParaRPr lang="es-CO" dirty="0"/>
          </a:p>
        </p:txBody>
      </p:sp>
      <p:sp>
        <p:nvSpPr>
          <p:cNvPr id="4" name="1 Título"/>
          <p:cNvSpPr>
            <a:spLocks noGrp="1"/>
          </p:cNvSpPr>
          <p:nvPr>
            <p:ph type="title"/>
          </p:nvPr>
        </p:nvSpPr>
        <p:spPr>
          <a:xfrm>
            <a:off x="2411760" y="620688"/>
            <a:ext cx="4608512" cy="938368"/>
          </a:xfrm>
        </p:spPr>
        <p:txBody>
          <a:bodyPr>
            <a:normAutofit/>
          </a:bodyPr>
          <a:lstStyle/>
          <a:p>
            <a:pPr algn="ctr"/>
            <a:r>
              <a:rPr lang="es-CO" dirty="0" smtClean="0">
                <a:latin typeface="Footlight MT Light" pitchFamily="18" charset="0"/>
              </a:rPr>
              <a:t>Etiqueta &lt;menu&gt;</a:t>
            </a:r>
            <a:endParaRPr lang="es-CO" dirty="0">
              <a:latin typeface="Footlight MT Light" pitchFamily="18" charset="0"/>
            </a:endParaRPr>
          </a:p>
        </p:txBody>
      </p:sp>
    </p:spTree>
    <p:extLst>
      <p:ext uri="{BB962C8B-B14F-4D97-AF65-F5344CB8AC3E}">
        <p14:creationId xmlns:p14="http://schemas.microsoft.com/office/powerpoint/2010/main" val="2757438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28700"/>
            <a:ext cx="8568952" cy="55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845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060848"/>
            <a:ext cx="8229600" cy="3888432"/>
          </a:xfrm>
        </p:spPr>
        <p:txBody>
          <a:bodyPr>
            <a:normAutofit/>
          </a:bodyPr>
          <a:lstStyle/>
          <a:p>
            <a:r>
              <a:rPr lang="es-CO" sz="2400" dirty="0">
                <a:latin typeface="+mj-lt"/>
              </a:rPr>
              <a:t>La etiqueta &lt;meta&gt; proporciona metadatos sobre el documento HTML. </a:t>
            </a:r>
            <a:r>
              <a:rPr lang="es-CO" sz="2400" dirty="0" smtClean="0">
                <a:latin typeface="+mj-lt"/>
              </a:rPr>
              <a:t>Esto sirve para el motor de búsqueda. En este se ingresan las palabras claves para el navegador.</a:t>
            </a:r>
          </a:p>
          <a:p>
            <a:r>
              <a:rPr lang="es-CO" sz="2400" dirty="0" smtClean="0">
                <a:latin typeface="+mj-lt"/>
              </a:rPr>
              <a:t>Soporta todos los navegadores: </a:t>
            </a:r>
            <a:r>
              <a:rPr lang="es-CO" sz="2400" dirty="0">
                <a:latin typeface="+mj-lt"/>
                <a:cs typeface="Consolas" pitchFamily="49" charset="0"/>
              </a:rPr>
              <a:t>(Explored, FireFox, Chrome, Opera, Safari) </a:t>
            </a:r>
            <a:endParaRPr lang="es-CO" sz="2400" dirty="0" smtClean="0">
              <a:latin typeface="+mj-lt"/>
              <a:cs typeface="Consolas" pitchFamily="49" charset="0"/>
            </a:endParaRPr>
          </a:p>
          <a:p>
            <a:r>
              <a:rPr lang="es-CO" sz="2400" dirty="0">
                <a:latin typeface="+mj-lt"/>
              </a:rPr>
              <a:t>Para ello nos servimos del atributo </a:t>
            </a:r>
            <a:r>
              <a:rPr lang="es-CO" sz="2400" dirty="0" smtClean="0">
                <a:latin typeface="+mj-lt"/>
              </a:rPr>
              <a:t>name que </a:t>
            </a:r>
            <a:r>
              <a:rPr lang="es-CO" sz="2400" dirty="0">
                <a:latin typeface="+mj-lt"/>
              </a:rPr>
              <a:t>especifica la propiedad a usar y del atributo content para definir el contenido de dicha propiedad.</a:t>
            </a:r>
          </a:p>
        </p:txBody>
      </p:sp>
      <p:sp>
        <p:nvSpPr>
          <p:cNvPr id="4" name="1 Título"/>
          <p:cNvSpPr>
            <a:spLocks noGrp="1"/>
          </p:cNvSpPr>
          <p:nvPr>
            <p:ph type="title"/>
          </p:nvPr>
        </p:nvSpPr>
        <p:spPr>
          <a:xfrm>
            <a:off x="2267744" y="548680"/>
            <a:ext cx="4608512" cy="938368"/>
          </a:xfrm>
        </p:spPr>
        <p:txBody>
          <a:bodyPr>
            <a:normAutofit/>
          </a:bodyPr>
          <a:lstStyle/>
          <a:p>
            <a:pPr algn="ctr"/>
            <a:r>
              <a:rPr lang="es-CO" dirty="0" smtClean="0">
                <a:latin typeface="Footlight MT Light" pitchFamily="18" charset="0"/>
              </a:rPr>
              <a:t>Etiqueta &lt;meta&gt;</a:t>
            </a:r>
            <a:endParaRPr lang="es-CO" dirty="0">
              <a:latin typeface="Footlight MT Light" pitchFamily="18" charset="0"/>
            </a:endParaRPr>
          </a:p>
        </p:txBody>
      </p:sp>
    </p:spTree>
    <p:extLst>
      <p:ext uri="{BB962C8B-B14F-4D97-AF65-F5344CB8AC3E}">
        <p14:creationId xmlns:p14="http://schemas.microsoft.com/office/powerpoint/2010/main" val="38867628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205</TotalTime>
  <Words>271</Words>
  <Application>Microsoft Office PowerPoint</Application>
  <PresentationFormat>Presentación en pantalla (4:3)</PresentationFormat>
  <Paragraphs>29</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Flujo</vt:lpstr>
      <vt:lpstr>Etiqueta &lt;link&gt;</vt:lpstr>
      <vt:lpstr>Presentación de PowerPoint</vt:lpstr>
      <vt:lpstr>Presentación de PowerPoint</vt:lpstr>
      <vt:lpstr>Etiqueta &lt;map&gt;</vt:lpstr>
      <vt:lpstr>Presentación de PowerPoint</vt:lpstr>
      <vt:lpstr>Etiqueta &lt;mark&gt;</vt:lpstr>
      <vt:lpstr>Etiqueta &lt;menu&gt;</vt:lpstr>
      <vt:lpstr>Presentación de PowerPoint</vt:lpstr>
      <vt:lpstr>Etiqueta &lt;meta&gt;</vt:lpstr>
      <vt:lpstr>Presentación de PowerPoint</vt:lpstr>
      <vt:lpstr>Presentación de PowerPoint</vt:lpstr>
      <vt:lpstr>Mayra Janelly Rincón Socha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Etiqueta &lt;link&gt;</dc:title>
  <dc:creator>FAMILIA RINCON</dc:creator>
  <cp:lastModifiedBy>FAMILIA RINCON</cp:lastModifiedBy>
  <cp:revision>18</cp:revision>
  <dcterms:created xsi:type="dcterms:W3CDTF">2016-04-15T21:35:45Z</dcterms:created>
  <dcterms:modified xsi:type="dcterms:W3CDTF">2016-04-16T02:17:35Z</dcterms:modified>
</cp:coreProperties>
</file>