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BE9B-147A-46AE-A958-10235BBD286B}" type="datetimeFigureOut">
              <a:rPr lang="es-CO" smtClean="0"/>
              <a:t>15/04/2016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C618-3BCE-4078-8AC7-F4F233491F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994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BE9B-147A-46AE-A958-10235BBD286B}" type="datetimeFigureOut">
              <a:rPr lang="es-CO" smtClean="0"/>
              <a:t>15/04/2016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C618-3BCE-4078-8AC7-F4F233491F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036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BE9B-147A-46AE-A958-10235BBD286B}" type="datetimeFigureOut">
              <a:rPr lang="es-CO" smtClean="0"/>
              <a:t>15/04/2016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C618-3BCE-4078-8AC7-F4F233491F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631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BE9B-147A-46AE-A958-10235BBD286B}" type="datetimeFigureOut">
              <a:rPr lang="es-CO" smtClean="0"/>
              <a:t>15/04/2016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C618-3BCE-4078-8AC7-F4F233491F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0545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BE9B-147A-46AE-A958-10235BBD286B}" type="datetimeFigureOut">
              <a:rPr lang="es-CO" smtClean="0"/>
              <a:t>15/04/2016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C618-3BCE-4078-8AC7-F4F233491F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14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BE9B-147A-46AE-A958-10235BBD286B}" type="datetimeFigureOut">
              <a:rPr lang="es-CO" smtClean="0"/>
              <a:t>15/04/2016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C618-3BCE-4078-8AC7-F4F233491F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644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BE9B-147A-46AE-A958-10235BBD286B}" type="datetimeFigureOut">
              <a:rPr lang="es-CO" smtClean="0"/>
              <a:t>15/04/2016</a:t>
            </a:fld>
            <a:endParaRPr lang="es-CO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C618-3BCE-4078-8AC7-F4F233491F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324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BE9B-147A-46AE-A958-10235BBD286B}" type="datetimeFigureOut">
              <a:rPr lang="es-CO" smtClean="0"/>
              <a:t>15/04/2016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C618-3BCE-4078-8AC7-F4F233491F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4015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BE9B-147A-46AE-A958-10235BBD286B}" type="datetimeFigureOut">
              <a:rPr lang="es-CO" smtClean="0"/>
              <a:t>15/04/2016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C618-3BCE-4078-8AC7-F4F233491F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328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BE9B-147A-46AE-A958-10235BBD286B}" type="datetimeFigureOut">
              <a:rPr lang="es-CO" smtClean="0"/>
              <a:t>15/04/2016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C618-3BCE-4078-8AC7-F4F233491F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4371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BE9B-147A-46AE-A958-10235BBD286B}" type="datetimeFigureOut">
              <a:rPr lang="es-CO" smtClean="0"/>
              <a:t>15/04/2016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C618-3BCE-4078-8AC7-F4F233491F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95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4BE9B-147A-46AE-A958-10235BBD286B}" type="datetimeFigureOut">
              <a:rPr lang="es-CO" smtClean="0"/>
              <a:t>15/04/2016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C618-3BCE-4078-8AC7-F4F233491F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958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421" y="232012"/>
            <a:ext cx="11846257" cy="6496334"/>
          </a:xfrm>
        </p:spPr>
        <p:txBody>
          <a:bodyPr/>
          <a:lstStyle/>
          <a:p>
            <a:pPr marL="0" indent="0">
              <a:buNone/>
            </a:pPr>
            <a:r>
              <a:rPr lang="es-CO" b="1" dirty="0" smtClean="0"/>
              <a:t>Etiqueta Font</a:t>
            </a:r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 smtClean="0">
                <a:solidFill>
                  <a:srgbClr val="7030A0"/>
                </a:solidFill>
              </a:rPr>
              <a:t>Con ella podemos insertar la fuente de donde se obtuvieron 	informaciones, también su tamaño y el color.</a:t>
            </a:r>
          </a:p>
          <a:p>
            <a:pPr marL="0" indent="0">
              <a:buNone/>
            </a:pPr>
            <a:r>
              <a:rPr lang="es-CO" b="1" dirty="0" smtClean="0"/>
              <a:t>Código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</a:t>
            </a:r>
            <a:r>
              <a:rPr lang="es-CO" dirty="0" smtClean="0">
                <a:solidFill>
                  <a:srgbClr val="002060"/>
                </a:solidFill>
              </a:rPr>
              <a:t>font</a:t>
            </a:r>
            <a:r>
              <a:rPr lang="es-CO" dirty="0" smtClean="0">
                <a:solidFill>
                  <a:srgbClr val="002060"/>
                </a:solidFill>
              </a:rPr>
              <a:t> </a:t>
            </a:r>
            <a:r>
              <a:rPr lang="es-CO" dirty="0" smtClean="0">
                <a:solidFill>
                  <a:srgbClr val="002060"/>
                </a:solidFill>
              </a:rPr>
              <a:t>size</a:t>
            </a:r>
            <a:r>
              <a:rPr lang="es-CO" dirty="0" smtClean="0">
                <a:solidFill>
                  <a:srgbClr val="002060"/>
                </a:solidFill>
              </a:rPr>
              <a:t>= "3" color = "red"&gt; </a:t>
            </a:r>
            <a:r>
              <a:rPr lang="es-CO" dirty="0" smtClean="0">
                <a:solidFill>
                  <a:srgbClr val="002060"/>
                </a:solidFill>
              </a:rPr>
              <a:t>Tamano</a:t>
            </a:r>
            <a:r>
              <a:rPr lang="es-CO" dirty="0" smtClean="0">
                <a:solidFill>
                  <a:srgbClr val="002060"/>
                </a:solidFill>
              </a:rPr>
              <a:t>: 3-color: rojo&lt;/</a:t>
            </a:r>
            <a:r>
              <a:rPr lang="es-CO" dirty="0" smtClean="0">
                <a:solidFill>
                  <a:srgbClr val="002060"/>
                </a:solidFill>
              </a:rPr>
              <a:t>font</a:t>
            </a:r>
            <a:r>
              <a:rPr lang="es-CO" dirty="0" smtClean="0">
                <a:solidFill>
                  <a:srgbClr val="002060"/>
                </a:solidFill>
              </a:rPr>
              <a:t>&gt;&lt;</a:t>
            </a:r>
            <a:r>
              <a:rPr lang="es-CO" dirty="0" smtClean="0">
                <a:solidFill>
                  <a:srgbClr val="002060"/>
                </a:solidFill>
              </a:rPr>
              <a:t>br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</a:t>
            </a:r>
            <a:r>
              <a:rPr lang="es-CO" dirty="0" smtClean="0">
                <a:solidFill>
                  <a:srgbClr val="002060"/>
                </a:solidFill>
              </a:rPr>
              <a:t>font</a:t>
            </a:r>
            <a:r>
              <a:rPr lang="es-CO" dirty="0" smtClean="0">
                <a:solidFill>
                  <a:srgbClr val="002060"/>
                </a:solidFill>
              </a:rPr>
              <a:t> </a:t>
            </a:r>
            <a:r>
              <a:rPr lang="es-CO" dirty="0" smtClean="0">
                <a:solidFill>
                  <a:srgbClr val="002060"/>
                </a:solidFill>
              </a:rPr>
              <a:t>face</a:t>
            </a:r>
            <a:r>
              <a:rPr lang="es-CO" dirty="0" smtClean="0">
                <a:solidFill>
                  <a:srgbClr val="002060"/>
                </a:solidFill>
              </a:rPr>
              <a:t>="</a:t>
            </a:r>
            <a:r>
              <a:rPr lang="es-CO" dirty="0" smtClean="0">
                <a:solidFill>
                  <a:srgbClr val="002060"/>
                </a:solidFill>
              </a:rPr>
              <a:t>serif</a:t>
            </a:r>
            <a:r>
              <a:rPr lang="es-CO" dirty="0" smtClean="0">
                <a:solidFill>
                  <a:srgbClr val="002060"/>
                </a:solidFill>
              </a:rPr>
              <a:t>" color="blue"&gt;Nombre de fuente: </a:t>
            </a:r>
            <a:r>
              <a:rPr lang="es-CO" dirty="0" smtClean="0">
                <a:solidFill>
                  <a:srgbClr val="002060"/>
                </a:solidFill>
              </a:rPr>
              <a:t>serif</a:t>
            </a:r>
            <a:r>
              <a:rPr lang="es-CO" dirty="0" smtClean="0">
                <a:solidFill>
                  <a:srgbClr val="002060"/>
                </a:solidFill>
              </a:rPr>
              <a:t> - color: azul&lt;/</a:t>
            </a:r>
            <a:r>
              <a:rPr lang="es-CO" dirty="0" smtClean="0">
                <a:solidFill>
                  <a:srgbClr val="002060"/>
                </a:solidFill>
              </a:rPr>
              <a:t>font</a:t>
            </a:r>
            <a:r>
              <a:rPr lang="es-CO" dirty="0" smtClean="0">
                <a:solidFill>
                  <a:srgbClr val="002060"/>
                </a:solidFill>
              </a:rPr>
              <a:t>&gt;&lt;</a:t>
            </a:r>
            <a:r>
              <a:rPr lang="es-CO" dirty="0" smtClean="0">
                <a:solidFill>
                  <a:srgbClr val="002060"/>
                </a:solidFill>
              </a:rPr>
              <a:t>br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</a:t>
            </a:r>
            <a:r>
              <a:rPr lang="es-CO" dirty="0" smtClean="0">
                <a:solidFill>
                  <a:srgbClr val="002060"/>
                </a:solidFill>
              </a:rPr>
              <a:t>font</a:t>
            </a:r>
            <a:r>
              <a:rPr lang="es-CO" dirty="0" smtClean="0">
                <a:solidFill>
                  <a:srgbClr val="002060"/>
                </a:solidFill>
              </a:rPr>
              <a:t> </a:t>
            </a:r>
            <a:r>
              <a:rPr lang="es-CO" dirty="0" smtClean="0">
                <a:solidFill>
                  <a:srgbClr val="002060"/>
                </a:solidFill>
              </a:rPr>
              <a:t>face</a:t>
            </a:r>
            <a:r>
              <a:rPr lang="es-CO" dirty="0" smtClean="0">
                <a:solidFill>
                  <a:srgbClr val="002060"/>
                </a:solidFill>
              </a:rPr>
              <a:t>="</a:t>
            </a:r>
            <a:r>
              <a:rPr lang="es-CO" dirty="0" smtClean="0">
                <a:solidFill>
                  <a:srgbClr val="002060"/>
                </a:solidFill>
              </a:rPr>
              <a:t>verdana</a:t>
            </a:r>
            <a:r>
              <a:rPr lang="es-CO" dirty="0" smtClean="0">
                <a:solidFill>
                  <a:srgbClr val="002060"/>
                </a:solidFill>
              </a:rPr>
              <a:t>" color="</a:t>
            </a:r>
            <a:r>
              <a:rPr lang="es-CO" dirty="0" smtClean="0">
                <a:solidFill>
                  <a:srgbClr val="002060"/>
                </a:solidFill>
              </a:rPr>
              <a:t>green</a:t>
            </a:r>
            <a:r>
              <a:rPr lang="es-CO" dirty="0" smtClean="0">
                <a:solidFill>
                  <a:srgbClr val="002060"/>
                </a:solidFill>
              </a:rPr>
              <a:t>" </a:t>
            </a:r>
            <a:r>
              <a:rPr lang="es-CO" dirty="0" smtClean="0">
                <a:solidFill>
                  <a:srgbClr val="002060"/>
                </a:solidFill>
              </a:rPr>
              <a:t>size</a:t>
            </a:r>
            <a:r>
              <a:rPr lang="es-CO" dirty="0" smtClean="0">
                <a:solidFill>
                  <a:srgbClr val="002060"/>
                </a:solidFill>
              </a:rPr>
              <a:t>="5"&gt;Nombre de fuente: </a:t>
            </a:r>
            <a:r>
              <a:rPr lang="es-CO" dirty="0" smtClean="0">
                <a:solidFill>
                  <a:srgbClr val="002060"/>
                </a:solidFill>
              </a:rPr>
              <a:t>verdana</a:t>
            </a:r>
            <a:r>
              <a:rPr lang="es-CO" dirty="0" smtClean="0">
                <a:solidFill>
                  <a:srgbClr val="002060"/>
                </a:solidFill>
              </a:rPr>
              <a:t> - color: verde&lt;/Font</a:t>
            </a:r>
          </a:p>
          <a:p>
            <a:pPr marL="0" indent="0">
              <a:buNone/>
            </a:pPr>
            <a:r>
              <a:rPr lang="es-CO" b="1" dirty="0" smtClean="0"/>
              <a:t>Resultado</a:t>
            </a:r>
          </a:p>
          <a:p>
            <a:pPr marL="0" indent="0">
              <a:buNone/>
            </a:pPr>
            <a:endParaRPr lang="es-CO" b="1" dirty="0" smtClean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t="3636" r="60357" b="80917"/>
          <a:stretch/>
        </p:blipFill>
        <p:spPr bwMode="auto">
          <a:xfrm>
            <a:off x="3087076" y="4590244"/>
            <a:ext cx="5702082" cy="19470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181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503" y="182880"/>
            <a:ext cx="11939451" cy="6675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b="1" dirty="0" smtClean="0"/>
              <a:t>Etiqueta </a:t>
            </a:r>
            <a:r>
              <a:rPr lang="es-CO" b="1" dirty="0" smtClean="0"/>
              <a:t>Frameset</a:t>
            </a:r>
            <a:endParaRPr lang="es-CO" b="1" dirty="0" smtClean="0"/>
          </a:p>
          <a:p>
            <a:pPr marL="0" indent="0">
              <a:buNone/>
            </a:pPr>
            <a:r>
              <a:rPr lang="es-CO" dirty="0" smtClean="0">
                <a:solidFill>
                  <a:srgbClr val="7030A0"/>
                </a:solidFill>
              </a:rPr>
              <a:t>Divide el espacio de un documento donde haya sido insertado y permite luego la carga de otros documentos en cada espacio </a:t>
            </a:r>
          </a:p>
          <a:p>
            <a:pPr marL="0" indent="0">
              <a:buNone/>
            </a:pPr>
            <a:r>
              <a:rPr lang="es-CO" b="1" dirty="0" smtClean="0"/>
              <a:t>Código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&lt;!DOCTYPE </a:t>
            </a:r>
            <a:r>
              <a:rPr lang="es-CO" dirty="0" smtClean="0">
                <a:solidFill>
                  <a:srgbClr val="002060"/>
                </a:solidFill>
              </a:rPr>
              <a:t>html</a:t>
            </a:r>
            <a:r>
              <a:rPr lang="es-CO" dirty="0" smtClean="0">
                <a:solidFill>
                  <a:srgbClr val="002060"/>
                </a:solidFill>
              </a:rPr>
              <a:t> PUBLIC "-//W3C//DTD XHTML 1.0 </a:t>
            </a:r>
            <a:r>
              <a:rPr lang="es-CO" dirty="0" smtClean="0">
                <a:solidFill>
                  <a:srgbClr val="002060"/>
                </a:solidFill>
              </a:rPr>
              <a:t>Frameset</a:t>
            </a:r>
            <a:r>
              <a:rPr lang="es-CO" dirty="0" smtClean="0">
                <a:solidFill>
                  <a:srgbClr val="002060"/>
                </a:solidFill>
              </a:rPr>
              <a:t>//EN" "http://www.w3.org/TR/xhtml1/DTD/xhtml1-frameset.dtd"&gt;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</a:t>
            </a:r>
            <a:r>
              <a:rPr lang="es-CO" dirty="0" smtClean="0">
                <a:solidFill>
                  <a:srgbClr val="002060"/>
                </a:solidFill>
              </a:rPr>
              <a:t>html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&lt;head </a:t>
            </a:r>
            <a:r>
              <a:rPr lang="es-CO" dirty="0" smtClean="0">
                <a:solidFill>
                  <a:srgbClr val="002060"/>
                </a:solidFill>
              </a:rPr>
              <a:t>lang</a:t>
            </a:r>
            <a:r>
              <a:rPr lang="es-CO" dirty="0" smtClean="0">
                <a:solidFill>
                  <a:srgbClr val="002060"/>
                </a:solidFill>
              </a:rPr>
              <a:t>="es" </a:t>
            </a:r>
            <a:r>
              <a:rPr lang="es-CO" dirty="0" smtClean="0">
                <a:solidFill>
                  <a:srgbClr val="002060"/>
                </a:solidFill>
              </a:rPr>
              <a:t>xml:lang</a:t>
            </a:r>
            <a:r>
              <a:rPr lang="es-CO" dirty="0" smtClean="0">
                <a:solidFill>
                  <a:srgbClr val="002060"/>
                </a:solidFill>
              </a:rPr>
              <a:t>="es"&gt;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</a:t>
            </a:r>
            <a:r>
              <a:rPr lang="es-CO" dirty="0" smtClean="0">
                <a:solidFill>
                  <a:srgbClr val="002060"/>
                </a:solidFill>
              </a:rPr>
              <a:t>title</a:t>
            </a:r>
            <a:r>
              <a:rPr lang="es-CO" dirty="0" smtClean="0">
                <a:solidFill>
                  <a:srgbClr val="002060"/>
                </a:solidFill>
              </a:rPr>
              <a:t>&gt;Comparación de documentos&lt;/</a:t>
            </a:r>
            <a:r>
              <a:rPr lang="es-CO" dirty="0" smtClean="0">
                <a:solidFill>
                  <a:srgbClr val="002060"/>
                </a:solidFill>
              </a:rPr>
              <a:t>title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</a:t>
            </a:r>
            <a:r>
              <a:rPr lang="es-CO" dirty="0" smtClean="0">
                <a:solidFill>
                  <a:srgbClr val="002060"/>
                </a:solidFill>
              </a:rPr>
              <a:t>frameset</a:t>
            </a:r>
            <a:r>
              <a:rPr lang="es-CO" dirty="0" smtClean="0">
                <a:solidFill>
                  <a:srgbClr val="002060"/>
                </a:solidFill>
              </a:rPr>
              <a:t> </a:t>
            </a:r>
            <a:r>
              <a:rPr lang="es-CO" dirty="0" smtClean="0">
                <a:solidFill>
                  <a:srgbClr val="002060"/>
                </a:solidFill>
              </a:rPr>
              <a:t>cols</a:t>
            </a:r>
            <a:r>
              <a:rPr lang="es-CO" dirty="0" smtClean="0">
                <a:solidFill>
                  <a:srgbClr val="002060"/>
                </a:solidFill>
              </a:rPr>
              <a:t>="50%,50%"&gt;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</a:t>
            </a:r>
            <a:r>
              <a:rPr lang="es-CO" dirty="0" smtClean="0">
                <a:solidFill>
                  <a:srgbClr val="002060"/>
                </a:solidFill>
              </a:rPr>
              <a:t>frame</a:t>
            </a:r>
            <a:r>
              <a:rPr lang="es-CO" dirty="0" smtClean="0">
                <a:solidFill>
                  <a:srgbClr val="002060"/>
                </a:solidFill>
              </a:rPr>
              <a:t> </a:t>
            </a:r>
            <a:r>
              <a:rPr lang="es-CO" dirty="0" smtClean="0">
                <a:solidFill>
                  <a:srgbClr val="002060"/>
                </a:solidFill>
              </a:rPr>
              <a:t>src</a:t>
            </a:r>
            <a:r>
              <a:rPr lang="es-CO" dirty="0" smtClean="0">
                <a:solidFill>
                  <a:srgbClr val="002060"/>
                </a:solidFill>
              </a:rPr>
              <a:t>="original.html"&gt;&lt;/</a:t>
            </a:r>
            <a:r>
              <a:rPr lang="es-CO" dirty="0" smtClean="0">
                <a:solidFill>
                  <a:srgbClr val="002060"/>
                </a:solidFill>
              </a:rPr>
              <a:t>frame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</a:t>
            </a:r>
            <a:r>
              <a:rPr lang="es-CO" dirty="0" smtClean="0">
                <a:solidFill>
                  <a:srgbClr val="002060"/>
                </a:solidFill>
              </a:rPr>
              <a:t>frame</a:t>
            </a:r>
            <a:r>
              <a:rPr lang="es-CO" dirty="0" smtClean="0">
                <a:solidFill>
                  <a:srgbClr val="002060"/>
                </a:solidFill>
              </a:rPr>
              <a:t> </a:t>
            </a:r>
            <a:r>
              <a:rPr lang="es-CO" dirty="0" smtClean="0">
                <a:solidFill>
                  <a:srgbClr val="002060"/>
                </a:solidFill>
              </a:rPr>
              <a:t>src</a:t>
            </a:r>
            <a:r>
              <a:rPr lang="es-CO" dirty="0" smtClean="0">
                <a:solidFill>
                  <a:srgbClr val="002060"/>
                </a:solidFill>
              </a:rPr>
              <a:t>="nueva-version.html"&gt;&lt;/</a:t>
            </a:r>
            <a:r>
              <a:rPr lang="es-CO" dirty="0" smtClean="0">
                <a:solidFill>
                  <a:srgbClr val="002060"/>
                </a:solidFill>
              </a:rPr>
              <a:t>frame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&lt;/</a:t>
            </a:r>
            <a:r>
              <a:rPr lang="es-CO" dirty="0" smtClean="0">
                <a:solidFill>
                  <a:srgbClr val="002060"/>
                </a:solidFill>
              </a:rPr>
              <a:t>frameset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&lt;/</a:t>
            </a:r>
            <a:r>
              <a:rPr lang="es-CO" dirty="0" smtClean="0">
                <a:solidFill>
                  <a:srgbClr val="002060"/>
                </a:solidFill>
              </a:rPr>
              <a:t>html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295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503" y="130629"/>
            <a:ext cx="11900263" cy="6492240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>
                <a:solidFill>
                  <a:srgbClr val="C00000"/>
                </a:solidFill>
              </a:rPr>
              <a:t>En esta etiqueta deben hacer lo mismo que en la anterior para que les de como resultado una </a:t>
            </a:r>
            <a:r>
              <a:rPr lang="es-CO" dirty="0" smtClean="0">
                <a:solidFill>
                  <a:srgbClr val="C00000"/>
                </a:solidFill>
              </a:rPr>
              <a:t>subventana</a:t>
            </a:r>
            <a:endParaRPr lang="es-CO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CO" b="1" dirty="0" smtClean="0"/>
              <a:t>Original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&lt;title&gt;&lt;/title&gt;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&lt;h3&gt;</a:t>
            </a:r>
            <a:r>
              <a:rPr lang="en-US" dirty="0" smtClean="0">
                <a:solidFill>
                  <a:srgbClr val="002060"/>
                </a:solidFill>
              </a:rPr>
              <a:t>Esta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es</a:t>
            </a:r>
            <a:r>
              <a:rPr lang="en-US" dirty="0" smtClean="0">
                <a:solidFill>
                  <a:srgbClr val="002060"/>
                </a:solidFill>
              </a:rPr>
              <a:t> la </a:t>
            </a:r>
            <a:r>
              <a:rPr lang="en-US" dirty="0" smtClean="0">
                <a:solidFill>
                  <a:srgbClr val="002060"/>
                </a:solidFill>
              </a:rPr>
              <a:t>nueva</a:t>
            </a:r>
            <a:r>
              <a:rPr lang="en-US" dirty="0" smtClean="0">
                <a:solidFill>
                  <a:srgbClr val="002060"/>
                </a:solidFill>
              </a:rPr>
              <a:t> version&lt;/h3&gt;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&lt;/html&gt;</a:t>
            </a:r>
            <a:endParaRPr lang="es-CO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6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629" y="195943"/>
            <a:ext cx="11717382" cy="6257108"/>
          </a:xfrm>
        </p:spPr>
        <p:txBody>
          <a:bodyPr/>
          <a:lstStyle/>
          <a:p>
            <a:pPr marL="0" indent="0">
              <a:buNone/>
            </a:pPr>
            <a:r>
              <a:rPr lang="es-CO" b="1" dirty="0" smtClean="0"/>
              <a:t>Nuevo                                                                                Resultado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&lt;title&gt;&lt;/title&gt;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&lt;h1&gt;</a:t>
            </a:r>
            <a:r>
              <a:rPr lang="en-US" dirty="0" smtClean="0">
                <a:solidFill>
                  <a:srgbClr val="002060"/>
                </a:solidFill>
              </a:rPr>
              <a:t>Esta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es</a:t>
            </a:r>
            <a:r>
              <a:rPr lang="en-US" dirty="0" smtClean="0">
                <a:solidFill>
                  <a:srgbClr val="002060"/>
                </a:solidFill>
              </a:rPr>
              <a:t> la version Original&lt;/h1&gt;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&lt;/html&gt;</a:t>
            </a:r>
          </a:p>
          <a:p>
            <a:pPr marL="0" indent="0">
              <a:buNone/>
            </a:pPr>
            <a:endParaRPr lang="es-CO" dirty="0" smtClean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257" t="3864" r="315" b="55927"/>
          <a:stretch/>
        </p:blipFill>
        <p:spPr bwMode="auto">
          <a:xfrm>
            <a:off x="4389120" y="1120050"/>
            <a:ext cx="7132320" cy="22371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074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754" y="187894"/>
            <a:ext cx="11785979" cy="6540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 smtClean="0"/>
              <a:t>Etiqueta </a:t>
            </a:r>
            <a:r>
              <a:rPr lang="es-CO" b="1" dirty="0" smtClean="0"/>
              <a:t>Footer</a:t>
            </a:r>
            <a:endParaRPr lang="es-CO" b="1" dirty="0" smtClean="0"/>
          </a:p>
          <a:p>
            <a:pPr marL="0" indent="0">
              <a:buNone/>
            </a:pPr>
            <a:r>
              <a:rPr lang="es-CO" dirty="0" smtClean="0">
                <a:solidFill>
                  <a:srgbClr val="7030A0"/>
                </a:solidFill>
              </a:rPr>
              <a:t>Con ella podemos insertar el pie de página (información de autores)</a:t>
            </a:r>
          </a:p>
          <a:p>
            <a:pPr marL="0" indent="0">
              <a:buNone/>
            </a:pPr>
            <a:r>
              <a:rPr lang="es-CO" b="1" dirty="0" smtClean="0"/>
              <a:t>Codigo</a:t>
            </a:r>
            <a:endParaRPr lang="es-CO" b="1" dirty="0" smtClean="0"/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&lt;!DOCTYPE </a:t>
            </a:r>
            <a:r>
              <a:rPr lang="es-CO" dirty="0" smtClean="0">
                <a:solidFill>
                  <a:srgbClr val="002060"/>
                </a:solidFill>
              </a:rPr>
              <a:t>html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</a:t>
            </a:r>
            <a:r>
              <a:rPr lang="es-CO" dirty="0" smtClean="0">
                <a:solidFill>
                  <a:srgbClr val="002060"/>
                </a:solidFill>
              </a:rPr>
              <a:t>html</a:t>
            </a:r>
            <a:r>
              <a:rPr lang="es-CO" dirty="0" smtClean="0">
                <a:solidFill>
                  <a:srgbClr val="002060"/>
                </a:solidFill>
              </a:rPr>
              <a:t> </a:t>
            </a:r>
            <a:r>
              <a:rPr lang="es-CO" dirty="0" smtClean="0">
                <a:solidFill>
                  <a:srgbClr val="002060"/>
                </a:solidFill>
              </a:rPr>
              <a:t>lang</a:t>
            </a:r>
            <a:r>
              <a:rPr lang="es-CO" dirty="0" smtClean="0">
                <a:solidFill>
                  <a:srgbClr val="002060"/>
                </a:solidFill>
              </a:rPr>
              <a:t>="es"&gt;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&lt;meta </a:t>
            </a:r>
            <a:r>
              <a:rPr lang="es-CO" dirty="0" smtClean="0">
                <a:solidFill>
                  <a:srgbClr val="002060"/>
                </a:solidFill>
              </a:rPr>
              <a:t>charset</a:t>
            </a:r>
            <a:r>
              <a:rPr lang="es-CO" dirty="0" smtClean="0">
                <a:solidFill>
                  <a:srgbClr val="002060"/>
                </a:solidFill>
              </a:rPr>
              <a:t>="utf-8"&gt;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&lt;meta </a:t>
            </a:r>
            <a:r>
              <a:rPr lang="es-CO" dirty="0" smtClean="0">
                <a:solidFill>
                  <a:srgbClr val="002060"/>
                </a:solidFill>
              </a:rPr>
              <a:t>name</a:t>
            </a:r>
            <a:r>
              <a:rPr lang="es-CO" dirty="0" smtClean="0">
                <a:solidFill>
                  <a:srgbClr val="002060"/>
                </a:solidFill>
              </a:rPr>
              <a:t>="</a:t>
            </a:r>
            <a:r>
              <a:rPr lang="es-CO" dirty="0" smtClean="0">
                <a:solidFill>
                  <a:srgbClr val="002060"/>
                </a:solidFill>
              </a:rPr>
              <a:t>description</a:t>
            </a:r>
            <a:r>
              <a:rPr lang="es-CO" dirty="0" smtClean="0">
                <a:solidFill>
                  <a:srgbClr val="002060"/>
                </a:solidFill>
              </a:rPr>
              <a:t>" </a:t>
            </a:r>
            <a:r>
              <a:rPr lang="es-CO" dirty="0" smtClean="0">
                <a:solidFill>
                  <a:srgbClr val="002060"/>
                </a:solidFill>
              </a:rPr>
              <a:t>content</a:t>
            </a:r>
            <a:r>
              <a:rPr lang="es-CO" dirty="0" smtClean="0">
                <a:solidFill>
                  <a:srgbClr val="002060"/>
                </a:solidFill>
              </a:rPr>
              <a:t>="Ejemplo de HTML5"&gt;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&lt;meta </a:t>
            </a:r>
            <a:r>
              <a:rPr lang="es-CO" dirty="0" smtClean="0">
                <a:solidFill>
                  <a:srgbClr val="002060"/>
                </a:solidFill>
              </a:rPr>
              <a:t>name</a:t>
            </a:r>
            <a:r>
              <a:rPr lang="es-CO" dirty="0" smtClean="0">
                <a:solidFill>
                  <a:srgbClr val="002060"/>
                </a:solidFill>
              </a:rPr>
              <a:t>="</a:t>
            </a:r>
            <a:r>
              <a:rPr lang="es-CO" dirty="0" smtClean="0">
                <a:solidFill>
                  <a:srgbClr val="002060"/>
                </a:solidFill>
              </a:rPr>
              <a:t>keywords</a:t>
            </a:r>
            <a:r>
              <a:rPr lang="es-CO" dirty="0" smtClean="0">
                <a:solidFill>
                  <a:srgbClr val="002060"/>
                </a:solidFill>
              </a:rPr>
              <a:t>" </a:t>
            </a:r>
            <a:r>
              <a:rPr lang="es-CO" dirty="0" smtClean="0">
                <a:solidFill>
                  <a:srgbClr val="002060"/>
                </a:solidFill>
              </a:rPr>
              <a:t>content</a:t>
            </a:r>
            <a:r>
              <a:rPr lang="es-CO" dirty="0" smtClean="0">
                <a:solidFill>
                  <a:srgbClr val="002060"/>
                </a:solidFill>
              </a:rPr>
              <a:t>="HTML5"&gt;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</a:t>
            </a:r>
            <a:r>
              <a:rPr lang="es-CO" dirty="0" smtClean="0">
                <a:solidFill>
                  <a:srgbClr val="002060"/>
                </a:solidFill>
              </a:rPr>
              <a:t>title</a:t>
            </a:r>
            <a:r>
              <a:rPr lang="es-CO" dirty="0" smtClean="0">
                <a:solidFill>
                  <a:srgbClr val="002060"/>
                </a:solidFill>
              </a:rPr>
              <a:t>&gt;edu4java Home&lt;/</a:t>
            </a:r>
            <a:r>
              <a:rPr lang="es-CO" dirty="0" smtClean="0">
                <a:solidFill>
                  <a:srgbClr val="002060"/>
                </a:solidFill>
              </a:rPr>
              <a:t>title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&lt;link </a:t>
            </a:r>
            <a:r>
              <a:rPr lang="es-CO" dirty="0" smtClean="0">
                <a:solidFill>
                  <a:srgbClr val="002060"/>
                </a:solidFill>
              </a:rPr>
              <a:t>rel</a:t>
            </a:r>
            <a:r>
              <a:rPr lang="es-CO" dirty="0" smtClean="0">
                <a:solidFill>
                  <a:srgbClr val="002060"/>
                </a:solidFill>
              </a:rPr>
              <a:t>="</a:t>
            </a:r>
            <a:r>
              <a:rPr lang="es-CO" dirty="0" smtClean="0">
                <a:solidFill>
                  <a:srgbClr val="002060"/>
                </a:solidFill>
              </a:rPr>
              <a:t>stylesheet</a:t>
            </a:r>
            <a:r>
              <a:rPr lang="es-CO" dirty="0" smtClean="0">
                <a:solidFill>
                  <a:srgbClr val="002060"/>
                </a:solidFill>
              </a:rPr>
              <a:t>" </a:t>
            </a:r>
            <a:r>
              <a:rPr lang="es-CO" dirty="0" smtClean="0">
                <a:solidFill>
                  <a:srgbClr val="002060"/>
                </a:solidFill>
              </a:rPr>
              <a:t>href</a:t>
            </a:r>
            <a:r>
              <a:rPr lang="es-CO" dirty="0" smtClean="0">
                <a:solidFill>
                  <a:srgbClr val="002060"/>
                </a:solidFill>
              </a:rPr>
              <a:t>="edu4javastyles.css"&gt;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&lt;/head&gt;</a:t>
            </a:r>
          </a:p>
          <a:p>
            <a:pPr marL="0" indent="0">
              <a:buNone/>
            </a:pP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21552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6478" y="150125"/>
            <a:ext cx="11859904" cy="649633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</a:t>
            </a:r>
            <a:r>
              <a:rPr lang="es-CO" dirty="0" smtClean="0">
                <a:solidFill>
                  <a:srgbClr val="002060"/>
                </a:solidFill>
              </a:rPr>
              <a:t>body</a:t>
            </a:r>
            <a:r>
              <a:rPr lang="es-CO" dirty="0" smtClean="0">
                <a:solidFill>
                  <a:srgbClr val="002060"/>
                </a:solidFill>
              </a:rPr>
              <a:t>&gt;									</a:t>
            </a:r>
            <a:r>
              <a:rPr lang="es-CO" sz="59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</a:t>
            </a:r>
            <a:r>
              <a:rPr lang="es-CO" dirty="0" smtClean="0">
                <a:solidFill>
                  <a:srgbClr val="002060"/>
                </a:solidFill>
              </a:rPr>
              <a:t>header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&lt;h1&gt;edu4java&lt;/h1&gt;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&lt;/</a:t>
            </a:r>
            <a:r>
              <a:rPr lang="es-CO" dirty="0" smtClean="0">
                <a:solidFill>
                  <a:srgbClr val="002060"/>
                </a:solidFill>
              </a:rPr>
              <a:t>header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</a:t>
            </a:r>
            <a:r>
              <a:rPr lang="es-CO" dirty="0" smtClean="0">
                <a:solidFill>
                  <a:srgbClr val="002060"/>
                </a:solidFill>
              </a:rPr>
              <a:t>nav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</a:t>
            </a:r>
            <a:r>
              <a:rPr lang="es-CO" dirty="0" smtClean="0">
                <a:solidFill>
                  <a:srgbClr val="002060"/>
                </a:solidFill>
              </a:rPr>
              <a:t>ul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&lt;li&gt;Tutoriales Web-</a:t>
            </a:r>
            <a:r>
              <a:rPr lang="es-CO" dirty="0" smtClean="0">
                <a:solidFill>
                  <a:srgbClr val="002060"/>
                </a:solidFill>
              </a:rPr>
              <a:t>Html</a:t>
            </a:r>
            <a:r>
              <a:rPr lang="es-CO" dirty="0" smtClean="0">
                <a:solidFill>
                  <a:srgbClr val="002060"/>
                </a:solidFill>
              </a:rPr>
              <a:t>&lt;/li&gt;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&lt;li&gt;Tutoriales Juegos </a:t>
            </a:r>
            <a:r>
              <a:rPr lang="es-CO" dirty="0" smtClean="0">
                <a:solidFill>
                  <a:srgbClr val="002060"/>
                </a:solidFill>
              </a:rPr>
              <a:t>Android</a:t>
            </a:r>
            <a:r>
              <a:rPr lang="es-CO" dirty="0" smtClean="0">
                <a:solidFill>
                  <a:srgbClr val="002060"/>
                </a:solidFill>
              </a:rPr>
              <a:t>&lt;/li&gt;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&lt;li&gt;Tutoriales Java para principiantes&lt;/li&gt;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&lt;li&gt;Tutoriales </a:t>
            </a:r>
            <a:r>
              <a:rPr lang="es-CO" dirty="0" smtClean="0">
                <a:solidFill>
                  <a:srgbClr val="002060"/>
                </a:solidFill>
              </a:rPr>
              <a:t>Sql</a:t>
            </a:r>
            <a:r>
              <a:rPr lang="es-CO" dirty="0" smtClean="0">
                <a:solidFill>
                  <a:srgbClr val="002060"/>
                </a:solidFill>
              </a:rPr>
              <a:t>&lt;/li&gt;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&lt;li&gt;Contacto&lt;/li&gt;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&lt;/</a:t>
            </a:r>
            <a:r>
              <a:rPr lang="es-CO" dirty="0" smtClean="0">
                <a:solidFill>
                  <a:srgbClr val="002060"/>
                </a:solidFill>
              </a:rPr>
              <a:t>ul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&lt;/</a:t>
            </a:r>
            <a:r>
              <a:rPr lang="es-CO" dirty="0" smtClean="0">
                <a:solidFill>
                  <a:srgbClr val="002060"/>
                </a:solidFill>
              </a:rPr>
              <a:t>nav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</a:t>
            </a:r>
            <a:r>
              <a:rPr lang="es-CO" dirty="0" smtClean="0">
                <a:solidFill>
                  <a:srgbClr val="002060"/>
                </a:solidFill>
              </a:rPr>
              <a:t>section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TUTORIALES JAVA, HTML, JUEGOS ANDROID, SQL...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&lt;/</a:t>
            </a:r>
            <a:r>
              <a:rPr lang="es-CO" dirty="0" smtClean="0">
                <a:solidFill>
                  <a:srgbClr val="002060"/>
                </a:solidFill>
              </a:rPr>
              <a:t>section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</a:t>
            </a:r>
            <a:r>
              <a:rPr lang="es-CO" dirty="0" smtClean="0">
                <a:solidFill>
                  <a:srgbClr val="002060"/>
                </a:solidFill>
              </a:rPr>
              <a:t>aside</a:t>
            </a:r>
            <a:r>
              <a:rPr lang="es-CO" dirty="0" smtClean="0">
                <a:solidFill>
                  <a:srgbClr val="002060"/>
                </a:solidFill>
              </a:rPr>
              <a:t> 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English </a:t>
            </a:r>
            <a:r>
              <a:rPr lang="es-CO" dirty="0" smtClean="0">
                <a:solidFill>
                  <a:srgbClr val="002060"/>
                </a:solidFill>
              </a:rPr>
              <a:t>Version</a:t>
            </a:r>
            <a:endParaRPr lang="es-CO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&lt;/</a:t>
            </a:r>
            <a:r>
              <a:rPr lang="es-CO" dirty="0" smtClean="0">
                <a:solidFill>
                  <a:srgbClr val="002060"/>
                </a:solidFill>
              </a:rPr>
              <a:t>aside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</a:t>
            </a:r>
            <a:r>
              <a:rPr lang="es-CO" dirty="0" smtClean="0">
                <a:solidFill>
                  <a:srgbClr val="002060"/>
                </a:solidFill>
              </a:rPr>
              <a:t>footer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Copyright &amp;</a:t>
            </a:r>
            <a:r>
              <a:rPr lang="es-CO" dirty="0" smtClean="0">
                <a:solidFill>
                  <a:srgbClr val="002060"/>
                </a:solidFill>
              </a:rPr>
              <a:t>copy</a:t>
            </a:r>
            <a:r>
              <a:rPr lang="es-CO" dirty="0" smtClean="0">
                <a:solidFill>
                  <a:srgbClr val="002060"/>
                </a:solidFill>
              </a:rPr>
              <a:t>; 2012-2013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&lt;/</a:t>
            </a:r>
            <a:r>
              <a:rPr lang="es-CO" dirty="0" smtClean="0">
                <a:solidFill>
                  <a:srgbClr val="002060"/>
                </a:solidFill>
              </a:rPr>
              <a:t>footer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&lt;/</a:t>
            </a:r>
            <a:r>
              <a:rPr lang="es-CO" dirty="0" smtClean="0">
                <a:solidFill>
                  <a:srgbClr val="002060"/>
                </a:solidFill>
              </a:rPr>
              <a:t>body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&lt;/</a:t>
            </a:r>
            <a:r>
              <a:rPr lang="es-CO" dirty="0" smtClean="0">
                <a:solidFill>
                  <a:srgbClr val="002060"/>
                </a:solidFill>
              </a:rPr>
              <a:t>html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257" t="3635" r="60480" b="55695"/>
          <a:stretch/>
        </p:blipFill>
        <p:spPr bwMode="auto">
          <a:xfrm>
            <a:off x="5660798" y="916803"/>
            <a:ext cx="5168311" cy="32241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394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691" y="117566"/>
            <a:ext cx="11834949" cy="6570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 smtClean="0"/>
              <a:t>Etiqueta </a:t>
            </a:r>
            <a:r>
              <a:rPr lang="es-CO" b="1" dirty="0" smtClean="0"/>
              <a:t>Form</a:t>
            </a:r>
            <a:endParaRPr lang="es-CO" b="1" dirty="0" smtClean="0"/>
          </a:p>
          <a:p>
            <a:pPr marL="0" indent="0">
              <a:buNone/>
            </a:pPr>
            <a:r>
              <a:rPr lang="es-CO" dirty="0" smtClean="0">
                <a:solidFill>
                  <a:srgbClr val="7030A0"/>
                </a:solidFill>
              </a:rPr>
              <a:t>Inserta un formulario en un documento recolectando información</a:t>
            </a:r>
          </a:p>
          <a:p>
            <a:pPr marL="0" indent="0">
              <a:buNone/>
            </a:pPr>
            <a:r>
              <a:rPr lang="es-CO" b="1" dirty="0" smtClean="0"/>
              <a:t>Còdigo</a:t>
            </a:r>
            <a:endParaRPr lang="es-CO" b="1" dirty="0"/>
          </a:p>
          <a:p>
            <a:pPr marL="0" indent="0">
              <a:buNone/>
            </a:pPr>
            <a:r>
              <a:rPr lang="es-CO" sz="3200" dirty="0" smtClean="0">
                <a:solidFill>
                  <a:srgbClr val="002060"/>
                </a:solidFill>
              </a:rPr>
              <a:t>&lt;</a:t>
            </a:r>
            <a:r>
              <a:rPr lang="es-CO" sz="3200" dirty="0" smtClean="0">
                <a:solidFill>
                  <a:srgbClr val="002060"/>
                </a:solidFill>
              </a:rPr>
              <a:t>form</a:t>
            </a:r>
            <a:r>
              <a:rPr lang="es-CO" sz="3200" dirty="0" smtClean="0">
                <a:solidFill>
                  <a:srgbClr val="002060"/>
                </a:solidFill>
              </a:rPr>
              <a:t> </a:t>
            </a:r>
            <a:r>
              <a:rPr lang="es-CO" sz="3200" dirty="0" smtClean="0">
                <a:solidFill>
                  <a:srgbClr val="002060"/>
                </a:solidFill>
              </a:rPr>
              <a:t>action</a:t>
            </a:r>
            <a:r>
              <a:rPr lang="es-CO" sz="3200" dirty="0" smtClean="0">
                <a:solidFill>
                  <a:srgbClr val="002060"/>
                </a:solidFill>
              </a:rPr>
              <a:t>="</a:t>
            </a:r>
            <a:r>
              <a:rPr lang="es-CO" sz="3200" dirty="0" smtClean="0">
                <a:solidFill>
                  <a:srgbClr val="002060"/>
                </a:solidFill>
              </a:rPr>
              <a:t>ejemplo.php</a:t>
            </a:r>
            <a:r>
              <a:rPr lang="es-CO" sz="3200" dirty="0" smtClean="0">
                <a:solidFill>
                  <a:srgbClr val="002060"/>
                </a:solidFill>
              </a:rPr>
              <a:t>"&gt;</a:t>
            </a:r>
          </a:p>
          <a:p>
            <a:pPr marL="0" indent="0">
              <a:buNone/>
            </a:pPr>
            <a:r>
              <a:rPr lang="es-CO" sz="3200" dirty="0" smtClean="0">
                <a:solidFill>
                  <a:srgbClr val="002060"/>
                </a:solidFill>
              </a:rPr>
              <a:t>&lt;</a:t>
            </a:r>
            <a:r>
              <a:rPr lang="es-CO" sz="3200" dirty="0" smtClean="0">
                <a:solidFill>
                  <a:srgbClr val="002060"/>
                </a:solidFill>
              </a:rPr>
              <a:t>fieldset</a:t>
            </a:r>
            <a:r>
              <a:rPr lang="es-CO" sz="3200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sz="3200" dirty="0" smtClean="0">
                <a:solidFill>
                  <a:srgbClr val="002060"/>
                </a:solidFill>
              </a:rPr>
              <a:t>&lt;</a:t>
            </a:r>
            <a:r>
              <a:rPr lang="es-CO" sz="3200" dirty="0" smtClean="0">
                <a:solidFill>
                  <a:srgbClr val="002060"/>
                </a:solidFill>
              </a:rPr>
              <a:t>legend</a:t>
            </a:r>
            <a:r>
              <a:rPr lang="es-CO" sz="3200" dirty="0" smtClean="0">
                <a:solidFill>
                  <a:srgbClr val="002060"/>
                </a:solidFill>
              </a:rPr>
              <a:t>&gt;Información personal&lt;/</a:t>
            </a:r>
            <a:r>
              <a:rPr lang="es-CO" sz="3200" dirty="0" smtClean="0">
                <a:solidFill>
                  <a:srgbClr val="002060"/>
                </a:solidFill>
              </a:rPr>
              <a:t>legend</a:t>
            </a:r>
            <a:r>
              <a:rPr lang="es-CO" sz="3200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sz="3200" dirty="0" smtClean="0">
                <a:solidFill>
                  <a:srgbClr val="002060"/>
                </a:solidFill>
              </a:rPr>
              <a:t>Nombre: &lt;input </a:t>
            </a:r>
            <a:r>
              <a:rPr lang="es-CO" sz="3200" dirty="0" smtClean="0">
                <a:solidFill>
                  <a:srgbClr val="002060"/>
                </a:solidFill>
              </a:rPr>
              <a:t>type</a:t>
            </a:r>
            <a:r>
              <a:rPr lang="es-CO" sz="3200" dirty="0" smtClean="0">
                <a:solidFill>
                  <a:srgbClr val="002060"/>
                </a:solidFill>
              </a:rPr>
              <a:t>="</a:t>
            </a:r>
            <a:r>
              <a:rPr lang="es-CO" sz="3200" dirty="0" smtClean="0">
                <a:solidFill>
                  <a:srgbClr val="002060"/>
                </a:solidFill>
              </a:rPr>
              <a:t>text</a:t>
            </a:r>
            <a:r>
              <a:rPr lang="es-CO" sz="3200" dirty="0" smtClean="0">
                <a:solidFill>
                  <a:srgbClr val="002060"/>
                </a:solidFill>
              </a:rPr>
              <a:t>" </a:t>
            </a:r>
            <a:r>
              <a:rPr lang="es-CO" sz="3200" dirty="0" smtClean="0">
                <a:solidFill>
                  <a:srgbClr val="002060"/>
                </a:solidFill>
              </a:rPr>
              <a:t>name</a:t>
            </a:r>
            <a:r>
              <a:rPr lang="es-CO" sz="3200" dirty="0" smtClean="0">
                <a:solidFill>
                  <a:srgbClr val="002060"/>
                </a:solidFill>
              </a:rPr>
              <a:t>="</a:t>
            </a:r>
            <a:r>
              <a:rPr lang="es-CO" sz="3200" dirty="0" smtClean="0">
                <a:solidFill>
                  <a:srgbClr val="002060"/>
                </a:solidFill>
              </a:rPr>
              <a:t>pnombre</a:t>
            </a:r>
            <a:r>
              <a:rPr lang="es-CO" sz="3200" dirty="0" smtClean="0">
                <a:solidFill>
                  <a:srgbClr val="002060"/>
                </a:solidFill>
              </a:rPr>
              <a:t>" /&gt;</a:t>
            </a:r>
          </a:p>
          <a:p>
            <a:pPr marL="0" indent="0">
              <a:buNone/>
            </a:pPr>
            <a:r>
              <a:rPr lang="es-CO" sz="3200" dirty="0" smtClean="0">
                <a:solidFill>
                  <a:srgbClr val="002060"/>
                </a:solidFill>
              </a:rPr>
              <a:t>Dirección: &lt;input </a:t>
            </a:r>
            <a:r>
              <a:rPr lang="es-CO" sz="3200" dirty="0" smtClean="0">
                <a:solidFill>
                  <a:srgbClr val="002060"/>
                </a:solidFill>
              </a:rPr>
              <a:t>type</a:t>
            </a:r>
            <a:r>
              <a:rPr lang="es-CO" sz="3200" dirty="0" smtClean="0">
                <a:solidFill>
                  <a:srgbClr val="002060"/>
                </a:solidFill>
              </a:rPr>
              <a:t>="</a:t>
            </a:r>
            <a:r>
              <a:rPr lang="es-CO" sz="3200" dirty="0" smtClean="0">
                <a:solidFill>
                  <a:srgbClr val="002060"/>
                </a:solidFill>
              </a:rPr>
              <a:t>text</a:t>
            </a:r>
            <a:r>
              <a:rPr lang="es-CO" sz="3200" dirty="0" smtClean="0">
                <a:solidFill>
                  <a:srgbClr val="002060"/>
                </a:solidFill>
              </a:rPr>
              <a:t>" </a:t>
            </a:r>
            <a:r>
              <a:rPr lang="es-CO" sz="3200" dirty="0" smtClean="0">
                <a:solidFill>
                  <a:srgbClr val="002060"/>
                </a:solidFill>
              </a:rPr>
              <a:t>name</a:t>
            </a:r>
            <a:r>
              <a:rPr lang="es-CO" sz="3200" dirty="0" smtClean="0">
                <a:solidFill>
                  <a:srgbClr val="002060"/>
                </a:solidFill>
              </a:rPr>
              <a:t>="</a:t>
            </a:r>
            <a:r>
              <a:rPr lang="es-CO" sz="3200" dirty="0" smtClean="0">
                <a:solidFill>
                  <a:srgbClr val="002060"/>
                </a:solidFill>
              </a:rPr>
              <a:t>pdireccion</a:t>
            </a:r>
            <a:r>
              <a:rPr lang="es-CO" sz="3200" dirty="0" smtClean="0">
                <a:solidFill>
                  <a:srgbClr val="002060"/>
                </a:solidFill>
              </a:rPr>
              <a:t>" /&gt;</a:t>
            </a:r>
          </a:p>
          <a:p>
            <a:pPr marL="0" indent="0">
              <a:buNone/>
            </a:pPr>
            <a:r>
              <a:rPr lang="es-CO" sz="3200" dirty="0" smtClean="0">
                <a:solidFill>
                  <a:srgbClr val="002060"/>
                </a:solidFill>
              </a:rPr>
              <a:t>Teléfono: &lt;input </a:t>
            </a:r>
            <a:r>
              <a:rPr lang="es-CO" sz="3200" dirty="0" smtClean="0">
                <a:solidFill>
                  <a:srgbClr val="002060"/>
                </a:solidFill>
              </a:rPr>
              <a:t>type</a:t>
            </a:r>
            <a:r>
              <a:rPr lang="es-CO" sz="3200" dirty="0" smtClean="0">
                <a:solidFill>
                  <a:srgbClr val="002060"/>
                </a:solidFill>
              </a:rPr>
              <a:t>="</a:t>
            </a:r>
            <a:r>
              <a:rPr lang="es-CO" sz="3200" dirty="0" smtClean="0">
                <a:solidFill>
                  <a:srgbClr val="002060"/>
                </a:solidFill>
              </a:rPr>
              <a:t>text</a:t>
            </a:r>
            <a:r>
              <a:rPr lang="es-CO" sz="3200" dirty="0" smtClean="0">
                <a:solidFill>
                  <a:srgbClr val="002060"/>
                </a:solidFill>
              </a:rPr>
              <a:t>" </a:t>
            </a:r>
            <a:r>
              <a:rPr lang="es-CO" sz="3200" dirty="0" smtClean="0">
                <a:solidFill>
                  <a:srgbClr val="002060"/>
                </a:solidFill>
              </a:rPr>
              <a:t>name</a:t>
            </a:r>
            <a:r>
              <a:rPr lang="es-CO" sz="3200" dirty="0" smtClean="0">
                <a:solidFill>
                  <a:srgbClr val="002060"/>
                </a:solidFill>
              </a:rPr>
              <a:t>="</a:t>
            </a:r>
            <a:r>
              <a:rPr lang="es-CO" sz="3200" dirty="0" smtClean="0">
                <a:solidFill>
                  <a:srgbClr val="002060"/>
                </a:solidFill>
              </a:rPr>
              <a:t>ptelefono</a:t>
            </a:r>
            <a:r>
              <a:rPr lang="es-CO" sz="3200" dirty="0" smtClean="0">
                <a:solidFill>
                  <a:srgbClr val="002060"/>
                </a:solidFill>
              </a:rPr>
              <a:t>" /&gt;</a:t>
            </a:r>
          </a:p>
          <a:p>
            <a:pPr marL="0" indent="0">
              <a:buNone/>
            </a:pPr>
            <a:r>
              <a:rPr lang="es-CO" sz="3200" dirty="0" smtClean="0">
                <a:solidFill>
                  <a:srgbClr val="002060"/>
                </a:solidFill>
              </a:rPr>
              <a:t>&lt;/</a:t>
            </a:r>
            <a:r>
              <a:rPr lang="es-CO" sz="3200" dirty="0" smtClean="0">
                <a:solidFill>
                  <a:srgbClr val="002060"/>
                </a:solidFill>
              </a:rPr>
              <a:t>fieldset</a:t>
            </a:r>
            <a:r>
              <a:rPr lang="es-CO" sz="3200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4935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2879" y="169817"/>
            <a:ext cx="11808823" cy="6583680"/>
          </a:xfrm>
        </p:spPr>
        <p:txBody>
          <a:bodyPr/>
          <a:lstStyle/>
          <a:p>
            <a:pPr marL="0" indent="0">
              <a:buNone/>
            </a:pPr>
            <a:r>
              <a:rPr lang="es-CO" sz="3200" dirty="0" smtClean="0">
                <a:solidFill>
                  <a:srgbClr val="002060"/>
                </a:solidFill>
              </a:rPr>
              <a:t>&lt;</a:t>
            </a:r>
            <a:r>
              <a:rPr lang="es-CO" sz="3200" dirty="0" smtClean="0">
                <a:solidFill>
                  <a:srgbClr val="002060"/>
                </a:solidFill>
              </a:rPr>
              <a:t>fieldset</a:t>
            </a:r>
            <a:r>
              <a:rPr lang="es-CO" sz="3200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sz="3200" dirty="0" smtClean="0">
                <a:solidFill>
                  <a:srgbClr val="002060"/>
                </a:solidFill>
              </a:rPr>
              <a:t>&lt;</a:t>
            </a:r>
            <a:r>
              <a:rPr lang="es-CO" sz="3200" dirty="0" smtClean="0">
                <a:solidFill>
                  <a:srgbClr val="002060"/>
                </a:solidFill>
              </a:rPr>
              <a:t>legend</a:t>
            </a:r>
            <a:r>
              <a:rPr lang="es-CO" sz="3200" dirty="0" smtClean="0">
                <a:solidFill>
                  <a:srgbClr val="002060"/>
                </a:solidFill>
              </a:rPr>
              <a:t>&gt;Información laboral&lt;/</a:t>
            </a:r>
            <a:r>
              <a:rPr lang="es-CO" sz="3200" dirty="0" smtClean="0">
                <a:solidFill>
                  <a:srgbClr val="002060"/>
                </a:solidFill>
              </a:rPr>
              <a:t>legend</a:t>
            </a:r>
            <a:r>
              <a:rPr lang="es-CO" sz="3200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sz="3200" dirty="0" smtClean="0">
                <a:solidFill>
                  <a:srgbClr val="002060"/>
                </a:solidFill>
              </a:rPr>
              <a:t>Dirección: &lt;input </a:t>
            </a:r>
            <a:r>
              <a:rPr lang="es-CO" sz="3200" dirty="0" smtClean="0">
                <a:solidFill>
                  <a:srgbClr val="002060"/>
                </a:solidFill>
              </a:rPr>
              <a:t>type</a:t>
            </a:r>
            <a:r>
              <a:rPr lang="es-CO" sz="3200" dirty="0" smtClean="0">
                <a:solidFill>
                  <a:srgbClr val="002060"/>
                </a:solidFill>
              </a:rPr>
              <a:t>="</a:t>
            </a:r>
            <a:r>
              <a:rPr lang="es-CO" sz="3200" dirty="0" smtClean="0">
                <a:solidFill>
                  <a:srgbClr val="002060"/>
                </a:solidFill>
              </a:rPr>
              <a:t>text</a:t>
            </a:r>
            <a:r>
              <a:rPr lang="es-CO" sz="3200" dirty="0" smtClean="0">
                <a:solidFill>
                  <a:srgbClr val="002060"/>
                </a:solidFill>
              </a:rPr>
              <a:t>" </a:t>
            </a:r>
            <a:r>
              <a:rPr lang="es-CO" sz="3200" dirty="0" smtClean="0">
                <a:solidFill>
                  <a:srgbClr val="002060"/>
                </a:solidFill>
              </a:rPr>
              <a:t>name</a:t>
            </a:r>
            <a:r>
              <a:rPr lang="es-CO" sz="3200" dirty="0" smtClean="0">
                <a:solidFill>
                  <a:srgbClr val="002060"/>
                </a:solidFill>
              </a:rPr>
              <a:t>="</a:t>
            </a:r>
            <a:r>
              <a:rPr lang="es-CO" sz="3200" dirty="0" smtClean="0">
                <a:solidFill>
                  <a:srgbClr val="002060"/>
                </a:solidFill>
              </a:rPr>
              <a:t>ldireccion</a:t>
            </a:r>
            <a:r>
              <a:rPr lang="es-CO" sz="3200" dirty="0" smtClean="0">
                <a:solidFill>
                  <a:srgbClr val="002060"/>
                </a:solidFill>
              </a:rPr>
              <a:t>" /&gt;</a:t>
            </a:r>
          </a:p>
          <a:p>
            <a:pPr marL="0" indent="0">
              <a:buNone/>
            </a:pPr>
            <a:r>
              <a:rPr lang="es-CO" sz="3200" dirty="0" smtClean="0">
                <a:solidFill>
                  <a:srgbClr val="002060"/>
                </a:solidFill>
              </a:rPr>
              <a:t>Teléfono: &lt;input </a:t>
            </a:r>
            <a:r>
              <a:rPr lang="es-CO" sz="3200" dirty="0" smtClean="0">
                <a:solidFill>
                  <a:srgbClr val="002060"/>
                </a:solidFill>
              </a:rPr>
              <a:t>type</a:t>
            </a:r>
            <a:r>
              <a:rPr lang="es-CO" sz="3200" dirty="0" smtClean="0">
                <a:solidFill>
                  <a:srgbClr val="002060"/>
                </a:solidFill>
              </a:rPr>
              <a:t>="</a:t>
            </a:r>
            <a:r>
              <a:rPr lang="es-CO" sz="3200" dirty="0" smtClean="0">
                <a:solidFill>
                  <a:srgbClr val="002060"/>
                </a:solidFill>
              </a:rPr>
              <a:t>text</a:t>
            </a:r>
            <a:r>
              <a:rPr lang="es-CO" sz="3200" dirty="0" smtClean="0">
                <a:solidFill>
                  <a:srgbClr val="002060"/>
                </a:solidFill>
              </a:rPr>
              <a:t>" </a:t>
            </a:r>
            <a:r>
              <a:rPr lang="es-CO" sz="3200" dirty="0" smtClean="0">
                <a:solidFill>
                  <a:srgbClr val="002060"/>
                </a:solidFill>
              </a:rPr>
              <a:t>name</a:t>
            </a:r>
            <a:r>
              <a:rPr lang="es-CO" sz="3200" dirty="0" smtClean="0">
                <a:solidFill>
                  <a:srgbClr val="002060"/>
                </a:solidFill>
              </a:rPr>
              <a:t>="</a:t>
            </a:r>
            <a:r>
              <a:rPr lang="es-CO" sz="3200" dirty="0" smtClean="0">
                <a:solidFill>
                  <a:srgbClr val="002060"/>
                </a:solidFill>
              </a:rPr>
              <a:t>ltelefono</a:t>
            </a:r>
            <a:r>
              <a:rPr lang="es-CO" sz="3200" dirty="0" smtClean="0">
                <a:solidFill>
                  <a:srgbClr val="002060"/>
                </a:solidFill>
              </a:rPr>
              <a:t>" /&gt;</a:t>
            </a:r>
          </a:p>
          <a:p>
            <a:pPr marL="0" indent="0">
              <a:buNone/>
            </a:pPr>
            <a:r>
              <a:rPr lang="es-CO" sz="3200" dirty="0" smtClean="0">
                <a:solidFill>
                  <a:srgbClr val="002060"/>
                </a:solidFill>
              </a:rPr>
              <a:t>&lt;/</a:t>
            </a:r>
            <a:r>
              <a:rPr lang="es-CO" sz="3200" dirty="0" smtClean="0">
                <a:solidFill>
                  <a:srgbClr val="002060"/>
                </a:solidFill>
              </a:rPr>
              <a:t>fieldset</a:t>
            </a:r>
            <a:r>
              <a:rPr lang="es-CO" sz="3200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sz="3200" dirty="0" smtClean="0">
                <a:solidFill>
                  <a:srgbClr val="002060"/>
                </a:solidFill>
              </a:rPr>
              <a:t>&lt;/</a:t>
            </a:r>
            <a:r>
              <a:rPr lang="es-CO" sz="3200" dirty="0" smtClean="0">
                <a:solidFill>
                  <a:srgbClr val="002060"/>
                </a:solidFill>
              </a:rPr>
              <a:t>form</a:t>
            </a:r>
            <a:r>
              <a:rPr lang="es-CO" sz="3200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b="1" dirty="0" smtClean="0"/>
              <a:t>Resultado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642" t="3862" r="-331" b="72055"/>
          <a:stretch/>
        </p:blipFill>
        <p:spPr bwMode="auto">
          <a:xfrm>
            <a:off x="731520" y="4454435"/>
            <a:ext cx="10998926" cy="2403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569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69817"/>
            <a:ext cx="11837126" cy="6503534"/>
          </a:xfrm>
        </p:spPr>
        <p:txBody>
          <a:bodyPr/>
          <a:lstStyle/>
          <a:p>
            <a:pPr marL="0" indent="0">
              <a:buNone/>
            </a:pPr>
            <a:r>
              <a:rPr lang="es-CO" sz="2500" dirty="0" smtClean="0"/>
              <a:t>Atributos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500" dirty="0" smtClean="0"/>
              <a:t>name</a:t>
            </a:r>
            <a:r>
              <a:rPr lang="es-CO" sz="2500" dirty="0" smtClean="0"/>
              <a:t>(id): asigna el identificador es decir el nombre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500" dirty="0" smtClean="0"/>
              <a:t>Class</a:t>
            </a:r>
            <a:r>
              <a:rPr lang="es-CO" sz="2500" dirty="0" smtClean="0"/>
              <a:t>(</a:t>
            </a:r>
            <a:r>
              <a:rPr lang="es-CO" sz="2500" dirty="0" smtClean="0"/>
              <a:t>cdata</a:t>
            </a:r>
            <a:r>
              <a:rPr lang="es-CO" sz="2500" dirty="0" smtClean="0"/>
              <a:t>): asigna un nombre a la clase o una lista de nombres separados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500" dirty="0" smtClean="0"/>
              <a:t>Style(</a:t>
            </a:r>
            <a:r>
              <a:rPr lang="es-CO" sz="2500" dirty="0" smtClean="0"/>
              <a:t>style</a:t>
            </a:r>
            <a:r>
              <a:rPr lang="es-CO" sz="2500" dirty="0" smtClean="0"/>
              <a:t>): </a:t>
            </a:r>
            <a:r>
              <a:rPr lang="es-CO" sz="2500" dirty="0" smtClean="0"/>
              <a:t>actua</a:t>
            </a:r>
            <a:r>
              <a:rPr lang="es-CO" sz="2500" dirty="0" smtClean="0"/>
              <a:t> como la presencia del elemento es decir el estilo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500" dirty="0" smtClean="0"/>
              <a:t>Title</a:t>
            </a:r>
            <a:r>
              <a:rPr lang="es-CO" sz="2500" dirty="0" smtClean="0"/>
              <a:t>(</a:t>
            </a:r>
            <a:r>
              <a:rPr lang="es-CO" sz="2500" dirty="0" smtClean="0"/>
              <a:t>text</a:t>
            </a:r>
            <a:r>
              <a:rPr lang="es-CO" sz="2500" dirty="0" smtClean="0"/>
              <a:t>): provee el título del elemento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500" dirty="0" smtClean="0"/>
              <a:t>Lang</a:t>
            </a:r>
            <a:r>
              <a:rPr lang="es-CO" sz="2500" dirty="0" smtClean="0"/>
              <a:t>(</a:t>
            </a:r>
            <a:r>
              <a:rPr lang="es-CO" sz="2500" dirty="0" smtClean="0"/>
              <a:t>langcode</a:t>
            </a:r>
            <a:r>
              <a:rPr lang="es-CO" sz="2500" dirty="0" smtClean="0"/>
              <a:t>): especifica el lenguaje del contenido de un elemento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500" dirty="0" smtClean="0"/>
              <a:t>Dir</a:t>
            </a:r>
            <a:r>
              <a:rPr lang="es-CO" sz="2500" dirty="0" smtClean="0"/>
              <a:t>: indica la dirección en que el texto debe ser leído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500" dirty="0" smtClean="0"/>
              <a:t>Action</a:t>
            </a:r>
            <a:r>
              <a:rPr lang="es-CO" sz="2500" dirty="0" smtClean="0"/>
              <a:t>(</a:t>
            </a:r>
            <a:r>
              <a:rPr lang="es-CO" sz="2500" dirty="0" smtClean="0"/>
              <a:t>uri</a:t>
            </a:r>
            <a:r>
              <a:rPr lang="es-CO" sz="2500" dirty="0" smtClean="0"/>
              <a:t>): apunta a un archivo que </a:t>
            </a:r>
            <a:r>
              <a:rPr lang="es-CO" sz="2500" dirty="0" smtClean="0"/>
              <a:t>actua</a:t>
            </a:r>
            <a:r>
              <a:rPr lang="es-CO" sz="2500" dirty="0" smtClean="0"/>
              <a:t> de agente procesador para la información enviada por el formulario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500" dirty="0" smtClean="0"/>
              <a:t>Method</a:t>
            </a:r>
            <a:r>
              <a:rPr lang="es-CO" sz="2500" dirty="0" smtClean="0"/>
              <a:t>: establece como será enviada la información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500" dirty="0" smtClean="0"/>
              <a:t>Enctype</a:t>
            </a:r>
            <a:r>
              <a:rPr lang="es-CO" sz="2500" dirty="0" smtClean="0"/>
              <a:t>(</a:t>
            </a:r>
            <a:r>
              <a:rPr lang="es-CO" sz="2500" dirty="0" smtClean="0"/>
              <a:t>content-type</a:t>
            </a:r>
            <a:r>
              <a:rPr lang="es-CO" sz="2500" dirty="0" smtClean="0"/>
              <a:t>) especifica el tipo de contenido de la información enviada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500" dirty="0" smtClean="0"/>
              <a:t>Accept</a:t>
            </a:r>
            <a:r>
              <a:rPr lang="es-CO" sz="2500" dirty="0" smtClean="0"/>
              <a:t>: define una lista separada por espacios y/o comas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500" dirty="0" smtClean="0"/>
              <a:t>Accept-charset</a:t>
            </a:r>
            <a:r>
              <a:rPr lang="es-CO" sz="2500" dirty="0" smtClean="0"/>
              <a:t>: define listas separadas por espacios y comas </a:t>
            </a:r>
            <a:endParaRPr lang="es-CO" sz="2500" dirty="0" smtClean="0"/>
          </a:p>
          <a:p>
            <a:pPr>
              <a:buFont typeface="Wingdings" panose="05000000000000000000" pitchFamily="2" charset="2"/>
              <a:buChar char="v"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16114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9006" y="222069"/>
            <a:ext cx="11834948" cy="6505302"/>
          </a:xfrm>
        </p:spPr>
        <p:txBody>
          <a:bodyPr/>
          <a:lstStyle/>
          <a:p>
            <a:pPr marL="0" indent="0">
              <a:buNone/>
            </a:pPr>
            <a:r>
              <a:rPr lang="es-CO" b="1" dirty="0" smtClean="0"/>
              <a:t>Etiqueta </a:t>
            </a:r>
            <a:r>
              <a:rPr lang="es-CO" b="1" dirty="0" smtClean="0"/>
              <a:t>Frame</a:t>
            </a:r>
            <a:endParaRPr lang="es-CO" b="1" dirty="0" smtClean="0"/>
          </a:p>
          <a:p>
            <a:pPr marL="0" indent="0">
              <a:buNone/>
            </a:pPr>
            <a:r>
              <a:rPr lang="es-CO" dirty="0" smtClean="0">
                <a:solidFill>
                  <a:srgbClr val="7030A0"/>
                </a:solidFill>
              </a:rPr>
              <a:t>Define un maro o ventana en ele elemento </a:t>
            </a:r>
            <a:r>
              <a:rPr lang="es-CO" dirty="0" smtClean="0">
                <a:solidFill>
                  <a:srgbClr val="7030A0"/>
                </a:solidFill>
              </a:rPr>
              <a:t>frameset</a:t>
            </a:r>
            <a:r>
              <a:rPr lang="es-CO" dirty="0" smtClean="0">
                <a:solidFill>
                  <a:srgbClr val="7030A0"/>
                </a:solidFill>
              </a:rPr>
              <a:t> c/u puede tener atributos diferentes como color, borde, y demás.</a:t>
            </a:r>
          </a:p>
          <a:p>
            <a:pPr marL="0" indent="0">
              <a:buNone/>
            </a:pPr>
            <a:r>
              <a:rPr lang="es-CO" b="1" dirty="0" smtClean="0"/>
              <a:t>Código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</a:t>
            </a:r>
            <a:r>
              <a:rPr lang="es-CO" dirty="0" smtClean="0">
                <a:solidFill>
                  <a:srgbClr val="002060"/>
                </a:solidFill>
              </a:rPr>
              <a:t>html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  &lt;head&gt;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  &lt;</a:t>
            </a:r>
            <a:r>
              <a:rPr lang="es-CO" dirty="0" smtClean="0">
                <a:solidFill>
                  <a:srgbClr val="002060"/>
                </a:solidFill>
              </a:rPr>
              <a:t>title</a:t>
            </a:r>
            <a:r>
              <a:rPr lang="es-CO" dirty="0" smtClean="0">
                <a:solidFill>
                  <a:srgbClr val="002060"/>
                </a:solidFill>
              </a:rPr>
              <a:t>&gt;Mi pagina&lt;/</a:t>
            </a:r>
            <a:r>
              <a:rPr lang="es-CO" dirty="0" smtClean="0">
                <a:solidFill>
                  <a:srgbClr val="002060"/>
                </a:solidFill>
              </a:rPr>
              <a:t>title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  &lt;/head&gt;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  &lt;</a:t>
            </a:r>
            <a:r>
              <a:rPr lang="es-CO" dirty="0" smtClean="0">
                <a:solidFill>
                  <a:srgbClr val="002060"/>
                </a:solidFill>
              </a:rPr>
              <a:t>frameset</a:t>
            </a:r>
            <a:r>
              <a:rPr lang="es-CO" dirty="0" smtClean="0">
                <a:solidFill>
                  <a:srgbClr val="002060"/>
                </a:solidFill>
              </a:rPr>
              <a:t> </a:t>
            </a:r>
            <a:r>
              <a:rPr lang="es-CO" dirty="0" smtClean="0">
                <a:solidFill>
                  <a:srgbClr val="002060"/>
                </a:solidFill>
              </a:rPr>
              <a:t>rows</a:t>
            </a:r>
            <a:r>
              <a:rPr lang="es-CO" dirty="0" smtClean="0">
                <a:solidFill>
                  <a:srgbClr val="002060"/>
                </a:solidFill>
              </a:rPr>
              <a:t>="40%,*" 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    &lt;</a:t>
            </a:r>
            <a:r>
              <a:rPr lang="es-CO" dirty="0" smtClean="0">
                <a:solidFill>
                  <a:srgbClr val="002060"/>
                </a:solidFill>
              </a:rPr>
              <a:t>frame</a:t>
            </a:r>
            <a:r>
              <a:rPr lang="es-CO" dirty="0" smtClean="0">
                <a:solidFill>
                  <a:srgbClr val="002060"/>
                </a:solidFill>
              </a:rPr>
              <a:t> </a:t>
            </a:r>
            <a:r>
              <a:rPr lang="es-CO" dirty="0" smtClean="0">
                <a:solidFill>
                  <a:srgbClr val="002060"/>
                </a:solidFill>
              </a:rPr>
              <a:t>src</a:t>
            </a:r>
            <a:r>
              <a:rPr lang="es-CO" dirty="0" smtClean="0">
                <a:solidFill>
                  <a:srgbClr val="002060"/>
                </a:solidFill>
              </a:rPr>
              <a:t>="a.html" </a:t>
            </a:r>
            <a:r>
              <a:rPr lang="es-CO" dirty="0" smtClean="0">
                <a:solidFill>
                  <a:srgbClr val="002060"/>
                </a:solidFill>
              </a:rPr>
              <a:t>marginwidth</a:t>
            </a:r>
            <a:r>
              <a:rPr lang="es-CO" dirty="0" smtClean="0">
                <a:solidFill>
                  <a:srgbClr val="002060"/>
                </a:solidFill>
              </a:rPr>
              <a:t>="50" </a:t>
            </a:r>
            <a:r>
              <a:rPr lang="es-CO" dirty="0" smtClean="0">
                <a:solidFill>
                  <a:srgbClr val="002060"/>
                </a:solidFill>
              </a:rPr>
              <a:t>marginheight</a:t>
            </a:r>
            <a:r>
              <a:rPr lang="es-CO" dirty="0" smtClean="0">
                <a:solidFill>
                  <a:srgbClr val="002060"/>
                </a:solidFill>
              </a:rPr>
              <a:t>="30"&gt;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    &lt;</a:t>
            </a:r>
            <a:r>
              <a:rPr lang="es-CO" dirty="0" smtClean="0">
                <a:solidFill>
                  <a:srgbClr val="002060"/>
                </a:solidFill>
              </a:rPr>
              <a:t>frame</a:t>
            </a:r>
            <a:r>
              <a:rPr lang="es-CO" dirty="0" smtClean="0">
                <a:solidFill>
                  <a:srgbClr val="002060"/>
                </a:solidFill>
              </a:rPr>
              <a:t> </a:t>
            </a:r>
            <a:r>
              <a:rPr lang="es-CO" dirty="0" smtClean="0">
                <a:solidFill>
                  <a:srgbClr val="002060"/>
                </a:solidFill>
              </a:rPr>
              <a:t>src</a:t>
            </a:r>
            <a:r>
              <a:rPr lang="es-CO" dirty="0" smtClean="0">
                <a:solidFill>
                  <a:srgbClr val="002060"/>
                </a:solidFill>
              </a:rPr>
              <a:t>="b.html" </a:t>
            </a:r>
            <a:r>
              <a:rPr lang="es-CO" dirty="0" smtClean="0">
                <a:solidFill>
                  <a:srgbClr val="002060"/>
                </a:solidFill>
              </a:rPr>
              <a:t>marginwidth</a:t>
            </a:r>
            <a:r>
              <a:rPr lang="es-CO" dirty="0" smtClean="0">
                <a:solidFill>
                  <a:srgbClr val="002060"/>
                </a:solidFill>
              </a:rPr>
              <a:t>="10" </a:t>
            </a:r>
            <a:r>
              <a:rPr lang="es-CO" dirty="0" smtClean="0">
                <a:solidFill>
                  <a:srgbClr val="002060"/>
                </a:solidFill>
              </a:rPr>
              <a:t>marginheight</a:t>
            </a:r>
            <a:r>
              <a:rPr lang="es-CO" dirty="0" smtClean="0">
                <a:solidFill>
                  <a:srgbClr val="002060"/>
                </a:solidFill>
              </a:rPr>
              <a:t>="0"&gt;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  &lt;/</a:t>
            </a:r>
            <a:r>
              <a:rPr lang="es-CO" dirty="0" smtClean="0">
                <a:solidFill>
                  <a:srgbClr val="002060"/>
                </a:solidFill>
              </a:rPr>
              <a:t>frameset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2060"/>
                </a:solidFill>
              </a:rPr>
              <a:t>&lt;/</a:t>
            </a:r>
            <a:r>
              <a:rPr lang="es-CO" dirty="0" smtClean="0">
                <a:solidFill>
                  <a:srgbClr val="002060"/>
                </a:solidFill>
              </a:rPr>
              <a:t>html</a:t>
            </a:r>
            <a:r>
              <a:rPr lang="es-CO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6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691" y="156754"/>
            <a:ext cx="11861075" cy="6544492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>
                <a:solidFill>
                  <a:srgbClr val="C00000"/>
                </a:solidFill>
              </a:rPr>
              <a:t>Para esta etiqueta se deben realizar dos códigos </a:t>
            </a:r>
            <a:r>
              <a:rPr lang="es-CO" dirty="0" smtClean="0">
                <a:solidFill>
                  <a:srgbClr val="C00000"/>
                </a:solidFill>
              </a:rPr>
              <a:t>màs</a:t>
            </a:r>
            <a:r>
              <a:rPr lang="es-CO" dirty="0" smtClean="0">
                <a:solidFill>
                  <a:srgbClr val="C00000"/>
                </a:solidFill>
              </a:rPr>
              <a:t> que es donde se define la versión original y la nueva </a:t>
            </a:r>
          </a:p>
          <a:p>
            <a:pPr marL="0" indent="0">
              <a:buNone/>
            </a:pPr>
            <a:r>
              <a:rPr lang="es-CO" b="1" dirty="0" smtClean="0"/>
              <a:t>Original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&lt;title&gt;&lt;/title&gt;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&lt;h1&gt;</a:t>
            </a:r>
            <a:r>
              <a:rPr lang="en-US" dirty="0" smtClean="0">
                <a:solidFill>
                  <a:srgbClr val="002060"/>
                </a:solidFill>
              </a:rPr>
              <a:t>Esta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es</a:t>
            </a:r>
            <a:r>
              <a:rPr lang="en-US" dirty="0" smtClean="0">
                <a:solidFill>
                  <a:srgbClr val="002060"/>
                </a:solidFill>
              </a:rPr>
              <a:t> la version Original&lt;/h1&gt;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&lt;/html&gt;</a:t>
            </a:r>
          </a:p>
          <a:p>
            <a:pPr marL="0" indent="0">
              <a:buNone/>
            </a:pP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81891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2069" y="339634"/>
            <a:ext cx="11808822" cy="6335486"/>
          </a:xfrm>
        </p:spPr>
        <p:txBody>
          <a:bodyPr/>
          <a:lstStyle/>
          <a:p>
            <a:pPr marL="0" indent="0">
              <a:buNone/>
            </a:pPr>
            <a:r>
              <a:rPr lang="es-CO" b="1" dirty="0" smtClean="0"/>
              <a:t>Nueva                                                                                 Resultado Único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&lt;title&gt;&lt;/title&gt;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&lt;h3&gt;</a:t>
            </a:r>
            <a:r>
              <a:rPr lang="en-US" dirty="0" smtClean="0">
                <a:solidFill>
                  <a:srgbClr val="002060"/>
                </a:solidFill>
              </a:rPr>
              <a:t>Esta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es</a:t>
            </a:r>
            <a:r>
              <a:rPr lang="en-US" dirty="0" smtClean="0">
                <a:solidFill>
                  <a:srgbClr val="002060"/>
                </a:solidFill>
              </a:rPr>
              <a:t> la </a:t>
            </a:r>
            <a:r>
              <a:rPr lang="en-US" dirty="0" smtClean="0">
                <a:solidFill>
                  <a:srgbClr val="002060"/>
                </a:solidFill>
              </a:rPr>
              <a:t>nueva</a:t>
            </a:r>
            <a:r>
              <a:rPr lang="en-US" dirty="0" smtClean="0">
                <a:solidFill>
                  <a:srgbClr val="002060"/>
                </a:solidFill>
              </a:rPr>
              <a:t> version&lt;/h3&gt;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&lt;/html&gt;</a:t>
            </a:r>
            <a:endParaRPr lang="es-CO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29" t="4090" r="8527" b="29347"/>
          <a:stretch/>
        </p:blipFill>
        <p:spPr bwMode="auto">
          <a:xfrm>
            <a:off x="5551715" y="1264240"/>
            <a:ext cx="5909491" cy="26284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7155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582</Words>
  <Application>Microsoft Office PowerPoint</Application>
  <PresentationFormat>Panorámica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YURANI Y FERNANDO</dc:creator>
  <cp:lastModifiedBy>YURANI Y FERNANDO</cp:lastModifiedBy>
  <cp:revision>6</cp:revision>
  <dcterms:created xsi:type="dcterms:W3CDTF">2016-04-15T22:07:42Z</dcterms:created>
  <dcterms:modified xsi:type="dcterms:W3CDTF">2016-04-15T23:00:18Z</dcterms:modified>
</cp:coreProperties>
</file>