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478E201-4F8C-4804-9202-636437E9D3B9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3F6D6EA-DD1B-41B2-BCC5-62477D22033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226024"/>
          </a:xfrm>
        </p:spPr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Etiqueta </a:t>
            </a:r>
            <a:r>
              <a:rPr lang="es-CO" sz="4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isindex</a:t>
            </a:r>
            <a:endParaRPr lang="es-CO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Etiqueta </a:t>
            </a:r>
            <a:r>
              <a:rPr lang="es-CO" sz="4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kbd</a:t>
            </a:r>
            <a:endParaRPr lang="es-CO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Etiqueta </a:t>
            </a:r>
            <a:r>
              <a:rPr lang="es-CO" sz="4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</a:t>
            </a:r>
            <a:endParaRPr lang="es-CO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Etiqueta </a:t>
            </a:r>
            <a:r>
              <a:rPr lang="es-CO" sz="4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s-CO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Etiqueta li</a:t>
            </a:r>
            <a:endParaRPr lang="es-CO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12500" r="16603" b="16331"/>
          <a:stretch/>
        </p:blipFill>
        <p:spPr bwMode="auto">
          <a:xfrm>
            <a:off x="323528" y="799363"/>
            <a:ext cx="8476390" cy="52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1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Etiqueta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legend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utiliza para asignar un título a un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&lt;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   &lt;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legend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&gt;Datos personales&lt;/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legend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   Nombre: &lt;input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="30" /&gt;&lt;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 /&gt;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   Apellido: &lt;input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="30" /&gt;&lt;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 /&gt;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   Email: &lt;input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="30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"/&gt;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   &lt;/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/>
            </a:r>
            <a:br>
              <a:rPr lang="es-CO" sz="2000" dirty="0">
                <a:latin typeface="Arial" pitchFamily="34" charset="0"/>
                <a:cs typeface="Arial" pitchFamily="34" charset="0"/>
              </a:rPr>
            </a:br>
            <a:r>
              <a:rPr lang="es-CO" sz="20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20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&gt;</a:t>
            </a:r>
            <a:endParaRPr lang="es-CO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457200" y="332656"/>
            <a:ext cx="8229600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&lt;!DOCTYPE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&gt;Etiqueta 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legend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 	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legend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&gt;Datos personales&lt;/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legend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   	Nombre: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="30" /&gt;&lt;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   	Apellido: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="30" /&gt;&lt;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   	Email: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="30"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2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291" r="17072" b="16458"/>
          <a:stretch/>
        </p:blipFill>
        <p:spPr bwMode="auto">
          <a:xfrm>
            <a:off x="467544" y="620688"/>
            <a:ext cx="8412480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Arial" pitchFamily="34" charset="0"/>
                <a:cs typeface="Arial" pitchFamily="34" charset="0"/>
              </a:rPr>
              <a:t>Etiqueta li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997" y="1587982"/>
            <a:ext cx="8229600" cy="47213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define los objetos de la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lista. Esta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etiqueta se utiliza tanto para las listas ordenadas &lt;</a:t>
            </a:r>
            <a:r>
              <a:rPr lang="es-CO" sz="2000" u="sng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&gt; como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para las listas desordenadas &lt;</a:t>
            </a:r>
            <a:r>
              <a:rPr lang="es-CO" sz="2000" u="sng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&gt;. Se puede ejecutar en todos los navegadores.</a:t>
            </a:r>
          </a:p>
          <a:p>
            <a:pPr marL="0" indent="0">
              <a:buNone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Lista ordenada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&lt;ol&gt;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li&gt;J&lt;/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&lt;/ol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Lista desordenada 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ul&gt;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    &lt;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li&gt;&lt;/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li&gt;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/>
            </a:r>
            <a:br>
              <a:rPr lang="it-IT" sz="2000" dirty="0">
                <a:latin typeface="Arial" pitchFamily="34" charset="0"/>
                <a:cs typeface="Arial" pitchFamily="34" charset="0"/>
              </a:rPr>
            </a:br>
            <a:r>
              <a:rPr lang="it-IT" sz="2000" dirty="0">
                <a:latin typeface="Arial" pitchFamily="34" charset="0"/>
                <a:cs typeface="Arial" pitchFamily="34" charset="0"/>
              </a:rPr>
              <a:t>&lt;/ul&gt;</a:t>
            </a:r>
            <a:endParaRPr lang="es-CO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323528" y="332656"/>
            <a:ext cx="8229600" cy="6264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&lt;!DOCTYPE 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6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&gt;Etiqueta li&lt;/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&lt;h3&gt;Mejores Ligas del Mundo&lt;/h3&gt;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&lt;li&gt;Liga BBVA&lt;/li&gt;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Bundesliga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&lt;li&gt;Serie A&lt;/li&gt;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&lt;li&gt;Premier League&lt;/li&gt;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&lt;li&gt;Liga BBVA&lt;/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li&gt;</a:t>
            </a:r>
            <a:endParaRPr lang="es-CO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Bundesliga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&lt;li&gt;Serie A&lt;/li&gt;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	&lt;li&gt;Premier League&lt;/li&gt;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6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20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1" t="16935" r="13909" b="11875"/>
          <a:stretch/>
        </p:blipFill>
        <p:spPr bwMode="auto">
          <a:xfrm>
            <a:off x="395536" y="620687"/>
            <a:ext cx="8428703" cy="520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8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Etiqueta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isindex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Esta etiqueta crea un control de entrada de texto de una línea que permite cualquier número de caracteres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isindex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prompt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Busqueda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Atributos</a:t>
            </a:r>
          </a:p>
          <a:p>
            <a:pPr marL="0" indent="0">
              <a:buNone/>
            </a:pP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prompt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= especifica una cadena indicadora para el campo de entrada.</a:t>
            </a: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Solo Internet Explorer puede ejecutar esta etiqueta.</a:t>
            </a: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Estas etiquetas (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isindex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kbd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label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legend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li)trabajan con atributos globales como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id,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style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dir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lang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7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455387" y="69269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&lt;!DOCTYPE HTML PUBLIC "-//W3C//DTD XHTML 1.0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Transitional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//EN" "http://www.w3.org/TR/xhtml1/DTD/xhtml1-transitional.dtd"&gt;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html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&gt;Etiqueta 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isindex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body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isindex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prompt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Busqueda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: "&gt;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body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html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  <a:endParaRPr lang="es-CO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8" t="8367" r="15882" b="13609"/>
          <a:stretch/>
        </p:blipFill>
        <p:spPr bwMode="auto">
          <a:xfrm>
            <a:off x="683568" y="692696"/>
            <a:ext cx="8096865" cy="57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9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Etiqueta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kbd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utiliza para indicarle al usuario el texto que este debe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introducir.</a:t>
            </a: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kbd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&gt;Introduzca su nombre de usuario y su 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password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2400" dirty="0" err="1" smtClean="0">
                <a:latin typeface="Arial" pitchFamily="34" charset="0"/>
                <a:cs typeface="Arial" pitchFamily="34" charset="0"/>
              </a:rPr>
              <a:t>kbd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Esta etiqueta la puede ejecutar todos los navegadores.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19225" y="342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331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&lt;!DOCTYPE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&gt;Etiqueta 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kbd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kbd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&gt;Introduzca 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su nombre de usuario y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contrasena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kbd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87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3" t="11875" r="10513" b="16935"/>
          <a:stretch/>
        </p:blipFill>
        <p:spPr bwMode="auto">
          <a:xfrm>
            <a:off x="396413" y="692696"/>
            <a:ext cx="8352928" cy="520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6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Etiqueta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label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S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utiliza para adjuntar información a los 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controles. El 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valor del atributo </a:t>
            </a:r>
            <a:r>
              <a:rPr lang="es-CO" sz="1800" u="sng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 debe ser igual al 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valor </a:t>
            </a:r>
            <a:r>
              <a:rPr lang="es-CO" sz="1800" u="sng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 del elemento input para que 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reconozca como asociados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. Se puede ejecutar en todos los navegadores.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"&gt;HTML&lt;/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"&gt;CSS&lt;/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"&gt;JavaScript&lt;/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endParaRPr lang="es-CO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&lt;!DOCTYPE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	&lt;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&gt;Etiqueta </a:t>
            </a:r>
            <a:r>
              <a:rPr lang="es-CO" sz="1800" dirty="0" err="1" smtClean="0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title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"&gt;HTML&lt;/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"&gt;CSS&lt;/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&lt;input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="radio"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="internet" id="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   &lt;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"&gt;JavaScript&lt;/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label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s-CO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s-CO" sz="18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CO" sz="1800" dirty="0">
                <a:latin typeface="Arial" pitchFamily="34" charset="0"/>
                <a:cs typeface="Arial" pitchFamily="34" charset="0"/>
              </a:rPr>
              <a:t>&gt;</a:t>
            </a:r>
            <a:endParaRPr lang="es-CO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108</TotalTime>
  <Words>263</Words>
  <Application>Microsoft Office PowerPoint</Application>
  <PresentationFormat>Presentación en pantalla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Aspecto</vt:lpstr>
      <vt:lpstr>Presentación de PowerPoint</vt:lpstr>
      <vt:lpstr>Etiqueta isindex</vt:lpstr>
      <vt:lpstr>Presentación de PowerPoint</vt:lpstr>
      <vt:lpstr>Presentación de PowerPoint</vt:lpstr>
      <vt:lpstr>Etiqueta kbd</vt:lpstr>
      <vt:lpstr>Presentación de PowerPoint</vt:lpstr>
      <vt:lpstr>Presentación de PowerPoint</vt:lpstr>
      <vt:lpstr>Etiqueta label</vt:lpstr>
      <vt:lpstr>Presentación de PowerPoint</vt:lpstr>
      <vt:lpstr>Presentación de PowerPoint</vt:lpstr>
      <vt:lpstr>Etiqueta legend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Andreita</dc:creator>
  <cp:lastModifiedBy>Andreita</cp:lastModifiedBy>
  <cp:revision>16</cp:revision>
  <dcterms:created xsi:type="dcterms:W3CDTF">2016-04-15T22:04:48Z</dcterms:created>
  <dcterms:modified xsi:type="dcterms:W3CDTF">2016-04-15T23:55:48Z</dcterms:modified>
</cp:coreProperties>
</file>