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08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853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71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67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0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21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1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5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699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80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50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BCD9-2698-4C26-95BF-63CCBA5261E7}" type="datetimeFigureOut">
              <a:rPr lang="es-CO" smtClean="0"/>
              <a:t>15/04/2016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3FD8-C081-4AC8-9E7C-79D7F986FB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10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00629" y="1011218"/>
            <a:ext cx="6271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CLAUDIA PATRICIA SUAREZ GUTIERREZ</a:t>
            </a:r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LAS ETIQUETAS SON : STRONG </a:t>
            </a:r>
          </a:p>
          <a:p>
            <a:r>
              <a:rPr lang="es-CO" dirty="0"/>
              <a:t>	</a:t>
            </a:r>
            <a:r>
              <a:rPr lang="es-CO" dirty="0" smtClean="0"/>
              <a:t>	    STYLE</a:t>
            </a:r>
          </a:p>
          <a:p>
            <a:r>
              <a:rPr lang="es-CO" dirty="0"/>
              <a:t>		</a:t>
            </a:r>
            <a:r>
              <a:rPr lang="es-CO" dirty="0" smtClean="0"/>
              <a:t>     SUB</a:t>
            </a:r>
          </a:p>
          <a:p>
            <a:r>
              <a:rPr lang="es-CO" dirty="0"/>
              <a:t>	</a:t>
            </a:r>
            <a:r>
              <a:rPr lang="es-CO" dirty="0" smtClean="0"/>
              <a:t>	     SUP</a:t>
            </a:r>
          </a:p>
          <a:p>
            <a:r>
              <a:rPr lang="es-CO" dirty="0"/>
              <a:t>	</a:t>
            </a:r>
            <a:r>
              <a:rPr lang="es-CO" dirty="0" smtClean="0"/>
              <a:t>	     TABLE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52711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8033" y="462579"/>
            <a:ext cx="405563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void</a:t>
            </a:r>
            <a:r>
              <a:rPr lang="es-CO" dirty="0" smtClean="0"/>
              <a:t> </a:t>
            </a:r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05949" y="53788"/>
            <a:ext cx="3980330" cy="6709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sin bordes&lt;/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 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void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	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0690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4245" y="355002"/>
            <a:ext cx="398032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adove</a:t>
            </a:r>
          </a:p>
          <a:p>
            <a:endParaRPr lang="es-CO" dirty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959276" y="0"/>
            <a:ext cx="6185647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&gt;Muestra solo borde superior&lt;/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&lt;table frame="</a:t>
            </a:r>
            <a:r>
              <a:rPr lang="es-CO" dirty="0" err="1" smtClean="0"/>
              <a:t>above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9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3336" y="527125"/>
            <a:ext cx="267865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 atributo  below </a:t>
            </a:r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  <a:endParaRPr lang="es-CO" dirty="0" smtClean="0"/>
          </a:p>
        </p:txBody>
      </p:sp>
      <p:sp>
        <p:nvSpPr>
          <p:cNvPr id="4" name="CuadroTexto 3"/>
          <p:cNvSpPr txBox="1"/>
          <p:nvPr/>
        </p:nvSpPr>
        <p:spPr>
          <a:xfrm>
            <a:off x="4292301" y="204395"/>
            <a:ext cx="6443831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 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borde inferior&lt;/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 </a:t>
            </a:r>
            <a:r>
              <a:rPr lang="es-CO" sz="1600" dirty="0" err="1" smtClean="0"/>
              <a:t>bgcolor</a:t>
            </a:r>
            <a:r>
              <a:rPr lang="es-CO" sz="1600" dirty="0" smtClean="0"/>
              <a:t> = "</a:t>
            </a:r>
            <a:r>
              <a:rPr lang="es-CO" sz="1600" dirty="0" err="1" smtClean="0"/>
              <a:t>green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&lt;table frame="below"&gt;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041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8640" y="225911"/>
            <a:ext cx="41201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hsides</a:t>
            </a:r>
            <a:endParaRPr lang="es-CO" dirty="0" smtClean="0"/>
          </a:p>
          <a:p>
            <a:r>
              <a:rPr lang="es-CO" dirty="0" smtClean="0"/>
              <a:t>Especifica los lados del marco de una tabla que serán visibles</a:t>
            </a:r>
            <a:endParaRPr lang="es-CO" dirty="0"/>
          </a:p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486400" y="0"/>
            <a:ext cx="4819426" cy="6678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</a:t>
            </a:r>
            <a:r>
              <a:rPr lang="es-CO" sz="1600" dirty="0" smtClean="0"/>
              <a:t>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bordes horizontales&lt;/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hsides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	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851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98033" y="344245"/>
            <a:ext cx="427078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atributo   </a:t>
            </a:r>
            <a:r>
              <a:rPr lang="es-CO" dirty="0" err="1" smtClean="0"/>
              <a:t>vsides</a:t>
            </a:r>
            <a:r>
              <a:rPr lang="es-CO" dirty="0" smtClean="0"/>
              <a:t> </a:t>
            </a:r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766098" y="117693"/>
            <a:ext cx="5411096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&gt;Muestra solo bordes horizontales&lt;/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&lt;table frame="</a:t>
            </a:r>
            <a:r>
              <a:rPr lang="es-CO" dirty="0" err="1" smtClean="0"/>
              <a:t>hsides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814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3487" y="419548"/>
            <a:ext cx="460427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atributo </a:t>
            </a:r>
            <a:r>
              <a:rPr lang="es-CO" dirty="0" err="1" smtClean="0"/>
              <a:t>vsides</a:t>
            </a:r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336255" y="333488"/>
            <a:ext cx="4077148" cy="6370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bordes verticales&lt;/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vsides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	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75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27125" y="839096"/>
            <a:ext cx="379744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lhs</a:t>
            </a:r>
            <a:r>
              <a:rPr lang="es-CO" dirty="0" smtClean="0"/>
              <a:t> </a:t>
            </a:r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153374" y="204395"/>
            <a:ext cx="3915783" cy="6432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 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el borde izquierdo&lt;/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lhs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12018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7882" y="656216"/>
            <a:ext cx="393729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 atributo </a:t>
            </a:r>
            <a:r>
              <a:rPr lang="es-CO" dirty="0" err="1" smtClean="0"/>
              <a:t>rhs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72460" y="0"/>
            <a:ext cx="5002306" cy="6678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 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solo borde derecha&lt;/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</a:t>
            </a:r>
            <a:r>
              <a:rPr lang="es-CO" sz="1600" dirty="0" err="1" smtClean="0"/>
              <a:t>rhs</a:t>
            </a:r>
            <a:r>
              <a:rPr lang="es-CO" sz="1600" dirty="0" smtClean="0"/>
              <a:t>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dirty="0" smtClean="0"/>
              <a:t>		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0652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5911" y="602428"/>
            <a:ext cx="359305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box </a:t>
            </a:r>
          </a:p>
          <a:p>
            <a:endParaRPr lang="es-CO" dirty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884433" y="75304"/>
            <a:ext cx="4754880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&gt;Muestra todos los bordes&lt;/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&lt;table frame="box"&gt;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7612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2729" y="225910"/>
            <a:ext cx="381896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atributo  border</a:t>
            </a:r>
          </a:p>
          <a:p>
            <a:endParaRPr lang="es-CO" dirty="0" smtClean="0"/>
          </a:p>
          <a:p>
            <a:r>
              <a:rPr lang="es-CO" dirty="0"/>
              <a:t>Especifica los lados del marco de una tabla que serán visibles.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121101" y="225910"/>
            <a:ext cx="4442908" cy="6494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 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&gt;Muestra todos los bordes&lt;/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frame="border"&gt;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r>
              <a:rPr lang="es-CO" sz="1600" dirty="0" smtClean="0"/>
              <a:t>			</a:t>
            </a:r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3081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8641" y="473336"/>
            <a:ext cx="4808668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STRONG </a:t>
            </a:r>
          </a:p>
          <a:p>
            <a:r>
              <a:rPr lang="es-CO" dirty="0"/>
              <a:t>La etiqueta </a:t>
            </a:r>
            <a:r>
              <a:rPr lang="es-CO" b="1" dirty="0"/>
              <a:t>&lt;</a:t>
            </a:r>
            <a:r>
              <a:rPr lang="es-CO" b="1" dirty="0" err="1"/>
              <a:t>strong</a:t>
            </a:r>
            <a:r>
              <a:rPr lang="es-CO" b="1" dirty="0"/>
              <a:t>&gt;</a:t>
            </a:r>
            <a:r>
              <a:rPr lang="es-CO" dirty="0"/>
              <a:t> se usa para indicar énfasis fuerte.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Los navegadores presentan el texto generalmente con una fuente en negrita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smtClean="0"/>
              <a:t>EJEMPLO </a:t>
            </a:r>
          </a:p>
          <a:p>
            <a:endParaRPr lang="es-CO" dirty="0"/>
          </a:p>
          <a:p>
            <a:endParaRPr lang="es-CO" dirty="0" smtClean="0"/>
          </a:p>
          <a:p>
            <a:r>
              <a:rPr lang="es-CO" dirty="0" smtClean="0"/>
              <a:t>&lt;</a:t>
            </a:r>
            <a:r>
              <a:rPr lang="es-CO" dirty="0" err="1" smtClean="0"/>
              <a:t>font</a:t>
            </a:r>
            <a:r>
              <a:rPr lang="es-CO" dirty="0" smtClean="0"/>
              <a:t> </a:t>
            </a:r>
            <a:r>
              <a:rPr lang="es-CO" dirty="0" err="1" smtClean="0"/>
              <a:t>face</a:t>
            </a:r>
            <a:r>
              <a:rPr lang="es-CO" dirty="0" smtClean="0"/>
              <a:t>="Comic Sans </a:t>
            </a:r>
            <a:r>
              <a:rPr lang="es-CO" dirty="0" err="1" smtClean="0"/>
              <a:t>MS,arial,verdana</a:t>
            </a:r>
            <a:r>
              <a:rPr lang="es-CO" dirty="0" smtClean="0"/>
              <a:t>"&gt; &lt;</a:t>
            </a:r>
            <a:r>
              <a:rPr lang="es-CO" dirty="0" err="1" smtClean="0"/>
              <a:t>font</a:t>
            </a:r>
            <a:r>
              <a:rPr lang="es-CO" dirty="0" smtClean="0"/>
              <a:t> color ="</a:t>
            </a:r>
            <a:r>
              <a:rPr lang="es-CO" dirty="0" err="1" smtClean="0"/>
              <a:t>purple</a:t>
            </a:r>
            <a:r>
              <a:rPr lang="es-CO" dirty="0" smtClean="0"/>
              <a:t>"&gt; &lt;</a:t>
            </a:r>
            <a:r>
              <a:rPr lang="es-CO" dirty="0" err="1" smtClean="0"/>
              <a:t>strong</a:t>
            </a:r>
            <a:r>
              <a:rPr lang="es-CO" dirty="0" smtClean="0"/>
              <a:t>&gt; El lenguaje HTML permite marcar algunos segmentos de texto como muy importantes entre otros.&lt;/</a:t>
            </a:r>
            <a:r>
              <a:rPr lang="es-CO" dirty="0" err="1" smtClean="0"/>
              <a:t>font</a:t>
            </a:r>
            <a:r>
              <a:rPr lang="es-CO" dirty="0" smtClean="0"/>
              <a:t>&gt;</a:t>
            </a:r>
          </a:p>
          <a:p>
            <a:endParaRPr lang="es-CO" dirty="0" smtClean="0"/>
          </a:p>
          <a:p>
            <a:r>
              <a:rPr lang="es-CO" dirty="0" smtClean="0"/>
              <a:t>&lt;/</a:t>
            </a:r>
            <a:r>
              <a:rPr lang="es-CO" dirty="0" err="1" smtClean="0"/>
              <a:t>strong</a:t>
            </a:r>
            <a:r>
              <a:rPr lang="es-CO" dirty="0" smtClean="0"/>
              <a:t>&gt;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56480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1821" y="301214"/>
            <a:ext cx="3506993" cy="701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 STYLE </a:t>
            </a:r>
          </a:p>
          <a:p>
            <a:r>
              <a:rPr lang="es-CO" dirty="0"/>
              <a:t>La etiqueta </a:t>
            </a:r>
            <a:r>
              <a:rPr lang="es-CO" b="1" dirty="0"/>
              <a:t>&lt;</a:t>
            </a:r>
            <a:r>
              <a:rPr lang="es-CO" b="1" dirty="0" err="1"/>
              <a:t>style</a:t>
            </a:r>
            <a:r>
              <a:rPr lang="es-CO" b="1" dirty="0"/>
              <a:t>&gt;</a:t>
            </a:r>
            <a:r>
              <a:rPr lang="es-CO" dirty="0"/>
              <a:t> define hojas de estilo para el documento actual.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>Esta etiqueta debe ser ubicada en la cabecera del </a:t>
            </a:r>
            <a:r>
              <a:rPr lang="es-CO" dirty="0" smtClean="0"/>
              <a:t>documento .</a:t>
            </a:r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s-CO" dirty="0"/>
          </a:p>
          <a:p>
            <a:r>
              <a:rPr lang="es-CO" dirty="0" smtClean="0"/>
              <a:t>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style</a:t>
            </a:r>
            <a:r>
              <a:rPr lang="es-CO" dirty="0" smtClean="0"/>
              <a:t> </a:t>
            </a:r>
            <a:r>
              <a:rPr lang="es-CO" dirty="0" err="1" smtClean="0"/>
              <a:t>type</a:t>
            </a:r>
            <a:r>
              <a:rPr lang="es-CO" dirty="0" smtClean="0"/>
              <a:t>="</a:t>
            </a:r>
            <a:r>
              <a:rPr lang="es-CO" dirty="0" err="1" smtClean="0"/>
              <a:t>text</a:t>
            </a:r>
            <a:r>
              <a:rPr lang="es-CO" dirty="0" smtClean="0"/>
              <a:t>/</a:t>
            </a:r>
            <a:r>
              <a:rPr lang="es-CO" dirty="0" err="1" smtClean="0"/>
              <a:t>css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h2 {</a:t>
            </a:r>
            <a:r>
              <a:rPr lang="es-CO" dirty="0" err="1" smtClean="0"/>
              <a:t>font-style:italic</a:t>
            </a:r>
            <a:r>
              <a:rPr lang="es-CO" dirty="0" smtClean="0"/>
              <a:t>}</a:t>
            </a:r>
          </a:p>
          <a:p>
            <a:r>
              <a:rPr lang="es-CO" dirty="0" smtClean="0"/>
              <a:t>p {</a:t>
            </a:r>
            <a:r>
              <a:rPr lang="es-CO" dirty="0" err="1" smtClean="0"/>
              <a:t>color:orange</a:t>
            </a:r>
            <a:r>
              <a:rPr lang="es-CO" dirty="0" smtClean="0"/>
              <a:t>}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style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endParaRPr lang="es-CO" dirty="0" smtClean="0"/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 </a:t>
            </a:r>
            <a:r>
              <a:rPr lang="es-CO" dirty="0" err="1" smtClean="0"/>
              <a:t>bgcolor</a:t>
            </a:r>
            <a:r>
              <a:rPr lang="es-CO" dirty="0" smtClean="0"/>
              <a:t>="</a:t>
            </a:r>
            <a:r>
              <a:rPr lang="es-CO" dirty="0" err="1" smtClean="0"/>
              <a:t>purple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&lt;h1&gt;Encabezado de la pagina &lt;/h1&gt;</a:t>
            </a:r>
          </a:p>
          <a:p>
            <a:r>
              <a:rPr lang="es-CO" dirty="0" smtClean="0"/>
              <a:t>&lt;p&gt; PARRAFO SIGUIENTE &lt;/p&gt;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endParaRPr lang="es-CO" dirty="0" smtClean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195944" y="301214"/>
            <a:ext cx="467957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STYLE –TYPE</a:t>
            </a:r>
          </a:p>
          <a:p>
            <a:r>
              <a:rPr lang="es-CO" dirty="0"/>
              <a:t>Especifica el lenguaje de hojas de estilo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n-US" dirty="0" smtClean="0"/>
          </a:p>
          <a:p>
            <a:r>
              <a:rPr lang="en-US" dirty="0" smtClean="0"/>
              <a:t>  &lt;title&gt; ESTILOS &lt;/title&gt;</a:t>
            </a:r>
          </a:p>
          <a:p>
            <a:r>
              <a:rPr lang="en-US" dirty="0" smtClean="0"/>
              <a:t>  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body {</a:t>
            </a:r>
          </a:p>
          <a:p>
            <a:r>
              <a:rPr lang="en-US" dirty="0" smtClean="0"/>
              <a:t>    color: purple;</a:t>
            </a:r>
          </a:p>
          <a:p>
            <a:r>
              <a:rPr lang="en-US" dirty="0" smtClean="0"/>
              <a:t>    background-color: #d8da3d }</a:t>
            </a:r>
          </a:p>
          <a:p>
            <a:r>
              <a:rPr lang="en-US" dirty="0" smtClean="0"/>
              <a:t>  &lt;/style&gt;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62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65163" y="995461"/>
            <a:ext cx="4797911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 SUB</a:t>
            </a:r>
          </a:p>
          <a:p>
            <a:r>
              <a:rPr lang="es-CO" dirty="0"/>
              <a:t>La etiqueta </a:t>
            </a:r>
            <a:r>
              <a:rPr lang="es-CO" b="1" dirty="0"/>
              <a:t>&lt;sub&gt;</a:t>
            </a:r>
            <a:r>
              <a:rPr lang="es-CO" dirty="0"/>
              <a:t> se utiliza para representar un subíndice.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s-CO" dirty="0"/>
          </a:p>
          <a:p>
            <a:r>
              <a:rPr lang="es-CO" dirty="0" smtClean="0"/>
              <a:t>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endParaRPr lang="es-CO" dirty="0" smtClean="0"/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&gt;DIAS DE LA SEMANA 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endParaRPr lang="es-CO" dirty="0" smtClean="0"/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 &gt;</a:t>
            </a:r>
          </a:p>
          <a:p>
            <a:r>
              <a:rPr lang="es-CO" dirty="0" smtClean="0"/>
              <a:t>DIAS DE LA SEMANA ------ </a:t>
            </a:r>
          </a:p>
          <a:p>
            <a:r>
              <a:rPr lang="es-CO" dirty="0" smtClean="0"/>
              <a:t>&lt;sub&gt; LUNES &lt;/sub&gt;</a:t>
            </a:r>
          </a:p>
          <a:p>
            <a:endParaRPr lang="es-CO" dirty="0" smtClean="0"/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731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7431" y="656216"/>
            <a:ext cx="40771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SUP</a:t>
            </a:r>
          </a:p>
          <a:p>
            <a:r>
              <a:rPr lang="es-CO" dirty="0"/>
              <a:t>La etiqueta </a:t>
            </a:r>
            <a:r>
              <a:rPr lang="es-CO" b="1" dirty="0"/>
              <a:t>&lt;</a:t>
            </a:r>
            <a:r>
              <a:rPr lang="es-CO" b="1" dirty="0" err="1"/>
              <a:t>sup</a:t>
            </a:r>
            <a:r>
              <a:rPr lang="es-CO" b="1" dirty="0"/>
              <a:t>&gt;</a:t>
            </a:r>
            <a:r>
              <a:rPr lang="es-CO" dirty="0"/>
              <a:t> se utiliza para representar un superíndice.</a:t>
            </a:r>
          </a:p>
          <a:p>
            <a:r>
              <a:rPr lang="es-CO" dirty="0" smtClean="0"/>
              <a:t/>
            </a:r>
            <a:br>
              <a:rPr lang="es-CO" dirty="0" smtClean="0"/>
            </a:b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s-CO" dirty="0"/>
          </a:p>
          <a:p>
            <a:r>
              <a:rPr lang="es-CO" dirty="0" smtClean="0"/>
              <a:t>4&lt;</a:t>
            </a:r>
            <a:r>
              <a:rPr lang="es-CO" dirty="0" err="1" smtClean="0"/>
              <a:t>sup</a:t>
            </a:r>
            <a:r>
              <a:rPr lang="es-CO" dirty="0" smtClean="0"/>
              <a:t>&gt;2&lt;/</a:t>
            </a:r>
            <a:r>
              <a:rPr lang="es-CO" dirty="0" err="1" smtClean="0"/>
              <a:t>sup</a:t>
            </a:r>
            <a:r>
              <a:rPr lang="es-CO" dirty="0" smtClean="0"/>
              <a:t>&gt;=16</a:t>
            </a:r>
          </a:p>
          <a:p>
            <a:r>
              <a:rPr lang="es-CO" dirty="0" smtClean="0"/>
              <a:t>5&lt;</a:t>
            </a:r>
            <a:r>
              <a:rPr lang="es-CO" dirty="0" err="1" smtClean="0"/>
              <a:t>sup</a:t>
            </a:r>
            <a:r>
              <a:rPr lang="es-CO" dirty="0" smtClean="0"/>
              <a:t>&gt;6&lt;</a:t>
            </a:r>
            <a:r>
              <a:rPr lang="es-CO" dirty="0" err="1" smtClean="0"/>
              <a:t>sup</a:t>
            </a:r>
            <a:r>
              <a:rPr lang="es-CO" dirty="0" smtClean="0"/>
              <a:t>&gt;7&lt;/</a:t>
            </a:r>
            <a:r>
              <a:rPr lang="es-CO" dirty="0" err="1" smtClean="0"/>
              <a:t>sup</a:t>
            </a:r>
            <a:r>
              <a:rPr lang="es-CO" dirty="0" smtClean="0"/>
              <a:t>&gt; = 200</a:t>
            </a:r>
          </a:p>
        </p:txBody>
      </p:sp>
    </p:spTree>
    <p:extLst>
      <p:ext uri="{BB962C8B-B14F-4D97-AF65-F5344CB8AC3E}">
        <p14:creationId xmlns:p14="http://schemas.microsoft.com/office/powerpoint/2010/main" val="360872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8183" y="96820"/>
            <a:ext cx="7293685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ETIQUETA TABLE : </a:t>
            </a:r>
            <a:r>
              <a:rPr lang="es-CO" dirty="0"/>
              <a:t>La etiqueta </a:t>
            </a:r>
            <a:r>
              <a:rPr lang="es-CO" b="1" dirty="0"/>
              <a:t>&lt;table&gt;</a:t>
            </a:r>
            <a:r>
              <a:rPr lang="es-CO" dirty="0"/>
              <a:t> se utiliza para definir una tabla</a:t>
            </a:r>
            <a:r>
              <a:rPr lang="es-CO" dirty="0" smtClean="0"/>
              <a:t>.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Las tablas se componen con las siguientes etiquetas:</a:t>
            </a:r>
          </a:p>
          <a:p>
            <a:r>
              <a:rPr lang="es-CO" dirty="0"/>
              <a:t>&lt;table&gt; Define una tabla</a:t>
            </a:r>
          </a:p>
          <a:p>
            <a:r>
              <a:rPr lang="es-CO" dirty="0"/>
              <a:t>&lt;</a:t>
            </a:r>
            <a:r>
              <a:rPr lang="es-CO" dirty="0" err="1"/>
              <a:t>tr</a:t>
            </a:r>
            <a:r>
              <a:rPr lang="es-CO" dirty="0"/>
              <a:t>&gt; Define una fila</a:t>
            </a:r>
          </a:p>
          <a:p>
            <a:r>
              <a:rPr lang="es-CO" dirty="0"/>
              <a:t>&lt;</a:t>
            </a:r>
            <a:r>
              <a:rPr lang="es-CO" dirty="0" err="1"/>
              <a:t>th</a:t>
            </a:r>
            <a:r>
              <a:rPr lang="es-CO" dirty="0"/>
              <a:t>&gt; Define un encabezamiento</a:t>
            </a:r>
          </a:p>
          <a:p>
            <a:r>
              <a:rPr lang="es-CO" dirty="0"/>
              <a:t>&lt;</a:t>
            </a:r>
            <a:r>
              <a:rPr lang="es-CO" dirty="0" err="1"/>
              <a:t>td</a:t>
            </a:r>
            <a:r>
              <a:rPr lang="es-CO" dirty="0"/>
              <a:t>&gt; Define una celda</a:t>
            </a:r>
          </a:p>
          <a:p>
            <a:endParaRPr lang="es-CO" dirty="0"/>
          </a:p>
          <a:p>
            <a:r>
              <a:rPr lang="es-CO" dirty="0" smtClean="0"/>
              <a:t>EJEMPLO</a:t>
            </a:r>
          </a:p>
          <a:p>
            <a:endParaRPr lang="es-CO" dirty="0"/>
          </a:p>
          <a:p>
            <a:r>
              <a:rPr lang="en-US" dirty="0" smtClean="0"/>
              <a:t>&lt;table border="1"&gt;</a:t>
            </a:r>
          </a:p>
          <a:p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Nombres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Edad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</a:t>
            </a:r>
            <a:r>
              <a:rPr lang="en-US" dirty="0" err="1" smtClean="0"/>
              <a:t>María</a:t>
            </a:r>
            <a:r>
              <a:rPr lang="en-US" dirty="0" smtClean="0"/>
              <a:t>&lt;/td&gt;</a:t>
            </a:r>
          </a:p>
          <a:p>
            <a:r>
              <a:rPr lang="en-US" dirty="0" smtClean="0"/>
              <a:t>      &lt;td&gt;15&lt;/td&gt;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&lt;td&gt;Juan&lt;/td&gt;</a:t>
            </a:r>
          </a:p>
          <a:p>
            <a:r>
              <a:rPr lang="en-US" dirty="0" smtClean="0"/>
              <a:t>      &lt;td&gt;13&lt;/td&gt;</a:t>
            </a:r>
          </a:p>
          <a:p>
            <a:r>
              <a:rPr lang="en-US" dirty="0" smtClean="0"/>
              <a:t> 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5023821" y="731521"/>
            <a:ext cx="44859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4525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79699" y="451821"/>
            <a:ext cx="313047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border </a:t>
            </a:r>
          </a:p>
          <a:p>
            <a:endParaRPr lang="es-CO" dirty="0"/>
          </a:p>
          <a:p>
            <a:r>
              <a:rPr lang="es-CO" dirty="0"/>
              <a:t>Especifica el ancho del borde que rodea la tabla.</a:t>
            </a:r>
            <a:endParaRPr lang="es-CO" dirty="0" smtClean="0"/>
          </a:p>
          <a:p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5733826" y="0"/>
            <a:ext cx="5357308" cy="7571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 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&gt;Muestra sin bordes&lt;/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 &gt;</a:t>
            </a:r>
          </a:p>
          <a:p>
            <a:r>
              <a:rPr lang="es-CO" dirty="0" smtClean="0"/>
              <a:t>&lt;table frame="</a:t>
            </a:r>
            <a:r>
              <a:rPr lang="es-CO" dirty="0" err="1" smtClean="0"/>
              <a:t>void</a:t>
            </a:r>
            <a:r>
              <a:rPr lang="es-CO" dirty="0" smtClean="0"/>
              <a:t>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</a:p>
          <a:p>
            <a:r>
              <a:rPr lang="es-CO" dirty="0" smtClean="0"/>
              <a:t>		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737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5760" y="580913"/>
            <a:ext cx="353926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cellpadding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 </a:t>
            </a:r>
          </a:p>
          <a:p>
            <a:endParaRPr lang="es-CO" dirty="0"/>
          </a:p>
          <a:p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0358"/>
              </p:ext>
            </p:extLst>
          </p:nvPr>
        </p:nvGraphicFramePr>
        <p:xfrm>
          <a:off x="365760" y="1093816"/>
          <a:ext cx="2775473" cy="1135380"/>
        </p:xfrm>
        <a:graphic>
          <a:graphicData uri="http://schemas.openxmlformats.org/drawingml/2006/table">
            <a:tbl>
              <a:tblPr/>
              <a:tblGrid>
                <a:gridCol w="2775473"/>
              </a:tblGrid>
              <a:tr h="895248">
                <a:tc>
                  <a:txBody>
                    <a:bodyPr/>
                    <a:lstStyle/>
                    <a:p>
                      <a:pPr algn="l" fontAlgn="t"/>
                      <a:r>
                        <a:rPr lang="es-CO" dirty="0">
                          <a:effectLst/>
                        </a:rPr>
                        <a:t/>
                      </a:r>
                      <a:br>
                        <a:rPr lang="es-CO" dirty="0">
                          <a:effectLst/>
                        </a:rPr>
                      </a:br>
                      <a:r>
                        <a:rPr lang="es-CO" dirty="0">
                          <a:effectLst/>
                        </a:rPr>
                        <a:t>Especifica la cantidad de espacio entre el borde de la celda y su contenido.</a:t>
                      </a: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905487" y="107577"/>
            <a:ext cx="5669280" cy="70173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&lt;</a:t>
            </a:r>
            <a:r>
              <a:rPr lang="es-CO" dirty="0" err="1" smtClean="0"/>
              <a:t>html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title</a:t>
            </a:r>
            <a:r>
              <a:rPr lang="es-CO" dirty="0" smtClean="0"/>
              <a:t>&gt;Uso del </a:t>
            </a:r>
            <a:r>
              <a:rPr lang="es-CO" dirty="0" err="1" smtClean="0"/>
              <a:t>cellpadding</a:t>
            </a:r>
            <a:r>
              <a:rPr lang="es-CO" dirty="0" smtClean="0"/>
              <a:t>&lt;/</a:t>
            </a:r>
            <a:r>
              <a:rPr lang="es-CO" dirty="0" err="1" smtClean="0"/>
              <a:t>title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&lt;/head&gt;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&lt;table border="1" </a:t>
            </a:r>
            <a:r>
              <a:rPr lang="es-CO" dirty="0" err="1" smtClean="0"/>
              <a:t>cellpadding</a:t>
            </a:r>
            <a:r>
              <a:rPr lang="es-CO" dirty="0" smtClean="0"/>
              <a:t>="10"&gt;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 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&gt;Columna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1-2&lt;/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&gt;Fila 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2-1&lt;/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</a:t>
            </a:r>
            <a:r>
              <a:rPr lang="es-CO" dirty="0" err="1" smtClean="0"/>
              <a:t>td</a:t>
            </a:r>
            <a:r>
              <a:rPr lang="es-CO" dirty="0" smtClean="0"/>
              <a:t>&gt;Contenido 2-2&lt;/</a:t>
            </a:r>
            <a:r>
              <a:rPr lang="es-CO" dirty="0" err="1" smtClean="0"/>
              <a:t>td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tr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&lt;/table&gt;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body</a:t>
            </a:r>
            <a:r>
              <a:rPr lang="es-CO" dirty="0" smtClean="0"/>
              <a:t>&gt;</a:t>
            </a:r>
          </a:p>
          <a:p>
            <a:r>
              <a:rPr lang="es-CO" dirty="0" smtClean="0"/>
              <a:t>&lt;/</a:t>
            </a:r>
            <a:r>
              <a:rPr lang="es-CO" dirty="0" err="1" smtClean="0"/>
              <a:t>html</a:t>
            </a:r>
            <a:r>
              <a:rPr lang="es-CO" dirty="0" smtClean="0"/>
              <a:t>&gt;	</a:t>
            </a:r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17986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1671" y="505609"/>
            <a:ext cx="279698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 smtClean="0"/>
              <a:t>Atributo </a:t>
            </a:r>
            <a:r>
              <a:rPr lang="es-CO" dirty="0" err="1" smtClean="0"/>
              <a:t>cellspaccing</a:t>
            </a:r>
            <a:endParaRPr lang="es-CO" dirty="0" smtClean="0"/>
          </a:p>
          <a:p>
            <a:endParaRPr lang="es-CO" dirty="0"/>
          </a:p>
          <a:p>
            <a:r>
              <a:rPr lang="es-CO" dirty="0"/>
              <a:t>Especifica la cantidad de espacio entre los bordes de la tabla y los bordes de las celdas o el espacio entre celdas.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572461" y="193638"/>
            <a:ext cx="5314277" cy="6463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1600" dirty="0" smtClean="0"/>
              <a:t>&lt;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&gt;Distancia entre celdas&lt;/</a:t>
            </a:r>
            <a:r>
              <a:rPr lang="es-CO" sz="1600" dirty="0" err="1" smtClean="0"/>
              <a:t>title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&lt;/head&gt;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&lt;table border="1" </a:t>
            </a:r>
            <a:r>
              <a:rPr lang="es-CO" sz="1600" dirty="0" err="1" smtClean="0"/>
              <a:t>cellspacing</a:t>
            </a:r>
            <a:r>
              <a:rPr lang="es-CO" sz="1600" dirty="0" smtClean="0"/>
              <a:t>="10"&gt;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 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&gt;Columna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1-2&lt;/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&gt;Fila 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2-1&lt;/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</a:t>
            </a:r>
            <a:r>
              <a:rPr lang="es-CO" sz="1600" dirty="0" err="1" smtClean="0"/>
              <a:t>td</a:t>
            </a:r>
            <a:r>
              <a:rPr lang="es-CO" sz="1600" dirty="0" smtClean="0"/>
              <a:t>&gt;Contenido 2-2&lt;/</a:t>
            </a:r>
            <a:r>
              <a:rPr lang="es-CO" sz="1600" dirty="0" err="1" smtClean="0"/>
              <a:t>td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tr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&lt;/table&gt;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body</a:t>
            </a:r>
            <a:r>
              <a:rPr lang="es-CO" sz="1600" dirty="0" smtClean="0"/>
              <a:t>&gt;</a:t>
            </a:r>
          </a:p>
          <a:p>
            <a:r>
              <a:rPr lang="es-CO" sz="1600" dirty="0" smtClean="0"/>
              <a:t>&lt;/</a:t>
            </a:r>
            <a:r>
              <a:rPr lang="es-CO" sz="1600" dirty="0" err="1" smtClean="0"/>
              <a:t>html</a:t>
            </a:r>
            <a:r>
              <a:rPr lang="es-CO" sz="1600" dirty="0" smtClean="0"/>
              <a:t>&gt;	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5773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1674</Words>
  <Application>Microsoft Office PowerPoint</Application>
  <PresentationFormat>Panorámica</PresentationFormat>
  <Paragraphs>452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turbo core</cp:lastModifiedBy>
  <cp:revision>14</cp:revision>
  <dcterms:created xsi:type="dcterms:W3CDTF">2016-04-15T21:00:05Z</dcterms:created>
  <dcterms:modified xsi:type="dcterms:W3CDTF">2016-04-16T00:53:38Z</dcterms:modified>
</cp:coreProperties>
</file>