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9" r:id="rId3"/>
    <p:sldId id="276" r:id="rId4"/>
    <p:sldId id="257" r:id="rId5"/>
    <p:sldId id="277" r:id="rId6"/>
    <p:sldId id="268" r:id="rId7"/>
    <p:sldId id="258" r:id="rId8"/>
    <p:sldId id="271" r:id="rId9"/>
    <p:sldId id="272" r:id="rId10"/>
    <p:sldId id="274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73" r:id="rId21"/>
    <p:sldId id="270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CC33"/>
    <a:srgbClr val="6FBBF5"/>
    <a:srgbClr val="A9D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14" y="-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E2AA-CF9F-8DE9-19F7-2619B6C09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713390"/>
            <a:ext cx="8991600" cy="231927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Storage system</a:t>
            </a:r>
            <a:b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th-TH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ระบบยืม-คืน</a:t>
            </a:r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th-TH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5BD1-B404-1AE9-A27A-C190B59B2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5535" y="4252405"/>
            <a:ext cx="8620216" cy="1340034"/>
          </a:xfrm>
        </p:spPr>
        <p:txBody>
          <a:bodyPr>
            <a:normAutofit/>
          </a:bodyPr>
          <a:lstStyle/>
          <a:p>
            <a:pPr algn="r"/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 นาย สาร</a:t>
            </a:r>
            <a:r>
              <a:rPr lang="th-TH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ิศ</a:t>
            </a: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บัวเอี่ยม</a:t>
            </a:r>
          </a:p>
          <a:p>
            <a:pPr algn="r"/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6410301031</a:t>
            </a:r>
          </a:p>
        </p:txBody>
      </p:sp>
    </p:spTree>
    <p:extLst>
      <p:ext uri="{BB962C8B-B14F-4D97-AF65-F5344CB8AC3E}">
        <p14:creationId xmlns:p14="http://schemas.microsoft.com/office/powerpoint/2010/main" val="3560866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8C57-DD8A-58D2-EAE8-DCA60052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Languages</a:t>
            </a:r>
            <a:endParaRPr lang="th-TH" b="1" dirty="0"/>
          </a:p>
        </p:txBody>
      </p:sp>
      <p:pic>
        <p:nvPicPr>
          <p:cNvPr id="4" name="Picture 2" descr="GitHub - pugjs/pug: Pug – robust, elegant, feature rich template engine for  Node.js">
            <a:extLst>
              <a:ext uri="{FF2B5EF4-FFF2-40B4-BE49-F238E27FC236}">
                <a16:creationId xmlns:a16="http://schemas.microsoft.com/office/drawing/2014/main" id="{63FA1A8E-C525-71F6-67C4-DF8F540BF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968" y="2704798"/>
            <a:ext cx="3188510" cy="318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SS - Wikipedia">
            <a:extLst>
              <a:ext uri="{FF2B5EF4-FFF2-40B4-BE49-F238E27FC236}">
                <a16:creationId xmlns:a16="http://schemas.microsoft.com/office/drawing/2014/main" id="{71C547A5-8732-28B4-7AE2-9F400C632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861" y="2704798"/>
            <a:ext cx="2260005" cy="318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earn JavaScript Tutorial - javatpoint">
            <a:extLst>
              <a:ext uri="{FF2B5EF4-FFF2-40B4-BE49-F238E27FC236}">
                <a16:creationId xmlns:a16="http://schemas.microsoft.com/office/drawing/2014/main" id="{B804EF53-3D0A-23FD-AD52-837A67DCE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89" y="2704798"/>
            <a:ext cx="3188510" cy="318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71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C46175-8A10-BFC5-823E-232E1E71D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31800"/>
            <a:ext cx="12192000" cy="5994400"/>
          </a:xfrm>
        </p:spPr>
      </p:pic>
    </p:spTree>
    <p:extLst>
      <p:ext uri="{BB962C8B-B14F-4D97-AF65-F5344CB8AC3E}">
        <p14:creationId xmlns:p14="http://schemas.microsoft.com/office/powerpoint/2010/main" val="2711261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6119D-E8F7-E115-7E14-60262F338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54024"/>
            <a:ext cx="12192000" cy="5949951"/>
          </a:xfrm>
        </p:spPr>
      </p:pic>
    </p:spTree>
    <p:extLst>
      <p:ext uri="{BB962C8B-B14F-4D97-AF65-F5344CB8AC3E}">
        <p14:creationId xmlns:p14="http://schemas.microsoft.com/office/powerpoint/2010/main" val="3851322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A6519B-526C-1EB8-BF87-76046A7F1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50850"/>
            <a:ext cx="12192000" cy="5956300"/>
          </a:xfrm>
        </p:spPr>
      </p:pic>
    </p:spTree>
    <p:extLst>
      <p:ext uri="{BB962C8B-B14F-4D97-AF65-F5344CB8AC3E}">
        <p14:creationId xmlns:p14="http://schemas.microsoft.com/office/powerpoint/2010/main" val="89410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63FBD8-7847-896D-2126-3B493187F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38149"/>
            <a:ext cx="12192000" cy="5981701"/>
          </a:xfrm>
        </p:spPr>
      </p:pic>
    </p:spTree>
    <p:extLst>
      <p:ext uri="{BB962C8B-B14F-4D97-AF65-F5344CB8AC3E}">
        <p14:creationId xmlns:p14="http://schemas.microsoft.com/office/powerpoint/2010/main" val="289231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9EC6BF-26F5-FB1E-1E13-AE0E3335B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44499"/>
            <a:ext cx="12192000" cy="5969001"/>
          </a:xfrm>
        </p:spPr>
      </p:pic>
    </p:spTree>
    <p:extLst>
      <p:ext uri="{BB962C8B-B14F-4D97-AF65-F5344CB8AC3E}">
        <p14:creationId xmlns:p14="http://schemas.microsoft.com/office/powerpoint/2010/main" val="3257756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4E9381-A674-2767-9AAA-810826A84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31799"/>
            <a:ext cx="12192000" cy="5994401"/>
          </a:xfrm>
        </p:spPr>
      </p:pic>
    </p:spTree>
    <p:extLst>
      <p:ext uri="{BB962C8B-B14F-4D97-AF65-F5344CB8AC3E}">
        <p14:creationId xmlns:p14="http://schemas.microsoft.com/office/powerpoint/2010/main" val="1916334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DC3DD-ABFE-ADE9-AD8A-6C84799E8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50850"/>
            <a:ext cx="12192000" cy="5956300"/>
          </a:xfrm>
        </p:spPr>
      </p:pic>
    </p:spTree>
    <p:extLst>
      <p:ext uri="{BB962C8B-B14F-4D97-AF65-F5344CB8AC3E}">
        <p14:creationId xmlns:p14="http://schemas.microsoft.com/office/powerpoint/2010/main" val="1382156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C1C0F3-030C-573D-FF66-34EB6375C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54024"/>
            <a:ext cx="12192000" cy="5949951"/>
          </a:xfrm>
        </p:spPr>
      </p:pic>
    </p:spTree>
    <p:extLst>
      <p:ext uri="{BB962C8B-B14F-4D97-AF65-F5344CB8AC3E}">
        <p14:creationId xmlns:p14="http://schemas.microsoft.com/office/powerpoint/2010/main" val="2429687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96AF64-CE2B-8D8F-FECC-EF7834433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47675"/>
            <a:ext cx="12192000" cy="5962650"/>
          </a:xfrm>
        </p:spPr>
      </p:pic>
    </p:spTree>
    <p:extLst>
      <p:ext uri="{BB962C8B-B14F-4D97-AF65-F5344CB8AC3E}">
        <p14:creationId xmlns:p14="http://schemas.microsoft.com/office/powerpoint/2010/main" val="85809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8C04-691E-1487-0850-1DCF8244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0139" y="1239901"/>
            <a:ext cx="2669338" cy="11748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 &amp;Objective</a:t>
            </a:r>
            <a:endParaRPr lang="th-TH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5EF01-1D49-AFD3-9005-DD3630981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076" y="3134077"/>
            <a:ext cx="5699464" cy="2299058"/>
          </a:xfrm>
          <a:solidFill>
            <a:srgbClr val="6FBBF5"/>
          </a:solidFill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เว็บไซต์สำหรับ ยืม และ คืน อุปกรณ์ของห้อง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Lab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สถาบัน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เว็บไซต์สำหรับ แสดงอุปกรณ์ที่มีในห้อง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Lab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สถาบัน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เว็บไซต์สำหรับ ติดตาม อุปกรณ์ของห้อง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Lab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สถาบัน</a:t>
            </a:r>
          </a:p>
          <a:p>
            <a:pPr marL="0" indent="0">
              <a:buClr>
                <a:schemeClr val="tx1"/>
              </a:buClr>
              <a:buNone/>
            </a:pP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เพื่อช่วยเหลือการทำงานของคนดูแลระบบและความสะดวก ของการยืม-คืนอุปกรณ์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55752-09B9-0683-9BD2-A344B69B3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14" y="787145"/>
            <a:ext cx="3723342" cy="5149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5171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4A08-1B90-35E5-A2A8-2CE48606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th-TH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สาธิตการทำงาน</a:t>
            </a:r>
          </a:p>
        </p:txBody>
      </p:sp>
    </p:spTree>
    <p:extLst>
      <p:ext uri="{BB962C8B-B14F-4D97-AF65-F5344CB8AC3E}">
        <p14:creationId xmlns:p14="http://schemas.microsoft.com/office/powerpoint/2010/main" val="401001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EEC3-C0FD-34E3-070B-AC13FF87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7229" y="1132769"/>
            <a:ext cx="3521048" cy="1035439"/>
          </a:xfrm>
        </p:spPr>
        <p:txBody>
          <a:bodyPr>
            <a:noAutofit/>
          </a:bodyPr>
          <a:lstStyle/>
          <a:p>
            <a:r>
              <a:rPr lang="th-TH" sz="2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สิ่งที่ยังทำไม่สำเร็จ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D498B-7EDD-D0E4-802A-97D335373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167" y="3290115"/>
            <a:ext cx="4547898" cy="2790646"/>
          </a:xfrm>
        </p:spPr>
        <p:txBody>
          <a:bodyPr>
            <a:noAutofit/>
          </a:bodyPr>
          <a:lstStyle/>
          <a:p>
            <a:r>
              <a:rPr lang="th-TH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แจ้งเตือนเมื่ออุปกรณ์หมด</a:t>
            </a:r>
          </a:p>
          <a:p>
            <a:r>
              <a:rPr lang="th-TH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ประวัติการใช้งานอุปกรณ์</a:t>
            </a:r>
          </a:p>
          <a:p>
            <a:r>
              <a:rPr lang="th-TH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แบ่งประเภทอุปกรณ์</a:t>
            </a:r>
          </a:p>
          <a:p>
            <a:r>
              <a:rPr lang="th-TH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สถิติการยืม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Logout</a:t>
            </a:r>
            <a:endParaRPr lang="th-TH" sz="28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th-TH" sz="28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th-TH" sz="28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th-TH" sz="28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th-TH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A389A6-54FB-B7EA-54FE-40D48018D65A}"/>
              </a:ext>
            </a:extLst>
          </p:cNvPr>
          <p:cNvSpPr txBox="1">
            <a:spLocks/>
          </p:cNvSpPr>
          <p:nvPr/>
        </p:nvSpPr>
        <p:spPr>
          <a:xfrm>
            <a:off x="1060373" y="1132769"/>
            <a:ext cx="4142910" cy="1035439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สรุปปัญหาการทำงาน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D15FEB-A022-3073-C788-F93B134B0FA5}"/>
              </a:ext>
            </a:extLst>
          </p:cNvPr>
          <p:cNvSpPr txBox="1">
            <a:spLocks/>
          </p:cNvSpPr>
          <p:nvPr/>
        </p:nvSpPr>
        <p:spPr>
          <a:xfrm>
            <a:off x="989820" y="3290114"/>
            <a:ext cx="4284015" cy="2441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ระยะเวลา</a:t>
            </a:r>
          </a:p>
          <a:p>
            <a:r>
              <a:rPr lang="th-TH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ย้อน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commit </a:t>
            </a:r>
            <a:r>
              <a:rPr lang="th-TH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ไม่ได้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localhost</a:t>
            </a:r>
            <a:r>
              <a:rPr lang="th-TH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ใช้ไม่ได้</a:t>
            </a:r>
          </a:p>
          <a:p>
            <a:r>
              <a:rPr lang="th-TH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แผนการทำงาน</a:t>
            </a:r>
          </a:p>
          <a:p>
            <a:endParaRPr lang="th-TH" sz="28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2091915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585E-C3FF-0DCA-D72D-C5216F74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879" y="2002647"/>
            <a:ext cx="6010242" cy="2852706"/>
          </a:xfrm>
        </p:spPr>
        <p:txBody>
          <a:bodyPr>
            <a:normAutofit/>
          </a:bodyPr>
          <a:lstStyle/>
          <a:p>
            <a:r>
              <a:rPr lang="th-TH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thanks you</a:t>
            </a:r>
            <a:r>
              <a:rPr lang="th-TH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8887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30FF-CE54-C6E8-9D76-B9FE332D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กลุ่มเป้าหมาย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(scope)</a:t>
            </a:r>
            <a:endParaRPr lang="th-TH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CBB1-6914-9D4E-3365-21D2FB257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131" y="3429000"/>
            <a:ext cx="3583738" cy="17475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h-TH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	คนดูแลระบบ</a:t>
            </a:r>
          </a:p>
          <a:p>
            <a:pPr marL="0" indent="0">
              <a:buNone/>
            </a:pP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th-TH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นักศึกษา</a:t>
            </a:r>
          </a:p>
        </p:txBody>
      </p:sp>
    </p:spTree>
    <p:extLst>
      <p:ext uri="{BB962C8B-B14F-4D97-AF65-F5344CB8AC3E}">
        <p14:creationId xmlns:p14="http://schemas.microsoft.com/office/powerpoint/2010/main" val="225688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ADFB4D-B4A3-F3CD-6A22-70F33D15A30E}"/>
              </a:ext>
            </a:extLst>
          </p:cNvPr>
          <p:cNvSpPr txBox="1"/>
          <p:nvPr/>
        </p:nvSpPr>
        <p:spPr>
          <a:xfrm>
            <a:off x="247647" y="1984011"/>
            <a:ext cx="1169670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จากอาจารย์</a:t>
            </a:r>
            <a:endParaRPr lang="th-TH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th-TH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th-TH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th-TH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3600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th-TH" sz="3600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เก็บ </a:t>
            </a:r>
            <a:r>
              <a:rPr lang="en-US" sz="3600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 </a:t>
            </a:r>
            <a:r>
              <a:rPr lang="th-TH" sz="3600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การยืม-คืนอุปกรณ์ ว่าอุปกรณ์อยู่ที่ใคร</a:t>
            </a:r>
          </a:p>
          <a:p>
            <a:pPr algn="ctr"/>
            <a:r>
              <a:rPr lang="th-TH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3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th-TH" sz="3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สามารถตรวจสอบประวัติการใช้งานอุปกรณ์</a:t>
            </a:r>
          </a:p>
          <a:p>
            <a:pPr algn="ctr"/>
            <a:r>
              <a:rPr lang="th-TH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3600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th-TH" sz="3600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เก็บข้อมูลรูปถ่ายของอุปกรณ์</a:t>
            </a:r>
          </a:p>
          <a:p>
            <a:pPr algn="ctr"/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6F25CB-648C-8E68-2757-34BB863B3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879" y="570786"/>
            <a:ext cx="3436239" cy="806958"/>
          </a:xfrm>
        </p:spPr>
        <p:txBody>
          <a:bodyPr/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738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10DBB8-79F3-C17E-9980-877D8A8B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879" y="570786"/>
            <a:ext cx="3436239" cy="806958"/>
          </a:xfrm>
        </p:spPr>
        <p:txBody>
          <a:bodyPr/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9EF68-D0A3-0E01-D1F8-C5C46CC2074F}"/>
              </a:ext>
            </a:extLst>
          </p:cNvPr>
          <p:cNvSpPr txBox="1"/>
          <p:nvPr/>
        </p:nvSpPr>
        <p:spPr>
          <a:xfrm>
            <a:off x="247649" y="1596501"/>
            <a:ext cx="1169670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th-TH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th-TH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จากการสอบถามเพิ่มเติม</a:t>
            </a:r>
          </a:p>
          <a:p>
            <a:pPr algn="ctr"/>
            <a:endParaRPr lang="th-TH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sz="2400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th-TH" sz="2400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แบ่งการ</a:t>
            </a:r>
            <a:r>
              <a:rPr lang="en-US" sz="2400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Login </a:t>
            </a:r>
            <a:r>
              <a:rPr lang="th-TH" sz="2400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ผู้ดูแล</a:t>
            </a:r>
            <a:r>
              <a:rPr lang="en-US" sz="2400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th-TH" sz="2400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คนยืม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lang="en-US" sz="2400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th-TH" sz="2400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แสดงอุปกรณ์ค้างการคืน</a:t>
            </a:r>
          </a:p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sz="2400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th-TH" sz="2400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แสดงจำนวนของในคลัง	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</a:t>
            </a:r>
            <a:r>
              <a:rPr lang="en-US" sz="2400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th-TH" sz="2400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คนยืมกรอกแบบฟอร์ม</a:t>
            </a:r>
            <a:r>
              <a:rPr lang="th-TH" sz="24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คนดูแลยืนยัน</a:t>
            </a:r>
            <a:r>
              <a:rPr lang="en-US" sz="2400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-</a:t>
            </a:r>
            <a:r>
              <a:rPr lang="th-TH" sz="2400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เมื่ออุปกรณ์พังจะทำอย่างไร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th-TH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สถิติการยืมในแต่ละเดือน</a:t>
            </a:r>
          </a:p>
          <a:p>
            <a:r>
              <a:rPr lang="th-TH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th-TH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แบ่งประเภทอุปกรณ์	</a:t>
            </a:r>
          </a:p>
          <a:p>
            <a:r>
              <a:rPr lang="th-TH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1.ครุภัณฑ์					2.อุปกรณ์ฝึก</a:t>
            </a:r>
          </a:p>
          <a:p>
            <a:r>
              <a:rPr lang="th-TH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</a:t>
            </a:r>
            <a:r>
              <a:rPr lang="th-TH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ประเมินค่าเสียหาย		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th-TH" sz="24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แจ้งเตือนคนดูแลเมื่ออุปกรณ์หมด</a:t>
            </a:r>
          </a:p>
          <a:p>
            <a:r>
              <a:rPr lang="th-TH" sz="24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</a:t>
            </a:r>
            <a:r>
              <a:rPr lang="th-TH" sz="2400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-ติดตามอุปกรณ์			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th-TH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สถิติการยืมทั้งหมด</a:t>
            </a:r>
            <a:endParaRPr lang="en-US" sz="2400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4530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E60A-754E-B5BC-B26D-26485587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2461" y="488271"/>
            <a:ext cx="2067077" cy="692459"/>
          </a:xfrm>
        </p:spPr>
        <p:txBody>
          <a:bodyPr>
            <a:noAutofit/>
          </a:bodyPr>
          <a:lstStyle/>
          <a:p>
            <a:r>
              <a:rPr lang="en-US" b="1" dirty="0"/>
              <a:t>Design</a:t>
            </a:r>
            <a:endParaRPr lang="th-TH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9C4FAD-45DA-8854-AAEB-2A386075F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6533" y="1429128"/>
            <a:ext cx="5598932" cy="5202016"/>
          </a:xfrm>
        </p:spPr>
      </p:pic>
    </p:spTree>
    <p:extLst>
      <p:ext uri="{BB962C8B-B14F-4D97-AF65-F5344CB8AC3E}">
        <p14:creationId xmlns:p14="http://schemas.microsoft.com/office/powerpoint/2010/main" val="209563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7FFB-AB64-5DEA-56AB-BF55F276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243" y="444365"/>
            <a:ext cx="1445514" cy="67360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</a:t>
            </a:r>
            <a:endParaRPr lang="th-TH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5E9DBD-2CF2-F48D-5B8F-8541BBE49D6F}"/>
              </a:ext>
            </a:extLst>
          </p:cNvPr>
          <p:cNvSpPr txBox="1"/>
          <p:nvPr/>
        </p:nvSpPr>
        <p:spPr>
          <a:xfrm>
            <a:off x="1901782" y="1484840"/>
            <a:ext cx="2366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การวางแผน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70F33E-4173-29CB-9883-74BC6D6BF5DB}"/>
              </a:ext>
            </a:extLst>
          </p:cNvPr>
          <p:cNvSpPr txBox="1"/>
          <p:nvPr/>
        </p:nvSpPr>
        <p:spPr>
          <a:xfrm>
            <a:off x="8107300" y="1484840"/>
            <a:ext cx="2005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การทำ</a:t>
            </a:r>
            <a:r>
              <a:rPr lang="th-TH" sz="28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จริง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00A721-DA22-5E13-3334-ADED1A080CCD}"/>
              </a:ext>
            </a:extLst>
          </p:cNvPr>
          <p:cNvCxnSpPr/>
          <p:nvPr/>
        </p:nvCxnSpPr>
        <p:spPr>
          <a:xfrm>
            <a:off x="6086475" y="1381125"/>
            <a:ext cx="0" cy="503251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8557A8C9-FFAE-6BA7-D863-C6863BC48580}"/>
              </a:ext>
            </a:extLst>
          </p:cNvPr>
          <p:cNvSpPr txBox="1">
            <a:spLocks/>
          </p:cNvSpPr>
          <p:nvPr/>
        </p:nvSpPr>
        <p:spPr>
          <a:xfrm>
            <a:off x="301842" y="2444519"/>
            <a:ext cx="5566272" cy="3592216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1	</a:t>
            </a:r>
            <a:r>
              <a:rPr lang="th-TH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ออกแบบหน้า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UI</a:t>
            </a:r>
          </a:p>
          <a:p>
            <a:pPr algn="l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2	</a:t>
            </a:r>
            <a:r>
              <a:rPr lang="th-TH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จัดการ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Database </a:t>
            </a:r>
            <a:r>
              <a:rPr lang="th-TH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ทั้งหมด</a:t>
            </a:r>
          </a:p>
          <a:p>
            <a:pPr algn="l"/>
            <a:endParaRPr lang="th-TH" sz="20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3	</a:t>
            </a:r>
            <a:r>
              <a:rPr lang="th-TH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ทำหน้า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Login, Index</a:t>
            </a:r>
          </a:p>
          <a:p>
            <a:pPr algn="l"/>
            <a:endParaRPr lang="th-TH" sz="20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4	</a:t>
            </a:r>
            <a:r>
              <a:rPr lang="th-TH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ทำฝั่งคนยืม</a:t>
            </a:r>
          </a:p>
          <a:p>
            <a:pPr algn="l"/>
            <a:endParaRPr lang="th-TH" sz="20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5	</a:t>
            </a:r>
            <a:r>
              <a:rPr lang="th-TH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ทำฝั่งผู้ดูแล</a:t>
            </a:r>
          </a:p>
          <a:p>
            <a:pPr algn="l"/>
            <a:endParaRPr lang="th-TH" sz="20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6	</a:t>
            </a:r>
            <a:r>
              <a:rPr lang="th-TH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แก้ไขข้อผิดพลาด และ			ทดสอบระบบ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42E7BAB-CD6F-7C30-B68F-9DAC752DD17E}"/>
              </a:ext>
            </a:extLst>
          </p:cNvPr>
          <p:cNvSpPr txBox="1">
            <a:spLocks/>
          </p:cNvSpPr>
          <p:nvPr/>
        </p:nvSpPr>
        <p:spPr>
          <a:xfrm>
            <a:off x="6326955" y="2444519"/>
            <a:ext cx="5566272" cy="3592216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1	</a:t>
            </a:r>
            <a:r>
              <a:rPr lang="th-TH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ออกแบบหน้า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UI</a:t>
            </a:r>
          </a:p>
          <a:p>
            <a:pPr algn="l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2	</a:t>
            </a:r>
            <a:r>
              <a:rPr lang="th-TH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ทำ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Login, Index</a:t>
            </a:r>
            <a:endParaRPr lang="th-TH" sz="20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th-TH" sz="20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3	</a:t>
            </a:r>
            <a:r>
              <a:rPr lang="th-TH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ทำ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Login, Index</a:t>
            </a:r>
          </a:p>
          <a:p>
            <a:pPr algn="l"/>
            <a:endParaRPr lang="th-TH" sz="20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4	</a:t>
            </a:r>
            <a:r>
              <a:rPr lang="th-TH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ทำคลังอุปกรณ์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th-TH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เพิ่ม-ลด		อุปกรณ์</a:t>
            </a:r>
          </a:p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5	</a:t>
            </a:r>
            <a:r>
              <a:rPr lang="th-TH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ทำคลังอุปกรณ์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th-TH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เพิ่ม-ลด		อุปกรณ์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th-TH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ยืม-คืน</a:t>
            </a:r>
          </a:p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6	</a:t>
            </a:r>
            <a:r>
              <a:rPr lang="th-TH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ยืม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th-TH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คืน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th-TH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ค้างการคืน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th-TH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แก้ไข		ข้อผิดพลาด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th-TH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ทดสอบระบบ</a:t>
            </a:r>
          </a:p>
        </p:txBody>
      </p:sp>
    </p:spTree>
    <p:extLst>
      <p:ext uri="{BB962C8B-B14F-4D97-AF65-F5344CB8AC3E}">
        <p14:creationId xmlns:p14="http://schemas.microsoft.com/office/powerpoint/2010/main" val="77451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D5F867-E0D5-133D-31F2-10CF9E21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0620" y="549429"/>
            <a:ext cx="2670759" cy="664839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USE-CASE</a:t>
            </a:r>
            <a:endParaRPr lang="th-TH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39A235-3F3B-A982-D462-2551AC211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672" y="1329204"/>
            <a:ext cx="6338656" cy="5391043"/>
          </a:xfrm>
        </p:spPr>
      </p:pic>
    </p:spTree>
    <p:extLst>
      <p:ext uri="{BB962C8B-B14F-4D97-AF65-F5344CB8AC3E}">
        <p14:creationId xmlns:p14="http://schemas.microsoft.com/office/powerpoint/2010/main" val="117349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0079-E3C4-04E4-F06A-CC8507F9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</a:t>
            </a:r>
            <a:endParaRPr lang="th-TH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4" descr="Node.js - Wikipedia">
            <a:extLst>
              <a:ext uri="{FF2B5EF4-FFF2-40B4-BE49-F238E27FC236}">
                <a16:creationId xmlns:a16="http://schemas.microsoft.com/office/drawing/2014/main" id="{23A3565D-7A6F-F18E-2962-4524B10F4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75" y="3429000"/>
            <a:ext cx="3814857" cy="233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ngoDB เปิดตัว 4 โปรดักส์ในตระกูล MongoDB Cloud Platform  นักพัฒนาทำงานข้อมูลได้ง่ายขึ้น – TechTalkThai">
            <a:extLst>
              <a:ext uri="{FF2B5EF4-FFF2-40B4-BE49-F238E27FC236}">
                <a16:creationId xmlns:a16="http://schemas.microsoft.com/office/drawing/2014/main" id="{582D41EF-A63B-067C-3902-C047F5F29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719" y="3428013"/>
            <a:ext cx="3735053" cy="233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68572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596</TotalTime>
  <Words>405</Words>
  <Application>Microsoft Office PowerPoint</Application>
  <PresentationFormat>Widescreen</PresentationFormat>
  <Paragraphs>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Gill Sans MT</vt:lpstr>
      <vt:lpstr>Tahoma</vt:lpstr>
      <vt:lpstr>Wingdings</vt:lpstr>
      <vt:lpstr>Parcel</vt:lpstr>
      <vt:lpstr>Storage system  (ระบบยืม-คืน)</vt:lpstr>
      <vt:lpstr>Overview &amp;Objective</vt:lpstr>
      <vt:lpstr>กลุ่มเป้าหมาย (scope)</vt:lpstr>
      <vt:lpstr>Requirement</vt:lpstr>
      <vt:lpstr>Requirement</vt:lpstr>
      <vt:lpstr>Design</vt:lpstr>
      <vt:lpstr>Plan</vt:lpstr>
      <vt:lpstr>USE-CASE</vt:lpstr>
      <vt:lpstr>FrameWork</vt:lpstr>
      <vt:lpstr>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สาธิตการทำงาน</vt:lpstr>
      <vt:lpstr>สิ่งที่ยังทำไม่สำเร็จ</vt:lpstr>
      <vt:lpstr>-thanks you-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system  (ระบบยืม-คืน)</dc:title>
  <dc:creator>saris bua-iem</dc:creator>
  <cp:lastModifiedBy>saris bua-iem</cp:lastModifiedBy>
  <cp:revision>6</cp:revision>
  <dcterms:created xsi:type="dcterms:W3CDTF">2023-03-12T11:21:57Z</dcterms:created>
  <dcterms:modified xsi:type="dcterms:W3CDTF">2023-03-13T05:12:32Z</dcterms:modified>
</cp:coreProperties>
</file>