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FF"/>
    <a:srgbClr val="FFA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92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D1DBF0-6289-4C6E-9341-F82FD6F8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076461-34F3-493B-8ED6-91FE19E7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BFCD60-0AC8-4278-A0C0-89281722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E12FD6-A268-44B4-8D98-F3D9464C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C8B908-B337-4803-A709-2BC8BDF8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8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E4DC7F-8E64-4168-8627-5871AAA5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0CB85E-C1D4-4F77-B11B-DBF730C91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957B9D-1870-4709-8AF7-58FA2620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28CDFE-2CEC-4D3A-B64B-B6F0192F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95ED7C-7A9D-42EC-B86A-D98F11BA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43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D94C03A-1992-4D32-A516-DDB67084D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9E9A93-F7E6-44DE-9516-D72D1486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899E2E-044A-4D10-8498-CF66AA39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A44BB3-99F1-48D0-9838-BDA88E31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7DD09-D972-4ADE-A5E9-4260F86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27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FD2A28-3315-4D45-B0B6-BAF814BE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4A9E4B-6E10-4844-8116-80D056BC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296AA6-5D46-4ABF-AF0E-FBD0C62F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AC1AFE-C89A-43D7-9D2C-89F09948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316CCA-646B-4B0E-86A7-DF6CF790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5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57D0DB-E4F7-4D54-AD27-06D871B1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4D37D6-F61C-4F86-89A3-CC94A417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B1C1DF-465D-4DF9-8E2F-B3C87586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07550D-1E29-4380-BB15-E355CAE9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53A4CF-9057-40FD-BDDE-86B31F0D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0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290C8-B080-4C93-8671-627C0AB3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40BF30-6920-42CA-8537-9E446A52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C9F5D8-9F22-48F0-BED7-E07B4824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24A4F34-F8EE-4D4F-BADD-F833A930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83FD67-6E33-4135-BDCB-2B829D2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67965E0-332D-466B-9AAA-5A1D33BB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8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1A8DB2-E3DB-4C82-A961-04D6D87A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C6D298B-24FC-4D7E-9444-D9DF5618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25ED85-67CE-482B-A140-7208F611B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9FEB2-2952-400F-BBC2-BAB2A654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2015ED2-DFC2-405F-AB5E-F53844AFC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8FA6184-40E7-4EE4-9C94-92E7B9E0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64162FB-3807-4E47-89A0-25A41376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92D674B-AFA2-4C8D-9EBE-9A166737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69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B8A07E-4462-4FF0-84CB-0D381F85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CF181DB-40D4-4C3E-8BDB-DAB8FAF8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6E5F39-A93F-4142-8DEF-0C2355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E8F5CC-47D9-4F4B-894B-3E08300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7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49681B1-307A-468E-A683-276D554C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B303CC5-9721-4E80-B7F5-46083D78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F5E8DA0-A1EC-4DC4-AD0B-407BAFD3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A8637E-68C0-4081-9CEE-1DEAB199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0C0D7B-078A-4A67-9636-FB484775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CF5215-1A8A-40D9-8694-F2CBE7B2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B45B7D-C33C-4DCF-8DBA-47DD3D1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81368E-9E52-4F2B-BC32-82527C59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06D317-5269-4A1A-8085-FBFF067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14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70E2-5C26-49F4-849F-D6239D8B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6EF613B-DAE1-4F85-AD18-4E4F67452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7CD273-4D2D-4F85-A269-C20DEBC03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BA4C4A-219C-4B2A-8AE5-0D4F952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F37853-D109-42E0-AD7C-3DEBAA1C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228ED5A-FFC5-4E89-8D52-CFDA068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76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8E4695-A8A6-48B5-9BDC-F2014D3C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24A073-8A20-40C8-BBE8-768311A1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7E2CCA-72E1-4607-9160-93B4F72E3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B352-4F93-48E8-A3DF-CE4259AFF93B}" type="datetimeFigureOut">
              <a:rPr lang="he-IL" smtClean="0"/>
              <a:t>י"ב/טבת/תשפ"ב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842C6DA-247B-4926-A8ED-6BB9A597C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F2D5DC-A40E-4476-B68B-5EF7F9B05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7D05-EECC-481C-BFA7-EA2F6897B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34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D24DBA29-5A86-4F5E-9B1D-C2AD3DC19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95" y="-3271110"/>
            <a:ext cx="2857500" cy="285750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1F009580-2185-4A19-A339-F64A0BEF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96" y="6877050"/>
            <a:ext cx="2857500" cy="285750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12F9A8A-A863-43DC-846E-F6C1D5F53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05" y="6648450"/>
            <a:ext cx="2857500" cy="2857500"/>
          </a:xfrm>
          <a:prstGeom prst="rect">
            <a:avLst/>
          </a:prstGeom>
        </p:spPr>
      </p:pic>
      <p:pic>
        <p:nvPicPr>
          <p:cNvPr id="20" name="תמונה 19" descr="תמונה שמכילה טקסט, גרפיקה וקטורית, חדר&#10;&#10;התיאור נוצר באופן אוטומטי">
            <a:extLst>
              <a:ext uri="{FF2B5EF4-FFF2-40B4-BE49-F238E27FC236}">
                <a16:creationId xmlns:a16="http://schemas.microsoft.com/office/drawing/2014/main" id="{700B01D9-8315-4719-82F1-316CA8088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697005"/>
            <a:ext cx="2857500" cy="2857500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DBCF3283-9A31-45E4-A5AB-2134E9D049C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7125755"/>
            <a:ext cx="2857500" cy="2857500"/>
          </a:xfrm>
          <a:prstGeom prst="roundRect">
            <a:avLst>
              <a:gd name="adj" fmla="val 9616"/>
            </a:avLst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T w="254000" h="254000" prst="angle"/>
          </a:sp3d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C966EC44-C601-4FBC-8A7B-9FD85407A86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776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9812" y="5960960"/>
            <a:ext cx="2857500" cy="2857500"/>
          </a:xfrm>
          <a:prstGeom prst="roundRect">
            <a:avLst>
              <a:gd name="adj" fmla="val 9616"/>
            </a:avLst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T w="254000" h="254000" prst="angle"/>
          </a:sp3d>
        </p:spPr>
      </p:pic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903D7FFA-6386-4F42-B051-9A3B14D11E1F}"/>
              </a:ext>
            </a:extLst>
          </p:cNvPr>
          <p:cNvSpPr/>
          <p:nvPr/>
        </p:nvSpPr>
        <p:spPr>
          <a:xfrm>
            <a:off x="9115813" y="356946"/>
            <a:ext cx="2857500" cy="2857500"/>
          </a:xfrm>
          <a:prstGeom prst="roundRect">
            <a:avLst>
              <a:gd name="adj" fmla="val 10701"/>
            </a:avLst>
          </a:prstGeom>
          <a:gradFill flip="none" rotWithShape="1">
            <a:gsLst>
              <a:gs pos="0">
                <a:srgbClr val="FFC5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F918ED88-A1CD-421D-89F2-2873E2353CFE}"/>
              </a:ext>
            </a:extLst>
          </p:cNvPr>
          <p:cNvSpPr/>
          <p:nvPr/>
        </p:nvSpPr>
        <p:spPr>
          <a:xfrm>
            <a:off x="10991714" y="869219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9F10365D-04F2-4881-B858-66A1E3A0246D}"/>
              </a:ext>
            </a:extLst>
          </p:cNvPr>
          <p:cNvSpPr/>
          <p:nvPr/>
        </p:nvSpPr>
        <p:spPr>
          <a:xfrm>
            <a:off x="9609295" y="2287588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4900A07F-2CE7-46E3-95B3-D82B1D949EBE}"/>
              </a:ext>
            </a:extLst>
          </p:cNvPr>
          <p:cNvSpPr/>
          <p:nvPr/>
        </p:nvSpPr>
        <p:spPr>
          <a:xfrm>
            <a:off x="5462782" y="356946"/>
            <a:ext cx="2857500" cy="2857500"/>
          </a:xfrm>
          <a:prstGeom prst="roundRect">
            <a:avLst>
              <a:gd name="adj" fmla="val 10701"/>
            </a:avLst>
          </a:prstGeom>
          <a:gradFill flip="none" rotWithShape="1">
            <a:gsLst>
              <a:gs pos="0">
                <a:srgbClr val="FFC5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C84ADDB3-1074-4A61-A730-41BBC7D1B762}"/>
              </a:ext>
            </a:extLst>
          </p:cNvPr>
          <p:cNvSpPr/>
          <p:nvPr/>
        </p:nvSpPr>
        <p:spPr>
          <a:xfrm>
            <a:off x="7338683" y="869219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043C95A0-28BF-487E-A98E-4BEFF7FEF3EA}"/>
              </a:ext>
            </a:extLst>
          </p:cNvPr>
          <p:cNvSpPr/>
          <p:nvPr/>
        </p:nvSpPr>
        <p:spPr>
          <a:xfrm>
            <a:off x="5956264" y="2287588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FF5E1CF0-7A6B-4803-AA27-4189ACFA5336}"/>
              </a:ext>
            </a:extLst>
          </p:cNvPr>
          <p:cNvSpPr/>
          <p:nvPr/>
        </p:nvSpPr>
        <p:spPr>
          <a:xfrm>
            <a:off x="6658134" y="1560696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7CAA7482-4FE0-47A3-8484-273B4B4A8E94}"/>
              </a:ext>
            </a:extLst>
          </p:cNvPr>
          <p:cNvSpPr/>
          <p:nvPr/>
        </p:nvSpPr>
        <p:spPr>
          <a:xfrm>
            <a:off x="1856795" y="364695"/>
            <a:ext cx="2857500" cy="2857500"/>
          </a:xfrm>
          <a:prstGeom prst="roundRect">
            <a:avLst>
              <a:gd name="adj" fmla="val 10701"/>
            </a:avLst>
          </a:prstGeom>
          <a:gradFill flip="none" rotWithShape="1">
            <a:gsLst>
              <a:gs pos="0">
                <a:srgbClr val="FFC5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3E636C61-85DB-4003-989E-3C327D11B017}"/>
              </a:ext>
            </a:extLst>
          </p:cNvPr>
          <p:cNvSpPr/>
          <p:nvPr/>
        </p:nvSpPr>
        <p:spPr>
          <a:xfrm>
            <a:off x="3052147" y="1568445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405EC37A-5EEA-46C0-8C61-88AB1B169DF2}"/>
              </a:ext>
            </a:extLst>
          </p:cNvPr>
          <p:cNvSpPr/>
          <p:nvPr/>
        </p:nvSpPr>
        <p:spPr>
          <a:xfrm>
            <a:off x="9115813" y="3716338"/>
            <a:ext cx="2857500" cy="2857500"/>
          </a:xfrm>
          <a:prstGeom prst="roundRect">
            <a:avLst>
              <a:gd name="adj" fmla="val 10701"/>
            </a:avLst>
          </a:prstGeom>
          <a:gradFill flip="none" rotWithShape="1">
            <a:gsLst>
              <a:gs pos="0">
                <a:srgbClr val="FFC5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C076F2E2-D546-4D65-B410-1A4E1CB1D717}"/>
              </a:ext>
            </a:extLst>
          </p:cNvPr>
          <p:cNvSpPr/>
          <p:nvPr/>
        </p:nvSpPr>
        <p:spPr>
          <a:xfrm>
            <a:off x="10991714" y="4228611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14AEF38-EACA-4C3C-9AE0-5F0BBB16019B}"/>
              </a:ext>
            </a:extLst>
          </p:cNvPr>
          <p:cNvSpPr/>
          <p:nvPr/>
        </p:nvSpPr>
        <p:spPr>
          <a:xfrm>
            <a:off x="9609295" y="5646980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>
            <a:extLst>
              <a:ext uri="{FF2B5EF4-FFF2-40B4-BE49-F238E27FC236}">
                <a16:creationId xmlns:a16="http://schemas.microsoft.com/office/drawing/2014/main" id="{D8DDF29E-2405-4E7E-9D86-D2ECC302CD9D}"/>
              </a:ext>
            </a:extLst>
          </p:cNvPr>
          <p:cNvSpPr/>
          <p:nvPr/>
        </p:nvSpPr>
        <p:spPr>
          <a:xfrm>
            <a:off x="9609295" y="4228611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>
            <a:extLst>
              <a:ext uri="{FF2B5EF4-FFF2-40B4-BE49-F238E27FC236}">
                <a16:creationId xmlns:a16="http://schemas.microsoft.com/office/drawing/2014/main" id="{5956A8F6-2BAA-461D-B18A-34965913B81D}"/>
              </a:ext>
            </a:extLst>
          </p:cNvPr>
          <p:cNvSpPr/>
          <p:nvPr/>
        </p:nvSpPr>
        <p:spPr>
          <a:xfrm>
            <a:off x="10996766" y="5646980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A61B7816-056C-4DF2-AF53-79A0C3E7BD21}"/>
              </a:ext>
            </a:extLst>
          </p:cNvPr>
          <p:cNvSpPr/>
          <p:nvPr/>
        </p:nvSpPr>
        <p:spPr>
          <a:xfrm>
            <a:off x="5462782" y="3716338"/>
            <a:ext cx="2857500" cy="2857500"/>
          </a:xfrm>
          <a:prstGeom prst="roundRect">
            <a:avLst>
              <a:gd name="adj" fmla="val 10701"/>
            </a:avLst>
          </a:prstGeom>
          <a:gradFill flip="none" rotWithShape="1">
            <a:gsLst>
              <a:gs pos="0">
                <a:srgbClr val="FFC5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>
            <a:extLst>
              <a:ext uri="{FF2B5EF4-FFF2-40B4-BE49-F238E27FC236}">
                <a16:creationId xmlns:a16="http://schemas.microsoft.com/office/drawing/2014/main" id="{1EF130BC-6EB4-45E0-B22E-12194866A037}"/>
              </a:ext>
            </a:extLst>
          </p:cNvPr>
          <p:cNvSpPr/>
          <p:nvPr/>
        </p:nvSpPr>
        <p:spPr>
          <a:xfrm>
            <a:off x="7338683" y="4228611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DB848918-855E-48F0-AA20-99FBEB3D787B}"/>
              </a:ext>
            </a:extLst>
          </p:cNvPr>
          <p:cNvSpPr/>
          <p:nvPr/>
        </p:nvSpPr>
        <p:spPr>
          <a:xfrm>
            <a:off x="5956264" y="5646980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>
            <a:extLst>
              <a:ext uri="{FF2B5EF4-FFF2-40B4-BE49-F238E27FC236}">
                <a16:creationId xmlns:a16="http://schemas.microsoft.com/office/drawing/2014/main" id="{A3E76304-B2DD-4465-85CC-A814D8379AFF}"/>
              </a:ext>
            </a:extLst>
          </p:cNvPr>
          <p:cNvSpPr/>
          <p:nvPr/>
        </p:nvSpPr>
        <p:spPr>
          <a:xfrm>
            <a:off x="5956264" y="4228611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>
            <a:extLst>
              <a:ext uri="{FF2B5EF4-FFF2-40B4-BE49-F238E27FC236}">
                <a16:creationId xmlns:a16="http://schemas.microsoft.com/office/drawing/2014/main" id="{6CB2E432-93A2-4C19-A5CC-32AA5EAF0898}"/>
              </a:ext>
            </a:extLst>
          </p:cNvPr>
          <p:cNvSpPr/>
          <p:nvPr/>
        </p:nvSpPr>
        <p:spPr>
          <a:xfrm>
            <a:off x="7343735" y="5646980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אליפסה 48">
            <a:extLst>
              <a:ext uri="{FF2B5EF4-FFF2-40B4-BE49-F238E27FC236}">
                <a16:creationId xmlns:a16="http://schemas.microsoft.com/office/drawing/2014/main" id="{03C52F56-45F4-438D-A4C9-D8AF8FBCA8CA}"/>
              </a:ext>
            </a:extLst>
          </p:cNvPr>
          <p:cNvSpPr/>
          <p:nvPr/>
        </p:nvSpPr>
        <p:spPr>
          <a:xfrm>
            <a:off x="6658133" y="4920088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5F770691-07A7-451E-8960-269D358A19A1}"/>
              </a:ext>
            </a:extLst>
          </p:cNvPr>
          <p:cNvSpPr/>
          <p:nvPr/>
        </p:nvSpPr>
        <p:spPr>
          <a:xfrm>
            <a:off x="1856795" y="3716338"/>
            <a:ext cx="2857500" cy="2857500"/>
          </a:xfrm>
          <a:prstGeom prst="roundRect">
            <a:avLst>
              <a:gd name="adj" fmla="val 10701"/>
            </a:avLst>
          </a:prstGeom>
          <a:gradFill flip="none" rotWithShape="1">
            <a:gsLst>
              <a:gs pos="0">
                <a:srgbClr val="FFC5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אליפסה 50">
            <a:extLst>
              <a:ext uri="{FF2B5EF4-FFF2-40B4-BE49-F238E27FC236}">
                <a16:creationId xmlns:a16="http://schemas.microsoft.com/office/drawing/2014/main" id="{4A8044BF-93E4-42D3-8B9F-4AD089C6E310}"/>
              </a:ext>
            </a:extLst>
          </p:cNvPr>
          <p:cNvSpPr/>
          <p:nvPr/>
        </p:nvSpPr>
        <p:spPr>
          <a:xfrm>
            <a:off x="3732696" y="4228611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אליפסה 51">
            <a:extLst>
              <a:ext uri="{FF2B5EF4-FFF2-40B4-BE49-F238E27FC236}">
                <a16:creationId xmlns:a16="http://schemas.microsoft.com/office/drawing/2014/main" id="{6CC0016E-ADE3-4410-A730-B7EAF644737C}"/>
              </a:ext>
            </a:extLst>
          </p:cNvPr>
          <p:cNvSpPr/>
          <p:nvPr/>
        </p:nvSpPr>
        <p:spPr>
          <a:xfrm>
            <a:off x="2350277" y="5646980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אליפסה 52">
            <a:extLst>
              <a:ext uri="{FF2B5EF4-FFF2-40B4-BE49-F238E27FC236}">
                <a16:creationId xmlns:a16="http://schemas.microsoft.com/office/drawing/2014/main" id="{342B2AD3-D593-4A2C-A683-48683B20C6A1}"/>
              </a:ext>
            </a:extLst>
          </p:cNvPr>
          <p:cNvSpPr/>
          <p:nvPr/>
        </p:nvSpPr>
        <p:spPr>
          <a:xfrm>
            <a:off x="2350277" y="4228611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אליפסה 53">
            <a:extLst>
              <a:ext uri="{FF2B5EF4-FFF2-40B4-BE49-F238E27FC236}">
                <a16:creationId xmlns:a16="http://schemas.microsoft.com/office/drawing/2014/main" id="{51198E9E-C9BE-48B6-A21C-79F38FD99414}"/>
              </a:ext>
            </a:extLst>
          </p:cNvPr>
          <p:cNvSpPr/>
          <p:nvPr/>
        </p:nvSpPr>
        <p:spPr>
          <a:xfrm>
            <a:off x="3737748" y="5646980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אליפסה 54">
            <a:extLst>
              <a:ext uri="{FF2B5EF4-FFF2-40B4-BE49-F238E27FC236}">
                <a16:creationId xmlns:a16="http://schemas.microsoft.com/office/drawing/2014/main" id="{099C6CC0-03DC-449B-A174-31819B9C89AA}"/>
              </a:ext>
            </a:extLst>
          </p:cNvPr>
          <p:cNvSpPr/>
          <p:nvPr/>
        </p:nvSpPr>
        <p:spPr>
          <a:xfrm>
            <a:off x="3738997" y="4925018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אליפסה 55">
            <a:extLst>
              <a:ext uri="{FF2B5EF4-FFF2-40B4-BE49-F238E27FC236}">
                <a16:creationId xmlns:a16="http://schemas.microsoft.com/office/drawing/2014/main" id="{5DC661F3-3578-44EC-931B-2A6B9700FE86}"/>
              </a:ext>
            </a:extLst>
          </p:cNvPr>
          <p:cNvSpPr/>
          <p:nvPr/>
        </p:nvSpPr>
        <p:spPr>
          <a:xfrm>
            <a:off x="2356578" y="4925018"/>
            <a:ext cx="466795" cy="45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0787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גדעון חודיס</dc:creator>
  <cp:lastModifiedBy>גדעון חודיס</cp:lastModifiedBy>
  <cp:revision>5</cp:revision>
  <dcterms:created xsi:type="dcterms:W3CDTF">2021-12-16T20:12:06Z</dcterms:created>
  <dcterms:modified xsi:type="dcterms:W3CDTF">2021-12-16T20:33:52Z</dcterms:modified>
</cp:coreProperties>
</file>