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1318D76-F4D3-4E81-9E6E-3C408B81D00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75E8E2C-344C-45B6-B376-84EA0E20C3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599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signal in each of these – CBASS cyclic oligonucleotides, </a:t>
            </a:r>
            <a:r>
              <a:rPr lang="en-US" dirty="0" err="1"/>
              <a:t>Pycsar</a:t>
            </a:r>
            <a:r>
              <a:rPr lang="en-US" dirty="0"/>
              <a:t> cyclic single nucleotides, </a:t>
            </a:r>
            <a:r>
              <a:rPr lang="en-US" dirty="0" err="1"/>
              <a:t>thoeris</a:t>
            </a:r>
            <a:r>
              <a:rPr lang="en-US" dirty="0"/>
              <a:t> and cleavage into </a:t>
            </a:r>
            <a:r>
              <a:rPr lang="en-US" dirty="0" err="1"/>
              <a:t>adpr</a:t>
            </a:r>
            <a:r>
              <a:rPr lang="en-US" dirty="0"/>
              <a:t> isomers</a:t>
            </a:r>
          </a:p>
          <a:p>
            <a:r>
              <a:rPr lang="en-US" dirty="0"/>
              <a:t>Mention they are all 2-gene systems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33E61-A687-4561-8A6E-8DB9C126DF7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705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E1F118-120C-E1E9-3641-5581A9032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1EBC1CF-0B9F-F2B2-4D27-73D91B66A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F59170-14F1-AF3A-3409-72C9BF1A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F1BEAA-B967-8785-6810-E49909D0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BC22D4-0CB3-60EE-3D73-CB92B8D1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14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667DC2-CCA6-9F69-02E6-A1A32BF6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5A1710F-D9FE-E01E-1CF1-985CEB2CF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A6999C-7F9B-8A79-74F7-21857660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E9EC273-67CD-691A-0112-E8731A26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6C1B3C-6BCB-100B-EAB2-EA941EA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38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2D2B8D1-51E0-A908-F1F8-6F1FC71DC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43E1B67-5682-E43C-B67E-B649F5A1C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DD51D4-EE2A-6B51-62E9-6D9E4F00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26E0F2-C43B-067E-D69D-E1BDC632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31C896-E588-467E-AB17-59A428FF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416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291E32-653A-C325-9B37-33EB852A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36CE78D-BAC0-0B70-B86A-E9DC388B9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2982B99-7277-1A40-5228-B37021BE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5A6B9C-7118-64BB-D187-F169C682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B7D84A-4719-9CD2-3642-E8021A93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92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1CE1A9-7549-011A-0E98-0A12C6EA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8366353-0D89-4777-23B4-49195857F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27006A-9A02-6AAF-6267-A8C618C2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BAE38F-3DC0-1704-6ADA-7F2A8087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C5CBFCF-14C3-9A8C-95F8-009EAD68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261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D278CB-2424-EECB-1D33-164403E6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E68D8A-30B0-18F8-5BF6-0B971A1D3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A7855B5-4315-C0A7-9E3C-B06E3AB9A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65F13E5-E60A-96DC-1EE7-9806F2F5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DEEC913-26E1-B7FF-4E41-01E37D48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5D2E29-DE3A-6552-FDB1-A76AE34C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034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E63A57-228B-2006-981A-3377BECB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D9ADB89-0F1E-4ABE-E8A7-81FB9BAE0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556E7BB-1CE9-357A-AD2E-8BBAD0A38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54D7739-E83D-2B98-DBF5-651858309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8E383A-0F24-3FDC-3D74-7E69D0ABF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AD364FC-EE27-95AA-08BA-F74C37FA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DABFB07-98A4-50E4-A9AA-90C84BD1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50C3317-619B-04DE-48A4-3914AC06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183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1B7921-803C-ED23-B558-9A853D5F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797718D-7EE1-ADD3-AF19-B1725779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2FC3E08-F9E2-B413-104B-51FF4B03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F90D0E8-33BC-8564-BB57-CCB9008B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083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A86970E-BCA9-A653-1059-509CD0EE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ACC6062-45F9-AFDB-27C5-EF3BF5C8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EDDAF3B-6058-B99F-4204-636D5478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360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9C83B2-65FC-F2BE-20B0-12A39D61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E92DFA-57D2-924C-D9F1-E04754A1E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396B9B-9ABE-B6F9-012C-AF2340E59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8E902F0-8984-F9EB-5915-FEE263E7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107C26-80C0-B942-2259-CAAC5C32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8C5BEBA-19C5-BACD-A1E4-4F3A8AD7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82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E6892D-200A-A9CC-D0C0-91720AE2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71F4255-BBC8-F59B-8F51-67175E68F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AAE9A91-5E49-4CBB-4663-9AD0C308A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5716975-1AE3-1B13-48F1-C0508023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985E7BD-D0EC-A628-A732-8D764311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5C0B953-BF09-9553-A636-28F873FB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399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CD5C4D5-687F-EAF3-D2FD-985B586C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6FC5205-E0B4-9A33-ED24-C36DCC48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C501F8-74B2-7E34-7738-D33B7BA26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086C2D-49D4-3A57-4E3B-D3BF94876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402DA60-0B22-1DD8-420C-27C8F5A55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550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74262C5-7484-E1A1-FE42-A4E4C3A88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The synthetic fitness landscape of a binary genome</a:t>
            </a:r>
            <a:endParaRPr lang="he-IL" sz="48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4913E2A-5F3B-A415-5295-319C8BDDB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i="1">
                <a:solidFill>
                  <a:srgbClr val="FFFFFF"/>
                </a:solidFill>
              </a:rPr>
              <a:t>Evolution through programming, presentation of Ex 5</a:t>
            </a:r>
          </a:p>
          <a:p>
            <a:pPr algn="l"/>
            <a:r>
              <a:rPr lang="en-US" sz="2200" b="1" i="1">
                <a:solidFill>
                  <a:srgbClr val="FFFFFF"/>
                </a:solidFill>
              </a:rPr>
              <a:t>Sarit Moses and Itamar Nini</a:t>
            </a:r>
            <a:endParaRPr lang="he-IL" sz="2200" b="1" i="1">
              <a:solidFill>
                <a:srgbClr val="FFFFFF"/>
              </a:solidFill>
            </a:endParaRP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‪6: An example of a fairly simple three dimensional fitness ...‬‏">
            <a:extLst>
              <a:ext uri="{FF2B5EF4-FFF2-40B4-BE49-F238E27FC236}">
                <a16:creationId xmlns:a16="http://schemas.microsoft.com/office/drawing/2014/main" id="{B3386D8A-5BB6-E7F9-D927-FF1FFB42A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237137"/>
            <a:ext cx="3737164" cy="239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13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C093-8AF2-0282-DD93-4895A745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Modelling a population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F34E-2DEB-8E00-495C-AF96E31BC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sz="3200" b="1" i="1" dirty="0"/>
              <a:t>Generate all possible sequences</a:t>
            </a:r>
          </a:p>
          <a:p>
            <a:pPr algn="l" rtl="0"/>
            <a:r>
              <a:rPr lang="en-US" sz="3200" b="1" i="1" dirty="0"/>
              <a:t>Assign random fitness to each of them</a:t>
            </a:r>
          </a:p>
          <a:p>
            <a:pPr marL="0" indent="0" algn="l" rtl="0">
              <a:buNone/>
            </a:pPr>
            <a:endParaRPr lang="en-US" sz="3200" b="1" i="1" dirty="0"/>
          </a:p>
          <a:p>
            <a:pPr algn="l" rtl="0"/>
            <a:endParaRPr lang="en-US" sz="3200" b="1" i="1" dirty="0"/>
          </a:p>
          <a:p>
            <a:pPr algn="l" rtl="0"/>
            <a:endParaRPr lang="en-US" sz="3200" b="1" i="1" dirty="0"/>
          </a:p>
          <a:p>
            <a:pPr algn="l" rtl="0"/>
            <a:r>
              <a:rPr lang="en-US" sz="3200" b="1" i="1" dirty="0"/>
              <a:t>Randomly pick “founder sequence” to assign 1.0 frequency</a:t>
            </a:r>
          </a:p>
          <a:p>
            <a:pPr algn="l" rtl="0"/>
            <a:r>
              <a:rPr lang="en-US" sz="3200" b="1" i="1" dirty="0"/>
              <a:t>Change frequencies over generations using the quasispecies equation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C144011-5618-5D78-E313-D05F9100D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399" y="2824737"/>
            <a:ext cx="6166121" cy="142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EBAAB2DF-0107-B1A0-29E5-04CC5ED5E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762" y="1844675"/>
            <a:ext cx="5070475" cy="3168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35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C99FD8-CEE6-9CE7-C344-5E308996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42979BB-86DB-35D2-E725-F4259F68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580812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84</Words>
  <Application>Microsoft Office PowerPoint</Application>
  <PresentationFormat>מסך רחב</PresentationFormat>
  <Paragraphs>14</Paragraphs>
  <Slides>4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Comic Sans MS</vt:lpstr>
      <vt:lpstr>ערכת נושא Office</vt:lpstr>
      <vt:lpstr>The synthetic fitness landscape of a binary genome</vt:lpstr>
      <vt:lpstr>Modelling a population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Sarit Moses</dc:creator>
  <cp:lastModifiedBy>Sarit Moses</cp:lastModifiedBy>
  <cp:revision>4</cp:revision>
  <dcterms:created xsi:type="dcterms:W3CDTF">2025-05-21T12:09:44Z</dcterms:created>
  <dcterms:modified xsi:type="dcterms:W3CDTF">2025-05-21T12:45:41Z</dcterms:modified>
</cp:coreProperties>
</file>