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199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02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/home ”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variable y compartible, contiene los directorios de trabajo de todos los usuarios a excepción del usuario root.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/home/usuario1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/home/usuario2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Configuraciòn fichero ssh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/lib ”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</a:t>
            </a:r>
            <a:r>
              <a:rPr lang="es-419"/>
              <a:t>estático</a:t>
            </a:r>
            <a:r>
              <a:rPr lang="es-419"/>
              <a:t> y compartible, contiene bibliotecas compartidas que son necesarias para ejecutar ejecutables que se almacenan en /bin y /sbin (también usado por el kernel)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/mnt ”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almacena los diferentes puntos de montaje de diversos dispositivos. (Discos duros externos)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Los dispositivos montados en este directorio pueden ser estáticos como dinámicos además de </a:t>
            </a:r>
            <a:r>
              <a:rPr lang="es-419"/>
              <a:t>carácter</a:t>
            </a:r>
            <a:r>
              <a:rPr lang="es-419"/>
              <a:t> compartible.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506050" y="4611425"/>
            <a:ext cx="4131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Discos temporales y sin contraseña a diferencia de /mediac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/media ”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Este es directorio es muy similar al /mnt, normalmente se utiliza para montar pendrives o unidades de cd rom.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/opt ”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estático y compartible, el objetivo principal de este directorio es almacenar programas que no vienen con el sistema operativo como: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Chrome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Spotify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Teamviewer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/proc ”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que almacena un sistema de archivos virtual, nos brinda información acerca de los distintos procesos y aplicaciones que se ejecutan en nuestro sistema operativo.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Este directorio se almacena en la memoria RAM.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/root ”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Este es un directorio variable no compartible, bàsicamente este el directorio home del usuario administrador.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/sbin ”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compartible muy similar al directorio /bin con la salvedad de que el directorio /sbin contiene binarios que solo pueden ser ejecutados por el usuario root.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init , reboot , shutdown, etc.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/srv ”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utilizado para almacenar directorios y datos que utilizan ciertos servidores que podamos tener instalados en nuestros sistema: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Apache: /srv/www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Ftp : /srv/ftp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/tmp ”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utilizado para almacenar archivos temporales y algunas variables utilizadas por las diversas aplicaciones dentro de nuestros sistema.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845350" y="4224375"/>
            <a:ext cx="345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0000"/>
                </a:solidFill>
              </a:rPr>
              <a:t>Este directorio se elimina en cada reinicio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Directorios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778125"/>
            <a:ext cx="34530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el sistema operativo GNU/Linux todo se basa en directorios y/o ficheros.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esto se basa en el </a:t>
            </a:r>
            <a:r>
              <a:rPr lang="es-419"/>
              <a:t>estándar</a:t>
            </a:r>
            <a:r>
              <a:rPr lang="es-419"/>
              <a:t> </a:t>
            </a:r>
            <a:r>
              <a:rPr lang="es-419"/>
              <a:t>FHS (Filesystem Hierarchy Standard) 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47" y="1590775"/>
            <a:ext cx="4604349" cy="2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849950" y="4551400"/>
            <a:ext cx="5444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Ref: </a:t>
            </a:r>
            <a:r>
              <a:rPr lang="es-419"/>
              <a:t>https://es.wikipedia.org/wiki/Filesystem_Hierarchy_Standard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/usr ”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compartido y estático contiene la mayoria de programas instalados en nuestros sistema.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Accesible por todos los usuarios en modo lectura.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/var ”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compartido y dinámico que contiene datos variables y temporales como son: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 del Sistema Operativo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 de Aplicaciones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Estado de Aplicaciones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Tareas pendientes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863" y="1108250"/>
            <a:ext cx="51662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Directorios convencional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63" y="1673875"/>
            <a:ext cx="6330675" cy="2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Directorios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71175" y="1088775"/>
            <a:ext cx="8461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Linux contamos con 4 tipos de directorios segmentados por el uso de los mismos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Compartibles: Accesibles desde diferentes equipos. ( /var/mail , /opt , /home , etc)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No compartibles: Accesible y modificable </a:t>
            </a:r>
            <a:r>
              <a:rPr lang="es-419"/>
              <a:t>sólo</a:t>
            </a:r>
            <a:r>
              <a:rPr lang="es-419"/>
              <a:t> por administrador del sistema. ( /etc , /boot , etc)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Variables: Información </a:t>
            </a:r>
            <a:r>
              <a:rPr lang="es-419"/>
              <a:t>varía</a:t>
            </a:r>
            <a:r>
              <a:rPr lang="es-419"/>
              <a:t> sin intervención del administrador del sistema. ( /var/log/syslog , /var/mail, etc 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Estáticos: Información solo modificable por el administrador de la plataforma, pero otros usuarios pueden ver esta información. ( /bin , /sbin 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Raiz “ / ”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2400" y="1772000"/>
            <a:ext cx="34530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Toda la estructura de directorios en las plataformas basadas en Linux siempre cuenta con un directorio origen, también conocido como directorio Raiz o Jerarquia primaria.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0" y="1682725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/bin ”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compartible en el que sea almacenan archivos binarios / ejecutables necesarios para el funcionamiento del sistema.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Dentro de este directorio se encuentran archivos ejecutables como: cat , ls , cp , mv , ping , kill , mkdir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038625" y="4549500"/>
            <a:ext cx="2988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Este directorio no contiene subdirectorios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/boot ”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no compartible que contiene los archivos necesarios para el arranque del sistema. (kernel y grub)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Este directorio se ejecuta antes del kernel inclusive.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En algunos casos usa una partición propia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/dev ”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 trata los dispositivos de hardware como si fueran ficheros, todos estos ficheros se ubican en el directorio /dev.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cdrom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sda (xvda)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lpx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/etc ”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directorio almacena ficheros de configuración estáticos (no </a:t>
            </a:r>
            <a:r>
              <a:rPr lang="es-419"/>
              <a:t>debería</a:t>
            </a:r>
            <a:r>
              <a:rPr lang="es-419"/>
              <a:t> contener binarios)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/etc/apt (Gestor de Paquetes)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/etc/opt (Chrome, Teamviewer)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/etc/X11 (Sistemas X Window)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Configuraciòn fichero ssh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