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CA9B47-976D-4657-BA5D-932EE47BA4EC}">
  <a:tblStyle styleId="{F6CA9B47-976D-4657-BA5D-932EE47BA4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19925"/>
            <a:ext cx="8520600" cy="17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Servidores Linux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688" y="249317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Sesión 03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36" y="3254025"/>
            <a:ext cx="2352925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con </a:t>
            </a:r>
            <a:r>
              <a:rPr lang="es-419"/>
              <a:t>Variables de Entorno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059575" y="1239025"/>
            <a:ext cx="23484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Instanciar:</a:t>
            </a:r>
            <a:r>
              <a:rPr lang="es-419"/>
              <a:t>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${VAR}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Crear: 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{VAR}=valor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export {VAR} = valor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/>
              <a:t>Visualizar: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echo ${VAR}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575" y="1620825"/>
            <a:ext cx="45148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575" y="2883100"/>
            <a:ext cx="4514850" cy="46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9575" y="3866500"/>
            <a:ext cx="4514849" cy="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Persistencia de</a:t>
            </a:r>
            <a:r>
              <a:rPr lang="es-419"/>
              <a:t> Variables de Entorno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871700" y="1239025"/>
            <a:ext cx="540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crean en los archivos de inicio del shell: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/etc/profile : Todos los usuarios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$HOME/.profile: al inicio de la sesión del usuario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$HOME/.bashrc: para todos los shell incluyendo el shell de inicio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Usuarios - Creación de Usuarios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81425" y="1721538"/>
            <a:ext cx="39435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Creación de Usuarios</a:t>
            </a:r>
            <a:endParaRPr b="1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la creación de usuarios tenemos dos opciones: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useradd  {usuario}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adduser  {usuario}  </a:t>
            </a:r>
            <a:r>
              <a:rPr lang="es-419"/>
              <a:t>{grupo}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800" y="1779925"/>
            <a:ext cx="3211500" cy="24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65125" y="445025"/>
            <a:ext cx="86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Usuarios - Eliminación de Usuarios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64225" y="1721550"/>
            <a:ext cx="35898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Elimina</a:t>
            </a:r>
            <a:r>
              <a:rPr b="1" lang="es-419" u="sng"/>
              <a:t>ción de Usuarios</a:t>
            </a:r>
            <a:endParaRPr b="1"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la eliminación de usuarios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userdel  {usuario}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900" y="1491887"/>
            <a:ext cx="3733200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65125" y="445025"/>
            <a:ext cx="86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Grupos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996800" y="1624325"/>
            <a:ext cx="31305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Cre</a:t>
            </a:r>
            <a:r>
              <a:rPr b="1" lang="es-419" u="sng"/>
              <a:t>ación de Grupos</a:t>
            </a:r>
            <a:endParaRPr b="1"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la creación de grupos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groupadd  {grupo}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87025" y="1624325"/>
            <a:ext cx="32520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Elimin</a:t>
            </a:r>
            <a:r>
              <a:rPr b="1" lang="es-419" u="sng"/>
              <a:t>ación de Grupos</a:t>
            </a:r>
            <a:endParaRPr b="1"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la eliminación de grupos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groupdel  {grupo}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Usuarios - Edición de Usuarios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81425" y="1721538"/>
            <a:ext cx="39435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Modific</a:t>
            </a:r>
            <a:r>
              <a:rPr b="1" lang="es-419" u="sng"/>
              <a:t>ación de Usuarios</a:t>
            </a:r>
            <a:endParaRPr b="1"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modificar los detalles de  usuarios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usermod -G {grupo} {usuario}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800" y="1779925"/>
            <a:ext cx="3211500" cy="24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716050" y="4549500"/>
            <a:ext cx="371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2"/>
                </a:solidFill>
              </a:rPr>
              <a:t>usermod -G {grupo,grupo2,grupo3} {usuario}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Usuarios - Privilegios de Usuarios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81425" y="1721550"/>
            <a:ext cx="41556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Asignar Privilegios</a:t>
            </a:r>
            <a:r>
              <a:rPr b="1" lang="es-419" u="sng"/>
              <a:t> Sudo a Usuarios</a:t>
            </a:r>
            <a:endParaRPr b="1"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que un usuario pueda ejecutar acciones con permisos de super usuario tenemos el siguiente comando: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aduser  {usuario}  sudo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623" y="1399213"/>
            <a:ext cx="2694400" cy="317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716050" y="4549500"/>
            <a:ext cx="371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groups  {usuario}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Permisos de Archivos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590250" y="1943163"/>
            <a:ext cx="37578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esquema de permisos en linux se trabaja en el sistema octal separándose en Propietario, Grupo y Otros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25" y="1607275"/>
            <a:ext cx="39338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Formato Numérico Octal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572575" y="1731080"/>
            <a:ext cx="37578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manera sencilla vamos a definir valores directos a los permisos, los valores a asignar de izquierda a derecha serían: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 : 4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w : 2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x :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825" y="1900875"/>
            <a:ext cx="4000675" cy="20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Cambio del propietario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581425" y="1983226"/>
            <a:ext cx="3757800" cy="1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modificar el propietario de un fichero o directorio tenemos el siguiente comando</a:t>
            </a:r>
            <a:r>
              <a:rPr lang="es-419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chown  {usuario}  {archivo}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8833" l="0" r="0" t="0"/>
          <a:stretch/>
        </p:blipFill>
        <p:spPr>
          <a:xfrm>
            <a:off x="5172100" y="1604850"/>
            <a:ext cx="2857500" cy="2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Actualización del Sistema ( Update - Upgrade)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84625" y="1186025"/>
            <a:ext cx="41727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update:</a:t>
            </a:r>
            <a:r>
              <a:rPr lang="es-419" u="sng"/>
              <a:t> 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usa para re-sincronizar los </a:t>
            </a:r>
            <a:r>
              <a:rPr lang="es-419"/>
              <a:t>índices</a:t>
            </a:r>
            <a:r>
              <a:rPr lang="es-419"/>
              <a:t> de paquetes desde las fuentes (/etc/apt/sources.list). Siempre ejecutar antes que upgrade y/o dist-upgrade.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u="sng"/>
              <a:t>sudo apt-get upgrade: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 las versiones nuevas de los paquetes actualmente instalados, bajo ninguna circunstancia elimina paquetes ni dependencias.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700" y="2172750"/>
            <a:ext cx="3526099" cy="17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Cambio de los permisos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46525" y="1731080"/>
            <a:ext cx="37578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modificar los permisos de un fichero o directorio tenemos el siguiente comando</a:t>
            </a:r>
            <a:r>
              <a:rPr lang="es-419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chmod  {permisos}  {fichero}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650" y="1503275"/>
            <a:ext cx="2808200" cy="28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716050" y="4549500"/>
            <a:ext cx="3711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los permisos deberían estar en el formato octal explicado anteriormente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GRACIAS!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187800"/>
            <a:ext cx="24193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Actualización del Sistema ( Dist Upgrade)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u="sng"/>
              <a:t>sudo apt-get dist-upgrade: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Adiciona a lo ejecutado por “upgrade” controla de manera inteligente los cambios en las dependencias, con la capacidad de resolver conflictos instalando nuevas versiones de los paquetes y eliminando las versiones anteriores de ser necesario.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375" y="2056575"/>
            <a:ext cx="3690300" cy="18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de Paquetes</a:t>
            </a:r>
            <a:r>
              <a:rPr lang="es-419"/>
              <a:t> ( Apt Get Install)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install {paquete1} {paquete2} {paquete3} . . . 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 el paquete solicitado, es importante saber  que no solo se instala el software solicitado, sino que instala todas las dependencias necesarias para que este pueda ejecutarse de manera correcta.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25" y="1939734"/>
            <a:ext cx="3695700" cy="20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Eliminación</a:t>
            </a:r>
            <a:r>
              <a:rPr lang="es-419"/>
              <a:t> de Paquetes ( Apt Get Remove)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remove {paquete1} {paquete2} {paquete3} . . . 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Desi</a:t>
            </a:r>
            <a:r>
              <a:rPr lang="es-419"/>
              <a:t>nstala el paquete solicitado, es importante saber  que solo se elimina el paquete pero se mantienen los archivos de configuración por si en el futuro se volviera a instalar.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25" y="1939734"/>
            <a:ext cx="3695700" cy="20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Eliminación de Paquetes ( Apt Get Purge)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purge {paquete1} {paquete2} {paquete3} . . . 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Desinstala el paquete solicitado, adicionalmente elimina todos los archivos de configuración asociados al mismo, pero no elimina el software que fue instalado con este paquete para su correcto funcionamiento.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25" y="1939734"/>
            <a:ext cx="3695700" cy="20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Eliminación de Paquetes ( Apt Get Autoremove)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20450" y="1486500"/>
            <a:ext cx="369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sudo apt-get autoremove :</a:t>
            </a:r>
            <a:endParaRPr b="1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comando sirve para remover los paquetes que fueron instalados para soportar el paquete instalado previamente y que ya no son necesarios</a:t>
            </a:r>
            <a:r>
              <a:rPr lang="es-419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25" y="1939734"/>
            <a:ext cx="3695700" cy="20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Alias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871700" y="1239025"/>
            <a:ext cx="540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comando alias t permite crear un atajo a un comando o grupo de comandos para facilitar el trabajo sobre el/los comando(s) </a:t>
            </a:r>
            <a:r>
              <a:rPr lang="es-419"/>
              <a:t>más</a:t>
            </a:r>
            <a:r>
              <a:rPr lang="es-419"/>
              <a:t> ejecutados en la shell.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alias comando = ‘ls -lah’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456800" y="4401025"/>
            <a:ext cx="623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chemeClr val="dk1"/>
                </a:solidFill>
                <a:highlight>
                  <a:srgbClr val="F5F5F5"/>
                </a:highlight>
              </a:rPr>
              <a:t>sudo apt-get update &amp;&amp; sudo apt-get upgrade -y &amp;&amp; sudo apt-get dist-upgrade -y</a:t>
            </a:r>
            <a:endParaRPr sz="1150">
              <a:solidFill>
                <a:schemeClr val="dk1"/>
              </a:solidFill>
              <a:highlight>
                <a:srgbClr val="F5F5F5"/>
              </a:highlight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 de Entorno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12525"/>
            <a:ext cx="35502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variables de entorno en linux, son variables que contienen valores que pueden ser utilizadas por diferentes programas.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Existen variables propias de sistema pero también es posible definir las nuestras según sea necesario.</a:t>
            </a:r>
            <a:endParaRPr/>
          </a:p>
        </p:txBody>
      </p:sp>
      <p:graphicFrame>
        <p:nvGraphicFramePr>
          <p:cNvPr id="112" name="Shape 112"/>
          <p:cNvGraphicFramePr/>
          <p:nvPr/>
        </p:nvGraphicFramePr>
        <p:xfrm>
          <a:off x="4285200" y="135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{F6CA9B47-976D-4657-BA5D-932EE47BA4EC}</a:tableStyleId>
              </a:tblPr>
              <a:tblGrid>
                <a:gridCol w="965600"/>
                <a:gridCol w="3581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Directorio home del usuario local.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Contiene los mensajes de email recibidos.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Contiene programas ejecutables.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SHLVL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Registra niveles de shell anidado.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SHELL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del shell actualmente en uso.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LANG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Almacena el idioma local utilizado.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Contiene el nombre de usuario local.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