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60" r:id="rId4"/>
    <p:sldId id="270" r:id="rId5"/>
    <p:sldId id="271" r:id="rId6"/>
    <p:sldId id="272"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xmlns=""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xmlns="" id="{EE486D6E-6BA8-4C52-924A-59253267AF57}"/>
              </a:ext>
            </a:extLst>
          </p:cNvPr>
          <p:cNvSpPr>
            <a:spLocks noGrp="1"/>
          </p:cNvSpPr>
          <p:nvPr>
            <p:ph type="subTitle" idx="1" hasCustomPrompt="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Microsoft Technology</a:t>
            </a:r>
            <a:endParaRPr lang="en-US" dirty="0"/>
          </a:p>
        </p:txBody>
      </p:sp>
      <p:sp>
        <p:nvSpPr>
          <p:cNvPr id="4" name="Date Placeholder 3">
            <a:extLst>
              <a:ext uri="{FF2B5EF4-FFF2-40B4-BE49-F238E27FC236}">
                <a16:creationId xmlns:a16="http://schemas.microsoft.com/office/drawing/2014/main" xmlns="" id="{D3A3C5C8-6BE2-42E9-8B5A-2ED21D041198}"/>
              </a:ext>
            </a:extLst>
          </p:cNvPr>
          <p:cNvSpPr>
            <a:spLocks noGrp="1"/>
          </p:cNvSpPr>
          <p:nvPr>
            <p:ph type="dt" sz="half" idx="10"/>
          </p:nvPr>
        </p:nvSpPr>
        <p:spPr/>
        <p:txBody>
          <a:bodyPr/>
          <a:lstStyle/>
          <a:p>
            <a:fld id="{D2474CCF-98B4-411A-8810-C31E8C29E19B}" type="datetimeFigureOut">
              <a:rPr lang="en-US" smtClean="0"/>
              <a:pPr/>
              <a:t>3/8/2024</a:t>
            </a:fld>
            <a:endParaRPr lang="en-US"/>
          </a:p>
        </p:txBody>
      </p:sp>
      <p:sp>
        <p:nvSpPr>
          <p:cNvPr id="5" name="Footer Placeholder 4">
            <a:extLst>
              <a:ext uri="{FF2B5EF4-FFF2-40B4-BE49-F238E27FC236}">
                <a16:creationId xmlns:a16="http://schemas.microsoft.com/office/drawing/2014/main" xmlns="" id="{5318EDC7-CDC2-4407-9F8F-C0CEAA400966}"/>
              </a:ext>
            </a:extLst>
          </p:cNvPr>
          <p:cNvSpPr>
            <a:spLocks noGrp="1"/>
          </p:cNvSpPr>
          <p:nvPr>
            <p:ph type="ftr" sz="quarter" idx="11"/>
          </p:nvPr>
        </p:nvSpPr>
        <p:spPr/>
        <p:txBody>
          <a:bodyPr/>
          <a:lstStyle/>
          <a:p>
            <a:r>
              <a:rPr lang="en-IN" dirty="0" err="1" smtClean="0"/>
              <a:t>Sarita</a:t>
            </a:r>
            <a:r>
              <a:rPr lang="en-IN" dirty="0" smtClean="0"/>
              <a:t> Lad Corporate Trainer for CG,LTI,HCL, DXC Technology</a:t>
            </a:r>
            <a:endParaRPr lang="en-US" dirty="0"/>
          </a:p>
        </p:txBody>
      </p:sp>
      <p:sp>
        <p:nvSpPr>
          <p:cNvPr id="6" name="Slide Number Placeholder 5">
            <a:extLst>
              <a:ext uri="{FF2B5EF4-FFF2-40B4-BE49-F238E27FC236}">
                <a16:creationId xmlns:a16="http://schemas.microsoft.com/office/drawing/2014/main" xmlns="" id="{B6F695F3-58FF-4760-B1DC-C5025EA66D87}"/>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7" name="Straight Connector 16">
            <a:extLst>
              <a:ext uri="{FF2B5EF4-FFF2-40B4-BE49-F238E27FC236}">
                <a16:creationId xmlns:a16="http://schemas.microsoft.com/office/drawing/2014/main" xmlns=""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xmlns=""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xmlns=""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12-08-3.jpg"/>
          <p:cNvPicPr>
            <a:picLocks noChangeAspect="1"/>
          </p:cNvPicPr>
          <p:nvPr userDrawn="1"/>
        </p:nvPicPr>
        <p:blipFill>
          <a:blip r:embed="rId2" cstate="print"/>
          <a:stretch>
            <a:fillRect/>
          </a:stretch>
        </p:blipFill>
        <p:spPr>
          <a:xfrm>
            <a:off x="1111723" y="1902950"/>
            <a:ext cx="1456944" cy="1804416"/>
          </a:xfrm>
          <a:prstGeom prst="rect">
            <a:avLst/>
          </a:prstGeom>
        </p:spPr>
      </p:pic>
    </p:spTree>
    <p:extLst>
      <p:ext uri="{BB962C8B-B14F-4D97-AF65-F5344CB8AC3E}">
        <p14:creationId xmlns:p14="http://schemas.microsoft.com/office/powerpoint/2010/main" xmlns=""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4B1346-0FB6-45C7-A96E-DBDDF4C7C069}"/>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5C29AF55-8DB4-4235-B18B-7CA1658AEA7D}"/>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1AF36DFF-55B4-41FE-BF5D-FC115ECB708B}"/>
              </a:ext>
            </a:extLst>
          </p:cNvPr>
          <p:cNvSpPr>
            <a:spLocks noGrp="1"/>
          </p:cNvSpPr>
          <p:nvPr>
            <p:ph type="dt" sz="half" idx="10"/>
          </p:nvPr>
        </p:nvSpPr>
        <p:spPr/>
        <p:txBody>
          <a:bodyPr/>
          <a:lstStyle/>
          <a:p>
            <a:fld id="{D2474CCF-98B4-411A-8810-C31E8C29E19B}" type="datetimeFigureOut">
              <a:rPr lang="en-US" smtClean="0"/>
              <a:pPr/>
              <a:t>3/8/2024</a:t>
            </a:fld>
            <a:endParaRPr lang="en-US"/>
          </a:p>
        </p:txBody>
      </p:sp>
      <p:sp>
        <p:nvSpPr>
          <p:cNvPr id="5" name="Footer Placeholder 4">
            <a:extLst>
              <a:ext uri="{FF2B5EF4-FFF2-40B4-BE49-F238E27FC236}">
                <a16:creationId xmlns:a16="http://schemas.microsoft.com/office/drawing/2014/main" xmlns=""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3476E6-F3EA-4F13-B40F-1978B532D33E}"/>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BDEE29A-7B74-4351-AF12-4B1C4A1C76B4}"/>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003DBD61-8BBB-4413-B521-69C6BA2EBDB8}"/>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83B486CF-3404-43E2-AAB7-B052FC466837}"/>
              </a:ext>
            </a:extLst>
          </p:cNvPr>
          <p:cNvSpPr>
            <a:spLocks noGrp="1"/>
          </p:cNvSpPr>
          <p:nvPr>
            <p:ph type="dt" sz="half" idx="10"/>
          </p:nvPr>
        </p:nvSpPr>
        <p:spPr/>
        <p:txBody>
          <a:bodyPr/>
          <a:lstStyle/>
          <a:p>
            <a:fld id="{D2474CCF-98B4-411A-8810-C31E8C29E19B}" type="datetimeFigureOut">
              <a:rPr lang="en-US" smtClean="0"/>
              <a:pPr/>
              <a:t>3/8/2024</a:t>
            </a:fld>
            <a:endParaRPr lang="en-US"/>
          </a:p>
        </p:txBody>
      </p:sp>
      <p:sp>
        <p:nvSpPr>
          <p:cNvPr id="5" name="Footer Placeholder 4">
            <a:extLst>
              <a:ext uri="{FF2B5EF4-FFF2-40B4-BE49-F238E27FC236}">
                <a16:creationId xmlns:a16="http://schemas.microsoft.com/office/drawing/2014/main" xmlns=""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3356B10-E457-4193-8E4C-4179814527ED}"/>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xmlns=""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xmlns=""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xmlns=""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grpSp>
        <p:nvGrpSpPr>
          <p:cNvPr id="14" name="Group 13">
            <a:extLst>
              <a:ext uri="{FF2B5EF4-FFF2-40B4-BE49-F238E27FC236}">
                <a16:creationId xmlns:a16="http://schemas.microsoft.com/office/drawing/2014/main" xmlns=""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xmlns="" id="{289441B2-4EF5-4599-887F-42F7A59ADD2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xmlns=""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16:creationId xmlns:a16="http://schemas.microsoft.com/office/drawing/2014/main" xmlns="" id="{C68B0C41-3748-45BA-AC12-3356750D6CCC}"/>
              </a:ext>
            </a:extLst>
          </p:cNvPr>
          <p:cNvSpPr>
            <a:spLocks noGrp="1"/>
          </p:cNvSpPr>
          <p:nvPr>
            <p:ph type="dt" sz="half" idx="10"/>
          </p:nvPr>
        </p:nvSpPr>
        <p:spPr/>
        <p:txBody>
          <a:bodyPr/>
          <a:lstStyle/>
          <a:p>
            <a:fld id="{D2474CCF-98B4-411A-8810-C31E8C29E19B}" type="datetimeFigureOut">
              <a:rPr lang="en-US" smtClean="0"/>
              <a:pPr/>
              <a:t>3/8/2024</a:t>
            </a:fld>
            <a:endParaRPr lang="en-US"/>
          </a:p>
        </p:txBody>
      </p:sp>
      <p:sp>
        <p:nvSpPr>
          <p:cNvPr id="5" name="Footer Placeholder 4">
            <a:extLst>
              <a:ext uri="{FF2B5EF4-FFF2-40B4-BE49-F238E27FC236}">
                <a16:creationId xmlns:a16="http://schemas.microsoft.com/office/drawing/2014/main" xmlns=""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1E8E2F2-0AF5-4302-9483-8FB2AC4A12E3}"/>
              </a:ext>
            </a:extLst>
          </p:cNvPr>
          <p:cNvSpPr>
            <a:spLocks noGrp="1"/>
          </p:cNvSpPr>
          <p:nvPr>
            <p:ph type="sldNum" sz="quarter" idx="12"/>
          </p:nvPr>
        </p:nvSpPr>
        <p:spPr/>
        <p:txBody>
          <a:bodyPr/>
          <a:lstStyle/>
          <a:p>
            <a:fld id="{A1FD0E78-183D-4F7D-A18B-8A4BED7B6988}" type="slidenum">
              <a:rPr lang="en-US" smtClean="0"/>
              <a:pPr/>
              <a:t>‹#›</a:t>
            </a:fld>
            <a:endParaRPr lang="en-US"/>
          </a:p>
        </p:txBody>
      </p:sp>
      <p:pic>
        <p:nvPicPr>
          <p:cNvPr id="20481" name="Picture 1"/>
          <p:cNvPicPr>
            <a:picLocks noChangeAspect="1" noChangeArrowheads="1"/>
          </p:cNvPicPr>
          <p:nvPr userDrawn="1"/>
        </p:nvPicPr>
        <p:blipFill>
          <a:blip r:embed="rId3"/>
          <a:srcRect/>
          <a:stretch>
            <a:fillRect/>
          </a:stretch>
        </p:blipFill>
        <p:spPr bwMode="auto">
          <a:xfrm>
            <a:off x="9601200" y="321046"/>
            <a:ext cx="2590800" cy="695325"/>
          </a:xfrm>
          <a:prstGeom prst="rect">
            <a:avLst/>
          </a:prstGeom>
          <a:noFill/>
          <a:ln w="9525">
            <a:noFill/>
            <a:miter lim="800000"/>
            <a:headEnd/>
            <a:tailEnd/>
          </a:ln>
          <a:effectLst/>
        </p:spPr>
      </p:pic>
    </p:spTree>
    <p:extLst>
      <p:ext uri="{BB962C8B-B14F-4D97-AF65-F5344CB8AC3E}">
        <p14:creationId xmlns:p14="http://schemas.microsoft.com/office/powerpoint/2010/main" xmlns=""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70F9218A-B816-4B5F-A0BE-D0AAD688BCDE}"/>
              </a:ext>
            </a:extLst>
          </p:cNvPr>
          <p:cNvSpPr/>
          <p:nvPr userDrawn="1"/>
        </p:nvSpPr>
        <p:spPr>
          <a:xfrm>
            <a:off x="3782293" y="111095"/>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xmlns=""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xmlns=""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E6052890-A463-40F0-8781-AB9ECF34701B}"/>
              </a:ext>
            </a:extLst>
          </p:cNvPr>
          <p:cNvSpPr>
            <a:spLocks noGrp="1"/>
          </p:cNvSpPr>
          <p:nvPr>
            <p:ph type="dt" sz="half" idx="10"/>
          </p:nvPr>
        </p:nvSpPr>
        <p:spPr/>
        <p:txBody>
          <a:bodyPr/>
          <a:lstStyle/>
          <a:p>
            <a:fld id="{D2474CCF-98B4-411A-8810-C31E8C29E19B}" type="datetimeFigureOut">
              <a:rPr lang="en-US" smtClean="0"/>
              <a:pPr/>
              <a:t>3/8/2024</a:t>
            </a:fld>
            <a:endParaRPr lang="en-US"/>
          </a:p>
        </p:txBody>
      </p:sp>
      <p:sp>
        <p:nvSpPr>
          <p:cNvPr id="6" name="Slide Number Placeholder 5">
            <a:extLst>
              <a:ext uri="{FF2B5EF4-FFF2-40B4-BE49-F238E27FC236}">
                <a16:creationId xmlns:a16="http://schemas.microsoft.com/office/drawing/2014/main" xmlns="" id="{90C98516-7864-4AE1-84EA-04757DF14368}"/>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4" name="Straight Connector 13">
            <a:extLst>
              <a:ext uri="{FF2B5EF4-FFF2-40B4-BE49-F238E27FC236}">
                <a16:creationId xmlns:a16="http://schemas.microsoft.com/office/drawing/2014/main" xmlns=""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descr="12-08-3.jpg"/>
          <p:cNvPicPr>
            <a:picLocks noChangeAspect="1"/>
          </p:cNvPicPr>
          <p:nvPr userDrawn="1"/>
        </p:nvPicPr>
        <p:blipFill>
          <a:blip r:embed="rId2" cstate="print"/>
          <a:stretch>
            <a:fillRect/>
          </a:stretch>
        </p:blipFill>
        <p:spPr>
          <a:xfrm>
            <a:off x="1051902" y="2108049"/>
            <a:ext cx="1456944" cy="1804416"/>
          </a:xfrm>
          <a:prstGeom prst="rect">
            <a:avLst/>
          </a:prstGeom>
        </p:spPr>
      </p:pic>
      <p:sp>
        <p:nvSpPr>
          <p:cNvPr id="16" name="Footer Placeholder 4">
            <a:extLst>
              <a:ext uri="{FF2B5EF4-FFF2-40B4-BE49-F238E27FC236}">
                <a16:creationId xmlns:a16="http://schemas.microsoft.com/office/drawing/2014/main" xmlns="" id="{5318EDC7-CDC2-4407-9F8F-C0CEAA400966}"/>
              </a:ext>
            </a:extLst>
          </p:cNvPr>
          <p:cNvSpPr txBox="1">
            <a:spLocks/>
          </p:cNvSpPr>
          <p:nvPr userDrawn="1"/>
        </p:nvSpPr>
        <p:spPr>
          <a:xfrm>
            <a:off x="4002992" y="6141281"/>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Sarita</a:t>
            </a:r>
            <a:r>
              <a:rPr kumimoji="0" lang="en-IN" sz="1200" b="0" i="0" u="none" strike="noStrike" kern="1200" cap="none" spc="0" normalizeH="0" baseline="0" noProof="0" dirty="0" smtClean="0">
                <a:ln>
                  <a:noFill/>
                </a:ln>
                <a:solidFill>
                  <a:schemeClr val="tx1">
                    <a:tint val="75000"/>
                  </a:schemeClr>
                </a:solidFill>
                <a:effectLst/>
                <a:uLnTx/>
                <a:uFillTx/>
                <a:latin typeface="+mn-lt"/>
                <a:ea typeface="+mn-ea"/>
                <a:cs typeface="+mn-cs"/>
              </a:rPr>
              <a:t> Lad Corporate Trainer for CG,LTI,HCL, DXC Technology</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xmlns=""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xmlns="" id="{F3355067-D68C-4E9D-814B-94F341ACA832}"/>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E7E56A77-566F-415D-85B3-C170D979EF12}"/>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B022F81A-5D76-4DBF-9DF9-92CD90E7067D}"/>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F71F8005-F81C-45EB-B6F5-872E765EC87A}"/>
              </a:ext>
            </a:extLst>
          </p:cNvPr>
          <p:cNvSpPr>
            <a:spLocks noGrp="1"/>
          </p:cNvSpPr>
          <p:nvPr>
            <p:ph type="dt" sz="half" idx="10"/>
          </p:nvPr>
        </p:nvSpPr>
        <p:spPr/>
        <p:txBody>
          <a:bodyPr/>
          <a:lstStyle/>
          <a:p>
            <a:fld id="{D2474CCF-98B4-411A-8810-C31E8C29E19B}" type="datetimeFigureOut">
              <a:rPr lang="en-US" smtClean="0"/>
              <a:pPr/>
              <a:t>3/8/2024</a:t>
            </a:fld>
            <a:endParaRPr lang="en-US"/>
          </a:p>
        </p:txBody>
      </p:sp>
      <p:sp>
        <p:nvSpPr>
          <p:cNvPr id="6" name="Footer Placeholder 5">
            <a:extLst>
              <a:ext uri="{FF2B5EF4-FFF2-40B4-BE49-F238E27FC236}">
                <a16:creationId xmlns:a16="http://schemas.microsoft.com/office/drawing/2014/main" xmlns=""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8B69BF3-2B4A-42F7-B934-99F11627F82D}"/>
              </a:ext>
            </a:extLst>
          </p:cNvPr>
          <p:cNvSpPr>
            <a:spLocks noGrp="1"/>
          </p:cNvSpPr>
          <p:nvPr>
            <p:ph type="sldNum" sz="quarter" idx="12"/>
          </p:nvPr>
        </p:nvSpPr>
        <p:spPr/>
        <p:txBody>
          <a:bodyPr/>
          <a:lstStyle/>
          <a:p>
            <a:fld id="{A1FD0E78-183D-4F7D-A18B-8A4BED7B6988}" type="slidenum">
              <a:rPr lang="en-US" smtClean="0"/>
              <a:pPr/>
              <a:t>‹#›</a:t>
            </a:fld>
            <a:endParaRPr lang="en-US"/>
          </a:p>
        </p:txBody>
      </p:sp>
      <p:pic>
        <p:nvPicPr>
          <p:cNvPr id="18433" name="Picture 1"/>
          <p:cNvPicPr>
            <a:picLocks noChangeAspect="1" noChangeArrowheads="1"/>
          </p:cNvPicPr>
          <p:nvPr userDrawn="1"/>
        </p:nvPicPr>
        <p:blipFill>
          <a:blip r:embed="rId2"/>
          <a:srcRect/>
          <a:stretch>
            <a:fillRect/>
          </a:stretch>
        </p:blipFill>
        <p:spPr bwMode="auto">
          <a:xfrm>
            <a:off x="9601200" y="133039"/>
            <a:ext cx="2590800" cy="695325"/>
          </a:xfrm>
          <a:prstGeom prst="rect">
            <a:avLst/>
          </a:prstGeom>
          <a:noFill/>
          <a:ln w="9525">
            <a:noFill/>
            <a:miter lim="800000"/>
            <a:headEnd/>
            <a:tailEnd/>
          </a:ln>
          <a:effectLst/>
        </p:spPr>
      </p:pic>
    </p:spTree>
    <p:extLst>
      <p:ext uri="{BB962C8B-B14F-4D97-AF65-F5344CB8AC3E}">
        <p14:creationId xmlns:p14="http://schemas.microsoft.com/office/powerpoint/2010/main" xmlns=""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xmlns=""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xmlns=""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xmlns=""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xmlns="" id="{FA67B1EE-D3B9-4A72-BB78-BEAFBE1FD62F}"/>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D0C84E1E-AD39-414E-A630-BB5F20BC8A9B}"/>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B4C4A9DA-01AC-4343-9532-A824358CD679}"/>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CA9BA755-AEE2-4001-8DE6-415A8DBF9673}"/>
              </a:ext>
            </a:extLst>
          </p:cNvPr>
          <p:cNvSpPr>
            <a:spLocks noGrp="1"/>
          </p:cNvSpPr>
          <p:nvPr>
            <p:ph type="dt" sz="half" idx="10"/>
          </p:nvPr>
        </p:nvSpPr>
        <p:spPr/>
        <p:txBody>
          <a:bodyPr/>
          <a:lstStyle/>
          <a:p>
            <a:fld id="{D2474CCF-98B4-411A-8810-C31E8C29E19B}" type="datetimeFigureOut">
              <a:rPr lang="en-US" smtClean="0"/>
              <a:pPr/>
              <a:t>3/8/2024</a:t>
            </a:fld>
            <a:endParaRPr lang="en-US"/>
          </a:p>
        </p:txBody>
      </p:sp>
      <p:sp>
        <p:nvSpPr>
          <p:cNvPr id="8" name="Footer Placeholder 7">
            <a:extLst>
              <a:ext uri="{FF2B5EF4-FFF2-40B4-BE49-F238E27FC236}">
                <a16:creationId xmlns:a16="http://schemas.microsoft.com/office/drawing/2014/main" xmlns=""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19B297C-3F38-49A1-953B-17E3F6F667AE}"/>
              </a:ext>
            </a:extLst>
          </p:cNvPr>
          <p:cNvSpPr>
            <a:spLocks noGrp="1"/>
          </p:cNvSpPr>
          <p:nvPr>
            <p:ph type="sldNum" sz="quarter" idx="12"/>
          </p:nvPr>
        </p:nvSpPr>
        <p:spPr/>
        <p:txBody>
          <a:bodyPr/>
          <a:lstStyle/>
          <a:p>
            <a:fld id="{A1FD0E78-183D-4F7D-A18B-8A4BED7B6988}" type="slidenum">
              <a:rPr lang="en-US" smtClean="0"/>
              <a:pPr/>
              <a:t>‹#›</a:t>
            </a:fld>
            <a:endParaRPr lang="en-US"/>
          </a:p>
        </p:txBody>
      </p:sp>
      <p:pic>
        <p:nvPicPr>
          <p:cNvPr id="17409" name="Picture 1"/>
          <p:cNvPicPr>
            <a:picLocks noChangeAspect="1" noChangeArrowheads="1"/>
          </p:cNvPicPr>
          <p:nvPr userDrawn="1"/>
        </p:nvPicPr>
        <p:blipFill>
          <a:blip r:embed="rId2"/>
          <a:srcRect/>
          <a:stretch>
            <a:fillRect/>
          </a:stretch>
        </p:blipFill>
        <p:spPr bwMode="auto">
          <a:xfrm>
            <a:off x="9492241" y="141584"/>
            <a:ext cx="2590800" cy="695325"/>
          </a:xfrm>
          <a:prstGeom prst="rect">
            <a:avLst/>
          </a:prstGeom>
          <a:noFill/>
          <a:ln w="9525">
            <a:noFill/>
            <a:miter lim="800000"/>
            <a:headEnd/>
            <a:tailEnd/>
          </a:ln>
          <a:effectLst/>
        </p:spPr>
      </p:pic>
    </p:spTree>
    <p:extLst>
      <p:ext uri="{BB962C8B-B14F-4D97-AF65-F5344CB8AC3E}">
        <p14:creationId xmlns:p14="http://schemas.microsoft.com/office/powerpoint/2010/main" xmlns=""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xmlns=""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xmlns=""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xmlns=""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xmlns="" id="{634473C1-75AC-4CC3-97E1-56E2CDDB9EEA}"/>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8027F37E-14E1-44B3-BCD8-AEBD153A14BA}"/>
              </a:ext>
            </a:extLst>
          </p:cNvPr>
          <p:cNvSpPr>
            <a:spLocks noGrp="1"/>
          </p:cNvSpPr>
          <p:nvPr>
            <p:ph type="dt" sz="half" idx="10"/>
          </p:nvPr>
        </p:nvSpPr>
        <p:spPr/>
        <p:txBody>
          <a:bodyPr/>
          <a:lstStyle/>
          <a:p>
            <a:fld id="{D2474CCF-98B4-411A-8810-C31E8C29E19B}" type="datetimeFigureOut">
              <a:rPr lang="en-US" smtClean="0"/>
              <a:pPr/>
              <a:t>3/8/2024</a:t>
            </a:fld>
            <a:endParaRPr lang="en-US"/>
          </a:p>
        </p:txBody>
      </p:sp>
      <p:sp>
        <p:nvSpPr>
          <p:cNvPr id="4" name="Footer Placeholder 3">
            <a:extLst>
              <a:ext uri="{FF2B5EF4-FFF2-40B4-BE49-F238E27FC236}">
                <a16:creationId xmlns:a16="http://schemas.microsoft.com/office/drawing/2014/main" xmlns=""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0D82C6C-9BFE-4C90-A547-8C325C55EAA2}"/>
              </a:ext>
            </a:extLst>
          </p:cNvPr>
          <p:cNvSpPr>
            <a:spLocks noGrp="1"/>
          </p:cNvSpPr>
          <p:nvPr>
            <p:ph type="sldNum" sz="quarter" idx="12"/>
          </p:nvPr>
        </p:nvSpPr>
        <p:spPr/>
        <p:txBody>
          <a:bodyPr/>
          <a:lstStyle/>
          <a:p>
            <a:fld id="{A1FD0E78-183D-4F7D-A18B-8A4BED7B6988}" type="slidenum">
              <a:rPr lang="en-US" smtClean="0"/>
              <a:pPr/>
              <a:t>‹#›</a:t>
            </a:fld>
            <a:endParaRPr lang="en-US"/>
          </a:p>
        </p:txBody>
      </p:sp>
      <p:pic>
        <p:nvPicPr>
          <p:cNvPr id="16385" name="Picture 1"/>
          <p:cNvPicPr>
            <a:picLocks noChangeAspect="1" noChangeArrowheads="1"/>
          </p:cNvPicPr>
          <p:nvPr userDrawn="1"/>
        </p:nvPicPr>
        <p:blipFill>
          <a:blip r:embed="rId2"/>
          <a:srcRect/>
          <a:stretch>
            <a:fillRect/>
          </a:stretch>
        </p:blipFill>
        <p:spPr bwMode="auto">
          <a:xfrm>
            <a:off x="9601200" y="209951"/>
            <a:ext cx="2590800" cy="695325"/>
          </a:xfrm>
          <a:prstGeom prst="rect">
            <a:avLst/>
          </a:prstGeom>
          <a:noFill/>
          <a:ln w="9525">
            <a:noFill/>
            <a:miter lim="800000"/>
            <a:headEnd/>
            <a:tailEnd/>
          </a:ln>
          <a:effectLst/>
        </p:spPr>
      </p:pic>
    </p:spTree>
    <p:extLst>
      <p:ext uri="{BB962C8B-B14F-4D97-AF65-F5344CB8AC3E}">
        <p14:creationId xmlns:p14="http://schemas.microsoft.com/office/powerpoint/2010/main" xmlns=""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xmlns=""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xmlns=""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xmlns=""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xmlns="" id="{16EAC91E-9BE5-4729-AA9E-F5E9394A8D1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xmlns="" id="{7839A89A-4F67-468F-80FE-0E3680B1A7D2}"/>
              </a:ext>
            </a:extLst>
          </p:cNvPr>
          <p:cNvSpPr>
            <a:spLocks noGrp="1"/>
          </p:cNvSpPr>
          <p:nvPr>
            <p:ph type="dt" sz="half" idx="10"/>
          </p:nvPr>
        </p:nvSpPr>
        <p:spPr/>
        <p:txBody>
          <a:bodyPr/>
          <a:lstStyle/>
          <a:p>
            <a:fld id="{D2474CCF-98B4-411A-8810-C31E8C29E19B}" type="datetimeFigureOut">
              <a:rPr lang="en-US" smtClean="0"/>
              <a:pPr/>
              <a:t>3/8/2024</a:t>
            </a:fld>
            <a:endParaRPr lang="en-US"/>
          </a:p>
        </p:txBody>
      </p:sp>
      <p:sp>
        <p:nvSpPr>
          <p:cNvPr id="3" name="Footer Placeholder 2">
            <a:extLst>
              <a:ext uri="{FF2B5EF4-FFF2-40B4-BE49-F238E27FC236}">
                <a16:creationId xmlns:a16="http://schemas.microsoft.com/office/drawing/2014/main" xmlns=""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06AE299-AC97-4CB0-8712-61CB13DAB778}"/>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D0B125E7-FC1E-4111-8E29-520E9E6AFC29}"/>
              </a:ext>
            </a:extLst>
          </p:cNvPr>
          <p:cNvSpPr>
            <a:spLocks noGrp="1"/>
          </p:cNvSpPr>
          <p:nvPr>
            <p:ph type="dt" sz="half" idx="10"/>
          </p:nvPr>
        </p:nvSpPr>
        <p:spPr/>
        <p:txBody>
          <a:bodyPr/>
          <a:lstStyle/>
          <a:p>
            <a:fld id="{D2474CCF-98B4-411A-8810-C31E8C29E19B}" type="datetimeFigureOut">
              <a:rPr lang="en-US" smtClean="0"/>
              <a:pPr/>
              <a:t>3/8/2024</a:t>
            </a:fld>
            <a:endParaRPr lang="en-US"/>
          </a:p>
        </p:txBody>
      </p:sp>
      <p:sp>
        <p:nvSpPr>
          <p:cNvPr id="6" name="Footer Placeholder 5">
            <a:extLst>
              <a:ext uri="{FF2B5EF4-FFF2-40B4-BE49-F238E27FC236}">
                <a16:creationId xmlns:a16="http://schemas.microsoft.com/office/drawing/2014/main" xmlns=""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24D1209-8122-481B-93F3-CD9D18358AD5}"/>
              </a:ext>
            </a:extLst>
          </p:cNvPr>
          <p:cNvSpPr>
            <a:spLocks noGrp="1"/>
          </p:cNvSpPr>
          <p:nvPr>
            <p:ph type="sldNum" sz="quarter" idx="12"/>
          </p:nvPr>
        </p:nvSpPr>
        <p:spPr/>
        <p:txBody>
          <a:bodyPr/>
          <a:lstStyle/>
          <a:p>
            <a:fld id="{A1FD0E78-183D-4F7D-A18B-8A4BED7B6988}" type="slidenum">
              <a:rPr lang="en-US" smtClean="0"/>
              <a:pPr/>
              <a:t>‹#›</a:t>
            </a:fld>
            <a:endParaRPr lang="en-US"/>
          </a:p>
        </p:txBody>
      </p:sp>
      <p:pic>
        <p:nvPicPr>
          <p:cNvPr id="14337" name="Picture 1"/>
          <p:cNvPicPr>
            <a:picLocks noChangeAspect="1" noChangeArrowheads="1"/>
          </p:cNvPicPr>
          <p:nvPr userDrawn="1"/>
        </p:nvPicPr>
        <p:blipFill>
          <a:blip r:embed="rId2"/>
          <a:srcRect/>
          <a:stretch>
            <a:fillRect/>
          </a:stretch>
        </p:blipFill>
        <p:spPr bwMode="auto">
          <a:xfrm>
            <a:off x="9601200" y="141585"/>
            <a:ext cx="2590800" cy="695325"/>
          </a:xfrm>
          <a:prstGeom prst="rect">
            <a:avLst/>
          </a:prstGeom>
          <a:noFill/>
          <a:ln w="9525">
            <a:noFill/>
            <a:miter lim="800000"/>
            <a:headEnd/>
            <a:tailEnd/>
          </a:ln>
          <a:effectLst/>
        </p:spPr>
      </p:pic>
    </p:spTree>
    <p:extLst>
      <p:ext uri="{BB962C8B-B14F-4D97-AF65-F5344CB8AC3E}">
        <p14:creationId xmlns:p14="http://schemas.microsoft.com/office/powerpoint/2010/main" xmlns=""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a:extLst>
              <a:ext uri="{FF2B5EF4-FFF2-40B4-BE49-F238E27FC236}">
                <a16:creationId xmlns:a16="http://schemas.microsoft.com/office/drawing/2014/main" xmlns=""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C64AF84C-0554-4D2A-95E2-84C361AAEDFA}"/>
              </a:ext>
            </a:extLst>
          </p:cNvPr>
          <p:cNvSpPr>
            <a:spLocks noGrp="1"/>
          </p:cNvSpPr>
          <p:nvPr>
            <p:ph type="dt" sz="half" idx="10"/>
          </p:nvPr>
        </p:nvSpPr>
        <p:spPr/>
        <p:txBody>
          <a:bodyPr/>
          <a:lstStyle/>
          <a:p>
            <a:fld id="{D2474CCF-98B4-411A-8810-C31E8C29E19B}" type="datetimeFigureOut">
              <a:rPr lang="en-US" smtClean="0"/>
              <a:pPr/>
              <a:t>3/8/2024</a:t>
            </a:fld>
            <a:endParaRPr lang="en-US"/>
          </a:p>
        </p:txBody>
      </p:sp>
      <p:sp>
        <p:nvSpPr>
          <p:cNvPr id="6" name="Footer Placeholder 5">
            <a:extLst>
              <a:ext uri="{FF2B5EF4-FFF2-40B4-BE49-F238E27FC236}">
                <a16:creationId xmlns:a16="http://schemas.microsoft.com/office/drawing/2014/main" xmlns=""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40C9E27-8F16-42E6-B25A-6357B56B30CB}"/>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pPr/>
              <a:t>3/8/2024</a:t>
            </a:fld>
            <a:endParaRPr lang="en-US"/>
          </a:p>
        </p:txBody>
      </p:sp>
      <p:sp>
        <p:nvSpPr>
          <p:cNvPr id="5" name="Footer Placeholder 4">
            <a:extLst>
              <a:ext uri="{FF2B5EF4-FFF2-40B4-BE49-F238E27FC236}">
                <a16:creationId xmlns:a16="http://schemas.microsoft.com/office/drawing/2014/main" xmlns=""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dotnettricks.com/learn/webapi/what-is-web-api-and-why-to-use-it"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0F88C2-D62C-496E-8359-A6E42ABBE5C2}"/>
              </a:ext>
            </a:extLst>
          </p:cNvPr>
          <p:cNvSpPr>
            <a:spLocks noGrp="1"/>
          </p:cNvSpPr>
          <p:nvPr>
            <p:ph type="ctrTitle"/>
          </p:nvPr>
        </p:nvSpPr>
        <p:spPr/>
        <p:txBody>
          <a:bodyPr/>
          <a:lstStyle/>
          <a:p>
            <a:pPr fontAlgn="base"/>
            <a:r>
              <a:rPr lang="en-IN" b="0" i="0" dirty="0" smtClean="0">
                <a:effectLst/>
                <a:latin typeface="-apple-system"/>
              </a:rPr>
              <a:t>Web </a:t>
            </a:r>
            <a:r>
              <a:rPr lang="en-IN" b="0" i="0" dirty="0" err="1" smtClean="0">
                <a:effectLst/>
                <a:latin typeface="-apple-system"/>
              </a:rPr>
              <a:t>Api</a:t>
            </a:r>
            <a:r>
              <a:rPr lang="en-IN" b="0" i="0" dirty="0" smtClean="0">
                <a:effectLst/>
                <a:latin typeface="-apple-system"/>
              </a:rPr>
              <a:t> Versioning</a:t>
            </a:r>
            <a:endParaRPr lang="en-IN" b="0" i="0" dirty="0">
              <a:effectLst/>
              <a:latin typeface="-apple-system"/>
            </a:endParaRPr>
          </a:p>
        </p:txBody>
      </p:sp>
      <p:sp>
        <p:nvSpPr>
          <p:cNvPr id="3" name="Subtitle 2">
            <a:extLst>
              <a:ext uri="{FF2B5EF4-FFF2-40B4-BE49-F238E27FC236}">
                <a16:creationId xmlns:a16="http://schemas.microsoft.com/office/drawing/2014/main" xmlns=""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xmlns="" val="926091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6981"/>
            <a:ext cx="10515600" cy="560717"/>
          </a:xfrm>
        </p:spPr>
        <p:txBody>
          <a:bodyPr>
            <a:normAutofit fontScale="90000"/>
          </a:bodyPr>
          <a:lstStyle/>
          <a:p>
            <a:r>
              <a:rPr lang="en-US" dirty="0" smtClean="0"/>
              <a:t>Web API Versioning Strategies</a:t>
            </a:r>
            <a:br>
              <a:rPr lang="en-US" dirty="0" smtClean="0"/>
            </a:br>
            <a:endParaRPr lang="en-US" dirty="0"/>
          </a:p>
        </p:txBody>
      </p:sp>
      <p:sp>
        <p:nvSpPr>
          <p:cNvPr id="3" name="Rectangle 2"/>
          <p:cNvSpPr/>
          <p:nvPr/>
        </p:nvSpPr>
        <p:spPr>
          <a:xfrm>
            <a:off x="966158" y="1654690"/>
            <a:ext cx="7435970" cy="1477328"/>
          </a:xfrm>
          <a:prstGeom prst="rect">
            <a:avLst/>
          </a:prstGeom>
        </p:spPr>
        <p:txBody>
          <a:bodyPr wrap="square">
            <a:spAutoFit/>
          </a:bodyPr>
          <a:lstStyle/>
          <a:p>
            <a:r>
              <a:rPr lang="en-US" dirty="0" smtClean="0">
                <a:hlinkClick r:id="rId2"/>
              </a:rPr>
              <a:t>Web API </a:t>
            </a:r>
            <a:r>
              <a:rPr lang="en-US" dirty="0" smtClean="0"/>
              <a:t>Versioning is required as the business grows and business requirement changes with the time. As Web API can be consumed by multiple clients at a time, Versioning of Web API will be necessarily required so that Business changes in the API will not impact the client that are using/consuming the existing API.</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EEFDC-790E-4E47-A515-1EBCF1F2F2CD}"/>
              </a:ext>
            </a:extLst>
          </p:cNvPr>
          <p:cNvSpPr>
            <a:spLocks noGrp="1"/>
          </p:cNvSpPr>
          <p:nvPr>
            <p:ph type="title"/>
          </p:nvPr>
        </p:nvSpPr>
        <p:spPr/>
        <p:txBody>
          <a:bodyPr/>
          <a:lstStyle/>
          <a:p>
            <a:r>
              <a:rPr lang="en-US" b="1" dirty="0" smtClean="0">
                <a:solidFill>
                  <a:schemeClr val="accent1">
                    <a:lumMod val="75000"/>
                  </a:schemeClr>
                </a:solidFill>
              </a:rPr>
              <a:t>Web API Versioning Ways</a:t>
            </a:r>
            <a:endParaRPr lang="en-US" b="1" dirty="0">
              <a:solidFill>
                <a:schemeClr val="accent1">
                  <a:lumMod val="75000"/>
                </a:schemeClr>
              </a:solidFill>
            </a:endParaRPr>
          </a:p>
        </p:txBody>
      </p:sp>
      <p:sp>
        <p:nvSpPr>
          <p:cNvPr id="4" name="Content Placeholder 3"/>
          <p:cNvSpPr>
            <a:spLocks noGrp="1"/>
          </p:cNvSpPr>
          <p:nvPr>
            <p:ph idx="1"/>
          </p:nvPr>
        </p:nvSpPr>
        <p:spPr>
          <a:xfrm>
            <a:off x="752603" y="1779543"/>
            <a:ext cx="9392061" cy="2809711"/>
          </a:xfrm>
        </p:spPr>
        <p:txBody>
          <a:bodyPr/>
          <a:lstStyle/>
          <a:p>
            <a:r>
              <a:rPr lang="en-US" dirty="0" smtClean="0"/>
              <a:t>Web API Versioning can be done by using the following methods:</a:t>
            </a:r>
          </a:p>
          <a:p>
            <a:r>
              <a:rPr lang="en-US" dirty="0" smtClean="0"/>
              <a:t>URI</a:t>
            </a:r>
          </a:p>
          <a:p>
            <a:r>
              <a:rPr lang="en-US" dirty="0" err="1" smtClean="0"/>
              <a:t>QueryString</a:t>
            </a:r>
            <a:r>
              <a:rPr lang="en-US" dirty="0" smtClean="0"/>
              <a:t> parameter</a:t>
            </a:r>
          </a:p>
          <a:p>
            <a:r>
              <a:rPr lang="en-US" dirty="0" smtClean="0"/>
              <a:t>Custom Header parameter</a:t>
            </a:r>
          </a:p>
          <a:p>
            <a:r>
              <a:rPr lang="en-US" dirty="0" smtClean="0"/>
              <a:t>Accept Header parameter</a:t>
            </a:r>
          </a:p>
          <a:p>
            <a:endParaRPr lang="en-US" dirty="0"/>
          </a:p>
        </p:txBody>
      </p:sp>
    </p:spTree>
    <p:extLst>
      <p:ext uri="{BB962C8B-B14F-4D97-AF65-F5344CB8AC3E}">
        <p14:creationId xmlns:p14="http://schemas.microsoft.com/office/powerpoint/2010/main" xmlns="" val="13301979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accent2"/>
                </a:solidFill>
                <a:latin typeface="Arial Black" pitchFamily="34" charset="0"/>
              </a:rPr>
              <a:t>Web API Versioning using URI</a:t>
            </a:r>
            <a:r>
              <a:rPr lang="en-US" dirty="0" smtClean="0"/>
              <a:t/>
            </a:r>
            <a:br>
              <a:rPr lang="en-US" dirty="0" smtClean="0"/>
            </a:br>
            <a:endParaRPr lang="en-US" dirty="0"/>
          </a:p>
        </p:txBody>
      </p:sp>
      <p:sp>
        <p:nvSpPr>
          <p:cNvPr id="3" name="Rectangle 2"/>
          <p:cNvSpPr/>
          <p:nvPr/>
        </p:nvSpPr>
        <p:spPr>
          <a:xfrm>
            <a:off x="966158" y="1325932"/>
            <a:ext cx="7617125" cy="1754326"/>
          </a:xfrm>
          <a:prstGeom prst="rect">
            <a:avLst/>
          </a:prstGeom>
        </p:spPr>
        <p:txBody>
          <a:bodyPr wrap="square">
            <a:spAutoFit/>
          </a:bodyPr>
          <a:lstStyle/>
          <a:p>
            <a:r>
              <a:rPr lang="en-US" dirty="0" smtClean="0"/>
              <a:t>In this method, Web API URI is changed with the help of routing and is more readable. Let’s say, we have an existing running API in which one URI returns some response. All Clients are consuming the same API and one client wants some changes by requesting to add new properties. With Versioning, we can achieve the same without breaking the existing API flow. In this case, Web API Versioning using URI is one of the best ways to achieve the same.</a:t>
            </a:r>
            <a:endParaRPr lang="en-US" dirty="0"/>
          </a:p>
        </p:txBody>
      </p:sp>
      <p:pic>
        <p:nvPicPr>
          <p:cNvPr id="1026" name="Picture 2" descr="https://dotnettrickscloud.blob.core.windows.net/img/webapi/webapi-image1employeev1controller.png"/>
          <p:cNvPicPr>
            <a:picLocks noChangeAspect="1" noChangeArrowheads="1"/>
          </p:cNvPicPr>
          <p:nvPr/>
        </p:nvPicPr>
        <p:blipFill>
          <a:blip r:embed="rId2"/>
          <a:srcRect/>
          <a:stretch>
            <a:fillRect/>
          </a:stretch>
        </p:blipFill>
        <p:spPr bwMode="auto">
          <a:xfrm>
            <a:off x="664534" y="3316946"/>
            <a:ext cx="5622444" cy="2730171"/>
          </a:xfrm>
          <a:prstGeom prst="rect">
            <a:avLst/>
          </a:prstGeom>
          <a:noFill/>
        </p:spPr>
      </p:pic>
      <p:pic>
        <p:nvPicPr>
          <p:cNvPr id="1028" name="Picture 4" descr="https://dotnettrickscloud.blob.core.windows.net/img/webapi/webapi-image2employeev2controller.png"/>
          <p:cNvPicPr>
            <a:picLocks noChangeAspect="1" noChangeArrowheads="1"/>
          </p:cNvPicPr>
          <p:nvPr/>
        </p:nvPicPr>
        <p:blipFill>
          <a:blip r:embed="rId3"/>
          <a:srcRect/>
          <a:stretch>
            <a:fillRect/>
          </a:stretch>
        </p:blipFill>
        <p:spPr bwMode="auto">
          <a:xfrm>
            <a:off x="5979226" y="3144688"/>
            <a:ext cx="5419800" cy="3238859"/>
          </a:xfrm>
          <a:prstGeom prst="rect">
            <a:avLst/>
          </a:prstGeom>
          <a:noFill/>
        </p:spPr>
      </p:pic>
      <p:sp>
        <p:nvSpPr>
          <p:cNvPr id="6" name="Rectangle 5"/>
          <p:cNvSpPr/>
          <p:nvPr/>
        </p:nvSpPr>
        <p:spPr>
          <a:xfrm>
            <a:off x="11731625" y="1747748"/>
            <a:ext cx="3048000" cy="1200329"/>
          </a:xfrm>
          <a:prstGeom prst="rect">
            <a:avLst/>
          </a:prstGeom>
        </p:spPr>
        <p:txBody>
          <a:bodyPr>
            <a:spAutoFit/>
          </a:bodyPr>
          <a:lstStyle/>
          <a:p>
            <a:r>
              <a:rPr lang="en-US" dirty="0" smtClean="0">
                <a:solidFill>
                  <a:srgbClr val="252423"/>
                </a:solidFill>
                <a:latin typeface="var(--fontFamilyBase)"/>
              </a:rPr>
              <a:t/>
            </a:r>
            <a:br>
              <a:rPr lang="en-US" dirty="0" smtClean="0">
                <a:solidFill>
                  <a:srgbClr val="252423"/>
                </a:solidFill>
                <a:latin typeface="var(--fontFamilyBase)"/>
              </a:rPr>
            </a:br>
            <a:endParaRPr lang="en-US" dirty="0" smtClean="0">
              <a:solidFill>
                <a:srgbClr val="252423"/>
              </a:solidFill>
              <a:latin typeface="var(--fontFamilyBase)"/>
            </a:endParaRPr>
          </a:p>
          <a:p>
            <a:r>
              <a:rPr lang="en-US" dirty="0" smtClean="0">
                <a:solidFill>
                  <a:srgbClr val="252423"/>
                </a:solidFill>
                <a:latin typeface="-apple-system"/>
              </a:rPr>
              <a:t/>
            </a:r>
            <a:br>
              <a:rPr lang="en-US" dirty="0" smtClean="0">
                <a:solidFill>
                  <a:srgbClr val="252423"/>
                </a:solidFill>
                <a:latin typeface="-apple-system"/>
              </a:rPr>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ttps://dotnettrickscloud.blob.core.windows.net/img/webapi/webapi-image3webapiconfig.cs.png"/>
          <p:cNvPicPr>
            <a:picLocks noChangeAspect="1" noChangeArrowheads="1"/>
          </p:cNvPicPr>
          <p:nvPr/>
        </p:nvPicPr>
        <p:blipFill>
          <a:blip r:embed="rId2"/>
          <a:srcRect/>
          <a:stretch>
            <a:fillRect/>
          </a:stretch>
        </p:blipFill>
        <p:spPr bwMode="auto">
          <a:xfrm>
            <a:off x="578269" y="293298"/>
            <a:ext cx="5448300" cy="1914525"/>
          </a:xfrm>
          <a:prstGeom prst="rect">
            <a:avLst/>
          </a:prstGeom>
          <a:noFill/>
        </p:spPr>
      </p:pic>
      <p:sp>
        <p:nvSpPr>
          <p:cNvPr id="4" name="Rectangle 3"/>
          <p:cNvSpPr/>
          <p:nvPr/>
        </p:nvSpPr>
        <p:spPr>
          <a:xfrm>
            <a:off x="715992" y="2372589"/>
            <a:ext cx="7453223" cy="369332"/>
          </a:xfrm>
          <a:prstGeom prst="rect">
            <a:avLst/>
          </a:prstGeom>
        </p:spPr>
        <p:txBody>
          <a:bodyPr wrap="square">
            <a:spAutoFit/>
          </a:bodyPr>
          <a:lstStyle/>
          <a:p>
            <a:r>
              <a:rPr lang="en-US" dirty="0" smtClean="0"/>
              <a:t>We can also use attribute-based routing for URI based API Versioning.</a:t>
            </a:r>
            <a:endParaRPr lang="en-US" dirty="0"/>
          </a:p>
        </p:txBody>
      </p:sp>
      <p:pic>
        <p:nvPicPr>
          <p:cNvPr id="19460" name="Picture 4" descr="https://dotnettrickscloud.blob.core.windows.net/img/webapi/webapi-image6attributebasedroutinginwebapi.png"/>
          <p:cNvPicPr>
            <a:picLocks noChangeAspect="1" noChangeArrowheads="1"/>
          </p:cNvPicPr>
          <p:nvPr/>
        </p:nvPicPr>
        <p:blipFill>
          <a:blip r:embed="rId3"/>
          <a:srcRect/>
          <a:stretch>
            <a:fillRect/>
          </a:stretch>
        </p:blipFill>
        <p:spPr bwMode="auto">
          <a:xfrm>
            <a:off x="2200035" y="3265098"/>
            <a:ext cx="3638550" cy="239077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Required Packages for API Versioning</a:t>
            </a:r>
            <a:br>
              <a:rPr lang="en-US" b="1" dirty="0" smtClean="0"/>
            </a:br>
            <a:endParaRPr lang="en-US" dirty="0"/>
          </a:p>
        </p:txBody>
      </p:sp>
      <p:sp>
        <p:nvSpPr>
          <p:cNvPr id="3" name="Rectangle 2"/>
          <p:cNvSpPr/>
          <p:nvPr/>
        </p:nvSpPr>
        <p:spPr>
          <a:xfrm>
            <a:off x="1072551" y="1785516"/>
            <a:ext cx="6096000" cy="923330"/>
          </a:xfrm>
          <a:prstGeom prst="rect">
            <a:avLst/>
          </a:prstGeom>
        </p:spPr>
        <p:txBody>
          <a:bodyPr>
            <a:spAutoFit/>
          </a:bodyPr>
          <a:lstStyle/>
          <a:p>
            <a:pPr fontAlgn="base"/>
            <a:endParaRPr lang="en-US" dirty="0" smtClean="0"/>
          </a:p>
          <a:p>
            <a:pPr fontAlgn="base"/>
            <a:r>
              <a:rPr lang="en-US" dirty="0" smtClean="0"/>
              <a:t>PM</a:t>
            </a:r>
            <a:r>
              <a:rPr lang="en-US" b="1" dirty="0" smtClean="0"/>
              <a:t>&gt;</a:t>
            </a:r>
            <a:r>
              <a:rPr lang="en-US" dirty="0" smtClean="0"/>
              <a:t> Install-Package </a:t>
            </a:r>
            <a:r>
              <a:rPr lang="en-US" dirty="0" err="1" smtClean="0"/>
              <a:t>Asp.Versioning.Mvc</a:t>
            </a:r>
            <a:endParaRPr lang="en-US" dirty="0" smtClean="0"/>
          </a:p>
          <a:p>
            <a:pPr fontAlgn="base"/>
            <a:r>
              <a:rPr lang="en-US" dirty="0" smtClean="0"/>
              <a:t>PM</a:t>
            </a:r>
            <a:r>
              <a:rPr lang="en-US" b="1" dirty="0" smtClean="0"/>
              <a:t>&gt;</a:t>
            </a:r>
            <a:r>
              <a:rPr lang="en-US" dirty="0" smtClean="0"/>
              <a:t> Install-Package </a:t>
            </a:r>
            <a:r>
              <a:rPr lang="en-US" dirty="0" err="1" smtClean="0"/>
              <a:t>Asp.Versioning.Mvc.ApiExplorer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xmlns=""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749363430"/>
      </p:ext>
    </p:extLst>
  </p:cSld>
  <p:clrMapOvr>
    <a:masterClrMapping/>
  </p:clrMapOvr>
</p:sld>
</file>

<file path=ppt/theme/theme1.xml><?xml version="1.0" encoding="utf-8"?>
<a:theme xmlns:a="http://schemas.openxmlformats.org/drawingml/2006/main" name="SaritaCorporateTrain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
  <TotalTime>101</TotalTime>
  <Words>160</Words>
  <Application>Microsoft Office PowerPoint</Application>
  <PresentationFormat>Custom</PresentationFormat>
  <Paragraphs>21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SaritaCorporateTrainer</vt:lpstr>
      <vt:lpstr>Web Api Versioning</vt:lpstr>
      <vt:lpstr>Web API Versioning Strategies </vt:lpstr>
      <vt:lpstr>Web API Versioning Ways</vt:lpstr>
      <vt:lpstr>Web API Versioning using URI </vt:lpstr>
      <vt:lpstr>Slide 5</vt:lpstr>
      <vt:lpstr>Required Packages for API Versioning </vt:lpstr>
      <vt:lpstr>Thank 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Routing</dc:title>
  <dc:creator>HP</dc:creator>
  <cp:lastModifiedBy>HP</cp:lastModifiedBy>
  <cp:revision>13</cp:revision>
  <dcterms:created xsi:type="dcterms:W3CDTF">2024-03-07T13:56:58Z</dcterms:created>
  <dcterms:modified xsi:type="dcterms:W3CDTF">2024-03-08T07:33:50Z</dcterms:modified>
</cp:coreProperties>
</file>